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FFFC6E4_B2A1C412.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97C_737CE0A3.xml" ContentType="application/vnd.ms-powerpoint.comments+xml"/>
  <Override PartName="/ppt/notesSlides/notesSlide2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1" r:id="rId5"/>
  </p:sldMasterIdLst>
  <p:notesMasterIdLst>
    <p:notesMasterId r:id="rId132"/>
  </p:notesMasterIdLst>
  <p:sldIdLst>
    <p:sldId id="256" r:id="rId6"/>
    <p:sldId id="269" r:id="rId7"/>
    <p:sldId id="259" r:id="rId8"/>
    <p:sldId id="258" r:id="rId9"/>
    <p:sldId id="267" r:id="rId10"/>
    <p:sldId id="2147469146" r:id="rId11"/>
    <p:sldId id="268" r:id="rId12"/>
    <p:sldId id="297" r:id="rId13"/>
    <p:sldId id="266" r:id="rId14"/>
    <p:sldId id="271" r:id="rId15"/>
    <p:sldId id="270" r:id="rId16"/>
    <p:sldId id="2147469119" r:id="rId17"/>
    <p:sldId id="2147469117" r:id="rId18"/>
    <p:sldId id="296" r:id="rId19"/>
    <p:sldId id="350" r:id="rId20"/>
    <p:sldId id="265" r:id="rId21"/>
    <p:sldId id="351" r:id="rId22"/>
    <p:sldId id="2147469147" r:id="rId23"/>
    <p:sldId id="2147469095" r:id="rId24"/>
    <p:sldId id="281" r:id="rId25"/>
    <p:sldId id="293" r:id="rId26"/>
    <p:sldId id="312" r:id="rId27"/>
    <p:sldId id="313" r:id="rId28"/>
    <p:sldId id="274" r:id="rId29"/>
    <p:sldId id="319" r:id="rId30"/>
    <p:sldId id="2147474593" r:id="rId31"/>
    <p:sldId id="2147474594" r:id="rId32"/>
    <p:sldId id="2147477589" r:id="rId33"/>
    <p:sldId id="347" r:id="rId34"/>
    <p:sldId id="2147469070" r:id="rId35"/>
    <p:sldId id="309" r:id="rId36"/>
    <p:sldId id="2147469089" r:id="rId37"/>
    <p:sldId id="272" r:id="rId38"/>
    <p:sldId id="894" r:id="rId39"/>
    <p:sldId id="257" r:id="rId40"/>
    <p:sldId id="2147469148" r:id="rId41"/>
    <p:sldId id="278" r:id="rId42"/>
    <p:sldId id="2147469032" r:id="rId43"/>
    <p:sldId id="260" r:id="rId44"/>
    <p:sldId id="2147469094" r:id="rId45"/>
    <p:sldId id="2147477579" r:id="rId46"/>
    <p:sldId id="447" r:id="rId47"/>
    <p:sldId id="279" r:id="rId48"/>
    <p:sldId id="2147469030" r:id="rId49"/>
    <p:sldId id="288" r:id="rId50"/>
    <p:sldId id="446" r:id="rId51"/>
    <p:sldId id="2147469075" r:id="rId52"/>
    <p:sldId id="285" r:id="rId53"/>
    <p:sldId id="2147469123" r:id="rId54"/>
    <p:sldId id="2147469132" r:id="rId55"/>
    <p:sldId id="2147469131" r:id="rId56"/>
    <p:sldId id="2147469028" r:id="rId57"/>
    <p:sldId id="290" r:id="rId58"/>
    <p:sldId id="275" r:id="rId59"/>
    <p:sldId id="2147469093" r:id="rId60"/>
    <p:sldId id="324" r:id="rId61"/>
    <p:sldId id="282" r:id="rId62"/>
    <p:sldId id="283" r:id="rId63"/>
    <p:sldId id="2147469029" r:id="rId64"/>
    <p:sldId id="284" r:id="rId65"/>
    <p:sldId id="2147469107" r:id="rId66"/>
    <p:sldId id="286" r:id="rId67"/>
    <p:sldId id="273" r:id="rId68"/>
    <p:sldId id="997" r:id="rId69"/>
    <p:sldId id="3328" r:id="rId70"/>
    <p:sldId id="2147474581" r:id="rId71"/>
    <p:sldId id="2147474582" r:id="rId72"/>
    <p:sldId id="1030" r:id="rId73"/>
    <p:sldId id="2147469058" r:id="rId74"/>
    <p:sldId id="276" r:id="rId75"/>
    <p:sldId id="287" r:id="rId76"/>
    <p:sldId id="349" r:id="rId77"/>
    <p:sldId id="320" r:id="rId78"/>
    <p:sldId id="346" r:id="rId79"/>
    <p:sldId id="305" r:id="rId80"/>
    <p:sldId id="277" r:id="rId81"/>
    <p:sldId id="304" r:id="rId82"/>
    <p:sldId id="2147469122" r:id="rId83"/>
    <p:sldId id="2147469121" r:id="rId84"/>
    <p:sldId id="2147469130" r:id="rId85"/>
    <p:sldId id="2147469133" r:id="rId86"/>
    <p:sldId id="2147469134" r:id="rId87"/>
    <p:sldId id="2147469135" r:id="rId88"/>
    <p:sldId id="2147469125" r:id="rId89"/>
    <p:sldId id="2147469126" r:id="rId90"/>
    <p:sldId id="2147469136" r:id="rId91"/>
    <p:sldId id="2147469127" r:id="rId92"/>
    <p:sldId id="2147469128" r:id="rId93"/>
    <p:sldId id="2147469137" r:id="rId94"/>
    <p:sldId id="2147469129" r:id="rId95"/>
    <p:sldId id="2147469138" r:id="rId96"/>
    <p:sldId id="2147469140" r:id="rId97"/>
    <p:sldId id="2147469139" r:id="rId98"/>
    <p:sldId id="2147469142" r:id="rId99"/>
    <p:sldId id="2147469141" r:id="rId100"/>
    <p:sldId id="2147469145" r:id="rId101"/>
    <p:sldId id="2147469144" r:id="rId102"/>
    <p:sldId id="2147469143" r:id="rId103"/>
    <p:sldId id="348" r:id="rId104"/>
    <p:sldId id="263" r:id="rId105"/>
    <p:sldId id="262" r:id="rId106"/>
    <p:sldId id="261" r:id="rId107"/>
    <p:sldId id="2147469118" r:id="rId108"/>
    <p:sldId id="264" r:id="rId109"/>
    <p:sldId id="2147469149" r:id="rId110"/>
    <p:sldId id="2147483647" r:id="rId111"/>
    <p:sldId id="2147469150" r:id="rId112"/>
    <p:sldId id="2147469151" r:id="rId113"/>
    <p:sldId id="2428" r:id="rId114"/>
    <p:sldId id="289" r:id="rId115"/>
    <p:sldId id="291" r:id="rId116"/>
    <p:sldId id="280" r:id="rId117"/>
    <p:sldId id="306" r:id="rId118"/>
    <p:sldId id="307" r:id="rId119"/>
    <p:sldId id="308" r:id="rId120"/>
    <p:sldId id="310" r:id="rId121"/>
    <p:sldId id="311" r:id="rId122"/>
    <p:sldId id="292" r:id="rId123"/>
    <p:sldId id="295" r:id="rId124"/>
    <p:sldId id="294" r:id="rId125"/>
    <p:sldId id="298" r:id="rId126"/>
    <p:sldId id="299" r:id="rId127"/>
    <p:sldId id="300" r:id="rId128"/>
    <p:sldId id="301" r:id="rId129"/>
    <p:sldId id="302" r:id="rId130"/>
    <p:sldId id="303" r:id="rId131"/>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34044"/>
    <a:srgbClr val="72C3E4"/>
    <a:srgbClr val="4AE0CA"/>
    <a:srgbClr val="BAE370"/>
    <a:srgbClr val="A28EC3"/>
    <a:srgbClr val="E54C97"/>
    <a:srgbClr val="4F2943"/>
    <a:srgbClr val="2B555D"/>
    <a:srgbClr val="8F9475"/>
    <a:srgbClr val="2321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C2BCD8-9AF8-45DC-93CF-5FFD8A444517}" v="2640" dt="2025-02-24T21:09:14.115"/>
    <p1510:client id="{838BF928-BEF7-4452-8ECC-74E92E88B9B0}" v="1452" dt="2025-02-24T21:13:35.951"/>
    <p1510:client id="{8F6BF2BE-ABF4-4F8B-9356-C58C17DB06EB}" v="12396" dt="2025-02-25T13:58:24.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microsoft.com/office/2015/10/relationships/revisionInfo" Target="revisionInfo.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viewProps" Target="viewProps.xml"/><Relationship Id="rId139" Type="http://schemas.microsoft.com/office/2018/10/relationships/authors" Target="author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rnia, Gabriel Enrique" userId="9a9e0add-9322-4346-adec-d02d63be1c00" providerId="ADAL" clId="{8F6BF2BE-ABF4-4F8B-9356-C58C17DB06EB}"/>
    <pc:docChg chg="undo redo custSel addSld delSld modSld sldOrd">
      <pc:chgData name="Pernia, Gabriel Enrique" userId="9a9e0add-9322-4346-adec-d02d63be1c00" providerId="ADAL" clId="{8F6BF2BE-ABF4-4F8B-9356-C58C17DB06EB}" dt="2025-02-25T13:58:24.750" v="13778" actId="33524"/>
      <pc:docMkLst>
        <pc:docMk/>
      </pc:docMkLst>
      <pc:sldChg chg="modSp mod">
        <pc:chgData name="Pernia, Gabriel Enrique" userId="9a9e0add-9322-4346-adec-d02d63be1c00" providerId="ADAL" clId="{8F6BF2BE-ABF4-4F8B-9356-C58C17DB06EB}" dt="2025-02-20T20:44:08.174" v="655" actId="207"/>
        <pc:sldMkLst>
          <pc:docMk/>
          <pc:sldMk cId="270738297" sldId="256"/>
        </pc:sldMkLst>
        <pc:spChg chg="mod">
          <ac:chgData name="Pernia, Gabriel Enrique" userId="9a9e0add-9322-4346-adec-d02d63be1c00" providerId="ADAL" clId="{8F6BF2BE-ABF4-4F8B-9356-C58C17DB06EB}" dt="2025-02-20T20:44:08.174" v="655" actId="207"/>
          <ac:spMkLst>
            <pc:docMk/>
            <pc:sldMk cId="270738297" sldId="256"/>
            <ac:spMk id="2" creationId="{33B31E9D-C9DF-BF7E-C7FE-6929CFCBBA69}"/>
          </ac:spMkLst>
        </pc:spChg>
      </pc:sldChg>
      <pc:sldChg chg="modSp mod ord">
        <pc:chgData name="Pernia, Gabriel Enrique" userId="9a9e0add-9322-4346-adec-d02d63be1c00" providerId="ADAL" clId="{8F6BF2BE-ABF4-4F8B-9356-C58C17DB06EB}" dt="2025-02-20T21:12:03.325" v="938" actId="5793"/>
        <pc:sldMkLst>
          <pc:docMk/>
          <pc:sldMk cId="1723653641" sldId="258"/>
        </pc:sldMkLst>
        <pc:spChg chg="mod">
          <ac:chgData name="Pernia, Gabriel Enrique" userId="9a9e0add-9322-4346-adec-d02d63be1c00" providerId="ADAL" clId="{8F6BF2BE-ABF4-4F8B-9356-C58C17DB06EB}" dt="2025-02-20T21:12:03.325" v="938" actId="5793"/>
          <ac:spMkLst>
            <pc:docMk/>
            <pc:sldMk cId="1723653641" sldId="258"/>
            <ac:spMk id="2" creationId="{444FAC7D-5D1C-7348-A0FF-FFC73F529887}"/>
          </ac:spMkLst>
        </pc:spChg>
      </pc:sldChg>
      <pc:sldChg chg="modSp mod">
        <pc:chgData name="Pernia, Gabriel Enrique" userId="9a9e0add-9322-4346-adec-d02d63be1c00" providerId="ADAL" clId="{8F6BF2BE-ABF4-4F8B-9356-C58C17DB06EB}" dt="2025-02-21T17:42:21.289" v="4988" actId="20577"/>
        <pc:sldMkLst>
          <pc:docMk/>
          <pc:sldMk cId="1600582498" sldId="259"/>
        </pc:sldMkLst>
        <pc:spChg chg="mod">
          <ac:chgData name="Pernia, Gabriel Enrique" userId="9a9e0add-9322-4346-adec-d02d63be1c00" providerId="ADAL" clId="{8F6BF2BE-ABF4-4F8B-9356-C58C17DB06EB}" dt="2025-02-21T17:42:21.289" v="4988" actId="20577"/>
          <ac:spMkLst>
            <pc:docMk/>
            <pc:sldMk cId="1600582498" sldId="259"/>
            <ac:spMk id="4" creationId="{B7079A97-25BC-0EE4-B205-1AB257F667D1}"/>
          </ac:spMkLst>
        </pc:spChg>
        <pc:spChg chg="mod">
          <ac:chgData name="Pernia, Gabriel Enrique" userId="9a9e0add-9322-4346-adec-d02d63be1c00" providerId="ADAL" clId="{8F6BF2BE-ABF4-4F8B-9356-C58C17DB06EB}" dt="2025-02-21T17:42:12.455" v="4974" actId="20577"/>
          <ac:spMkLst>
            <pc:docMk/>
            <pc:sldMk cId="1600582498" sldId="259"/>
            <ac:spMk id="5" creationId="{927F0250-D447-1262-09EA-6AB1D51A5970}"/>
          </ac:spMkLst>
        </pc:spChg>
      </pc:sldChg>
      <pc:sldChg chg="mod modShow">
        <pc:chgData name="Pernia, Gabriel Enrique" userId="9a9e0add-9322-4346-adec-d02d63be1c00" providerId="ADAL" clId="{8F6BF2BE-ABF4-4F8B-9356-C58C17DB06EB}" dt="2025-02-21T18:08:28.026" v="4995" actId="729"/>
        <pc:sldMkLst>
          <pc:docMk/>
          <pc:sldMk cId="3852033559" sldId="261"/>
        </pc:sldMkLst>
      </pc:sldChg>
      <pc:sldChg chg="mod modShow">
        <pc:chgData name="Pernia, Gabriel Enrique" userId="9a9e0add-9322-4346-adec-d02d63be1c00" providerId="ADAL" clId="{8F6BF2BE-ABF4-4F8B-9356-C58C17DB06EB}" dt="2025-02-21T18:08:28.026" v="4995" actId="729"/>
        <pc:sldMkLst>
          <pc:docMk/>
          <pc:sldMk cId="3444053904" sldId="262"/>
        </pc:sldMkLst>
      </pc:sldChg>
      <pc:sldChg chg="mod modShow">
        <pc:chgData name="Pernia, Gabriel Enrique" userId="9a9e0add-9322-4346-adec-d02d63be1c00" providerId="ADAL" clId="{8F6BF2BE-ABF4-4F8B-9356-C58C17DB06EB}" dt="2025-02-21T18:08:28.026" v="4995" actId="729"/>
        <pc:sldMkLst>
          <pc:docMk/>
          <pc:sldMk cId="3279146124" sldId="263"/>
        </pc:sldMkLst>
      </pc:sldChg>
      <pc:sldChg chg="mod modShow">
        <pc:chgData name="Pernia, Gabriel Enrique" userId="9a9e0add-9322-4346-adec-d02d63be1c00" providerId="ADAL" clId="{8F6BF2BE-ABF4-4F8B-9356-C58C17DB06EB}" dt="2025-02-21T18:08:32.272" v="4996" actId="729"/>
        <pc:sldMkLst>
          <pc:docMk/>
          <pc:sldMk cId="812703240" sldId="264"/>
        </pc:sldMkLst>
      </pc:sldChg>
      <pc:sldChg chg="addSp delSp modSp add mod ord">
        <pc:chgData name="Pernia, Gabriel Enrique" userId="9a9e0add-9322-4346-adec-d02d63be1c00" providerId="ADAL" clId="{8F6BF2BE-ABF4-4F8B-9356-C58C17DB06EB}" dt="2025-02-24T11:34:06.457" v="11733" actId="6549"/>
        <pc:sldMkLst>
          <pc:docMk/>
          <pc:sldMk cId="1471310348" sldId="265"/>
        </pc:sldMkLst>
        <pc:spChg chg="del">
          <ac:chgData name="Pernia, Gabriel Enrique" userId="9a9e0add-9322-4346-adec-d02d63be1c00" providerId="ADAL" clId="{8F6BF2BE-ABF4-4F8B-9356-C58C17DB06EB}" dt="2025-02-20T20:06:55.126" v="3" actId="478"/>
          <ac:spMkLst>
            <pc:docMk/>
            <pc:sldMk cId="1471310348" sldId="265"/>
            <ac:spMk id="2" creationId="{24E0A534-C3EF-BFE7-9676-5724DD8BDBC3}"/>
          </ac:spMkLst>
        </pc:spChg>
        <pc:spChg chg="mod">
          <ac:chgData name="Pernia, Gabriel Enrique" userId="9a9e0add-9322-4346-adec-d02d63be1c00" providerId="ADAL" clId="{8F6BF2BE-ABF4-4F8B-9356-C58C17DB06EB}" dt="2025-02-20T20:45:09.898" v="680" actId="20577"/>
          <ac:spMkLst>
            <pc:docMk/>
            <pc:sldMk cId="1471310348" sldId="265"/>
            <ac:spMk id="3" creationId="{72E51298-7922-CDB9-C714-5252F351DFD9}"/>
          </ac:spMkLst>
        </pc:spChg>
        <pc:spChg chg="mod">
          <ac:chgData name="Pernia, Gabriel Enrique" userId="9a9e0add-9322-4346-adec-d02d63be1c00" providerId="ADAL" clId="{8F6BF2BE-ABF4-4F8B-9356-C58C17DB06EB}" dt="2025-02-20T20:07:18.294" v="12"/>
          <ac:spMkLst>
            <pc:docMk/>
            <pc:sldMk cId="1471310348" sldId="265"/>
            <ac:spMk id="5" creationId="{30D2761C-47CA-6491-33BF-11D4781C7BFE}"/>
          </ac:spMkLst>
        </pc:spChg>
        <pc:spChg chg="mod">
          <ac:chgData name="Pernia, Gabriel Enrique" userId="9a9e0add-9322-4346-adec-d02d63be1c00" providerId="ADAL" clId="{8F6BF2BE-ABF4-4F8B-9356-C58C17DB06EB}" dt="2025-02-20T20:07:18.294" v="12"/>
          <ac:spMkLst>
            <pc:docMk/>
            <pc:sldMk cId="1471310348" sldId="265"/>
            <ac:spMk id="6" creationId="{76863599-9647-4EAB-1C26-1AE2044F1BCE}"/>
          </ac:spMkLst>
        </pc:spChg>
        <pc:spChg chg="del">
          <ac:chgData name="Pernia, Gabriel Enrique" userId="9a9e0add-9322-4346-adec-d02d63be1c00" providerId="ADAL" clId="{8F6BF2BE-ABF4-4F8B-9356-C58C17DB06EB}" dt="2025-02-20T20:06:58.113" v="5" actId="478"/>
          <ac:spMkLst>
            <pc:docMk/>
            <pc:sldMk cId="1471310348" sldId="265"/>
            <ac:spMk id="8" creationId="{1CBAE02B-482F-AADE-148C-B94E96CD80DD}"/>
          </ac:spMkLst>
        </pc:spChg>
        <pc:spChg chg="del">
          <ac:chgData name="Pernia, Gabriel Enrique" userId="9a9e0add-9322-4346-adec-d02d63be1c00" providerId="ADAL" clId="{8F6BF2BE-ABF4-4F8B-9356-C58C17DB06EB}" dt="2025-02-20T20:06:58.529" v="6" actId="478"/>
          <ac:spMkLst>
            <pc:docMk/>
            <pc:sldMk cId="1471310348" sldId="265"/>
            <ac:spMk id="9" creationId="{6B7D4CEF-6F71-115E-E964-D8DA6D67BB93}"/>
          </ac:spMkLst>
        </pc:spChg>
        <pc:spChg chg="del">
          <ac:chgData name="Pernia, Gabriel Enrique" userId="9a9e0add-9322-4346-adec-d02d63be1c00" providerId="ADAL" clId="{8F6BF2BE-ABF4-4F8B-9356-C58C17DB06EB}" dt="2025-02-20T20:06:59.889" v="9" actId="478"/>
          <ac:spMkLst>
            <pc:docMk/>
            <pc:sldMk cId="1471310348" sldId="265"/>
            <ac:spMk id="10" creationId="{DCB5DF96-DFFE-10E7-C257-E7B05A555C9C}"/>
          </ac:spMkLst>
        </pc:spChg>
        <pc:spChg chg="del">
          <ac:chgData name="Pernia, Gabriel Enrique" userId="9a9e0add-9322-4346-adec-d02d63be1c00" providerId="ADAL" clId="{8F6BF2BE-ABF4-4F8B-9356-C58C17DB06EB}" dt="2025-02-20T20:07:00.265" v="10" actId="478"/>
          <ac:spMkLst>
            <pc:docMk/>
            <pc:sldMk cId="1471310348" sldId="265"/>
            <ac:spMk id="11" creationId="{AAA0EC0C-003F-7D7F-2779-C145C8315D9A}"/>
          </ac:spMkLst>
        </pc:spChg>
        <pc:spChg chg="mod">
          <ac:chgData name="Pernia, Gabriel Enrique" userId="9a9e0add-9322-4346-adec-d02d63be1c00" providerId="ADAL" clId="{8F6BF2BE-ABF4-4F8B-9356-C58C17DB06EB}" dt="2025-02-20T20:07:18.294" v="12"/>
          <ac:spMkLst>
            <pc:docMk/>
            <pc:sldMk cId="1471310348" sldId="265"/>
            <ac:spMk id="12" creationId="{DCB2D2FD-231C-309B-DB6A-82600B8140D4}"/>
          </ac:spMkLst>
        </pc:spChg>
        <pc:spChg chg="mod">
          <ac:chgData name="Pernia, Gabriel Enrique" userId="9a9e0add-9322-4346-adec-d02d63be1c00" providerId="ADAL" clId="{8F6BF2BE-ABF4-4F8B-9356-C58C17DB06EB}" dt="2025-02-20T20:07:18.294" v="12"/>
          <ac:spMkLst>
            <pc:docMk/>
            <pc:sldMk cId="1471310348" sldId="265"/>
            <ac:spMk id="13" creationId="{F9D5F05F-CF6B-8BE2-26E8-93455FD2B7B9}"/>
          </ac:spMkLst>
        </pc:spChg>
        <pc:spChg chg="mod">
          <ac:chgData name="Pernia, Gabriel Enrique" userId="9a9e0add-9322-4346-adec-d02d63be1c00" providerId="ADAL" clId="{8F6BF2BE-ABF4-4F8B-9356-C58C17DB06EB}" dt="2025-02-20T20:07:18.294" v="12"/>
          <ac:spMkLst>
            <pc:docMk/>
            <pc:sldMk cId="1471310348" sldId="265"/>
            <ac:spMk id="15" creationId="{C5CE48F0-3885-90A4-5CED-5226AC0B63F4}"/>
          </ac:spMkLst>
        </pc:spChg>
        <pc:spChg chg="mod">
          <ac:chgData name="Pernia, Gabriel Enrique" userId="9a9e0add-9322-4346-adec-d02d63be1c00" providerId="ADAL" clId="{8F6BF2BE-ABF4-4F8B-9356-C58C17DB06EB}" dt="2025-02-20T20:07:18.294" v="12"/>
          <ac:spMkLst>
            <pc:docMk/>
            <pc:sldMk cId="1471310348" sldId="265"/>
            <ac:spMk id="16" creationId="{ACBB42E0-7B0C-BA71-5E82-B6AD505F6724}"/>
          </ac:spMkLst>
        </pc:spChg>
        <pc:spChg chg="mod">
          <ac:chgData name="Pernia, Gabriel Enrique" userId="9a9e0add-9322-4346-adec-d02d63be1c00" providerId="ADAL" clId="{8F6BF2BE-ABF4-4F8B-9356-C58C17DB06EB}" dt="2025-02-20T20:07:18.294" v="12"/>
          <ac:spMkLst>
            <pc:docMk/>
            <pc:sldMk cId="1471310348" sldId="265"/>
            <ac:spMk id="18" creationId="{7BC51134-193D-2EC5-4CFD-D3ABC2E2966C}"/>
          </ac:spMkLst>
        </pc:spChg>
        <pc:spChg chg="mod">
          <ac:chgData name="Pernia, Gabriel Enrique" userId="9a9e0add-9322-4346-adec-d02d63be1c00" providerId="ADAL" clId="{8F6BF2BE-ABF4-4F8B-9356-C58C17DB06EB}" dt="2025-02-20T20:07:18.294" v="12"/>
          <ac:spMkLst>
            <pc:docMk/>
            <pc:sldMk cId="1471310348" sldId="265"/>
            <ac:spMk id="19" creationId="{61A298BA-C0F2-F493-0169-B1D68506931D}"/>
          </ac:spMkLst>
        </pc:spChg>
        <pc:spChg chg="del">
          <ac:chgData name="Pernia, Gabriel Enrique" userId="9a9e0add-9322-4346-adec-d02d63be1c00" providerId="ADAL" clId="{8F6BF2BE-ABF4-4F8B-9356-C58C17DB06EB}" dt="2025-02-20T20:06:57.649" v="4" actId="478"/>
          <ac:spMkLst>
            <pc:docMk/>
            <pc:sldMk cId="1471310348" sldId="265"/>
            <ac:spMk id="20" creationId="{1556D7B5-97EF-F464-9788-17265F76EAED}"/>
          </ac:spMkLst>
        </pc:spChg>
        <pc:spChg chg="del">
          <ac:chgData name="Pernia, Gabriel Enrique" userId="9a9e0add-9322-4346-adec-d02d63be1c00" providerId="ADAL" clId="{8F6BF2BE-ABF4-4F8B-9356-C58C17DB06EB}" dt="2025-02-20T20:06:58.962" v="7" actId="478"/>
          <ac:spMkLst>
            <pc:docMk/>
            <pc:sldMk cId="1471310348" sldId="265"/>
            <ac:spMk id="21" creationId="{03DFCDA5-351A-6BCE-5309-13F8D26C8E8F}"/>
          </ac:spMkLst>
        </pc:spChg>
        <pc:spChg chg="del">
          <ac:chgData name="Pernia, Gabriel Enrique" userId="9a9e0add-9322-4346-adec-d02d63be1c00" providerId="ADAL" clId="{8F6BF2BE-ABF4-4F8B-9356-C58C17DB06EB}" dt="2025-02-20T20:06:59.425" v="8" actId="478"/>
          <ac:spMkLst>
            <pc:docMk/>
            <pc:sldMk cId="1471310348" sldId="265"/>
            <ac:spMk id="22" creationId="{DEEE4DC3-C804-7D0C-9AB4-EB62C5D3EAB6}"/>
          </ac:spMkLst>
        </pc:spChg>
        <pc:spChg chg="del">
          <ac:chgData name="Pernia, Gabriel Enrique" userId="9a9e0add-9322-4346-adec-d02d63be1c00" providerId="ADAL" clId="{8F6BF2BE-ABF4-4F8B-9356-C58C17DB06EB}" dt="2025-02-20T20:07:00.697" v="11" actId="478"/>
          <ac:spMkLst>
            <pc:docMk/>
            <pc:sldMk cId="1471310348" sldId="265"/>
            <ac:spMk id="23" creationId="{B71C68D6-1538-1421-7791-774FB8DB3F75}"/>
          </ac:spMkLst>
        </pc:spChg>
        <pc:spChg chg="mod">
          <ac:chgData name="Pernia, Gabriel Enrique" userId="9a9e0add-9322-4346-adec-d02d63be1c00" providerId="ADAL" clId="{8F6BF2BE-ABF4-4F8B-9356-C58C17DB06EB}" dt="2025-02-20T20:07:18.294" v="12"/>
          <ac:spMkLst>
            <pc:docMk/>
            <pc:sldMk cId="1471310348" sldId="265"/>
            <ac:spMk id="25" creationId="{2DB4D21A-178F-36B0-B903-50C12E1AABFB}"/>
          </ac:spMkLst>
        </pc:spChg>
        <pc:spChg chg="mod">
          <ac:chgData name="Pernia, Gabriel Enrique" userId="9a9e0add-9322-4346-adec-d02d63be1c00" providerId="ADAL" clId="{8F6BF2BE-ABF4-4F8B-9356-C58C17DB06EB}" dt="2025-02-20T20:07:18.294" v="12"/>
          <ac:spMkLst>
            <pc:docMk/>
            <pc:sldMk cId="1471310348" sldId="265"/>
            <ac:spMk id="26" creationId="{6CDC3498-E14B-6F23-CABC-DD98B3CAA25E}"/>
          </ac:spMkLst>
        </pc:spChg>
        <pc:spChg chg="mod">
          <ac:chgData name="Pernia, Gabriel Enrique" userId="9a9e0add-9322-4346-adec-d02d63be1c00" providerId="ADAL" clId="{8F6BF2BE-ABF4-4F8B-9356-C58C17DB06EB}" dt="2025-02-20T20:07:18.294" v="12"/>
          <ac:spMkLst>
            <pc:docMk/>
            <pc:sldMk cId="1471310348" sldId="265"/>
            <ac:spMk id="27" creationId="{6B1BA3CD-3E30-4F12-844D-F4A29E3FE3B9}"/>
          </ac:spMkLst>
        </pc:spChg>
        <pc:spChg chg="mod">
          <ac:chgData name="Pernia, Gabriel Enrique" userId="9a9e0add-9322-4346-adec-d02d63be1c00" providerId="ADAL" clId="{8F6BF2BE-ABF4-4F8B-9356-C58C17DB06EB}" dt="2025-02-20T20:07:18.294" v="12"/>
          <ac:spMkLst>
            <pc:docMk/>
            <pc:sldMk cId="1471310348" sldId="265"/>
            <ac:spMk id="29" creationId="{A1789CD7-40BB-9795-3C8A-E5B7D6E5A634}"/>
          </ac:spMkLst>
        </pc:spChg>
        <pc:spChg chg="mod">
          <ac:chgData name="Pernia, Gabriel Enrique" userId="9a9e0add-9322-4346-adec-d02d63be1c00" providerId="ADAL" clId="{8F6BF2BE-ABF4-4F8B-9356-C58C17DB06EB}" dt="2025-02-20T20:07:18.294" v="12"/>
          <ac:spMkLst>
            <pc:docMk/>
            <pc:sldMk cId="1471310348" sldId="265"/>
            <ac:spMk id="30" creationId="{B461C25B-5F74-A0DA-D5DE-034E2B00BEFC}"/>
          </ac:spMkLst>
        </pc:spChg>
        <pc:spChg chg="mod">
          <ac:chgData name="Pernia, Gabriel Enrique" userId="9a9e0add-9322-4346-adec-d02d63be1c00" providerId="ADAL" clId="{8F6BF2BE-ABF4-4F8B-9356-C58C17DB06EB}" dt="2025-02-20T20:07:18.294" v="12"/>
          <ac:spMkLst>
            <pc:docMk/>
            <pc:sldMk cId="1471310348" sldId="265"/>
            <ac:spMk id="31" creationId="{4D4835E4-4E48-1D47-2730-20B049ACD015}"/>
          </ac:spMkLst>
        </pc:spChg>
        <pc:spChg chg="add del mod">
          <ac:chgData name="Pernia, Gabriel Enrique" userId="9a9e0add-9322-4346-adec-d02d63be1c00" providerId="ADAL" clId="{8F6BF2BE-ABF4-4F8B-9356-C58C17DB06EB}" dt="2025-02-20T20:08:38.283" v="28" actId="478"/>
          <ac:spMkLst>
            <pc:docMk/>
            <pc:sldMk cId="1471310348" sldId="265"/>
            <ac:spMk id="32" creationId="{6CEF6F2C-CDA8-B3F6-8268-2074356FF040}"/>
          </ac:spMkLst>
        </pc:spChg>
        <pc:spChg chg="add mod">
          <ac:chgData name="Pernia, Gabriel Enrique" userId="9a9e0add-9322-4346-adec-d02d63be1c00" providerId="ADAL" clId="{8F6BF2BE-ABF4-4F8B-9356-C58C17DB06EB}" dt="2025-02-20T20:12:22.821" v="65" actId="1076"/>
          <ac:spMkLst>
            <pc:docMk/>
            <pc:sldMk cId="1471310348" sldId="265"/>
            <ac:spMk id="33" creationId="{A8A00F86-CFA1-3C72-E3CA-8BF00626AA9D}"/>
          </ac:spMkLst>
        </pc:spChg>
        <pc:spChg chg="add mod">
          <ac:chgData name="Pernia, Gabriel Enrique" userId="9a9e0add-9322-4346-adec-d02d63be1c00" providerId="ADAL" clId="{8F6BF2BE-ABF4-4F8B-9356-C58C17DB06EB}" dt="2025-02-20T20:12:39.375" v="67" actId="1076"/>
          <ac:spMkLst>
            <pc:docMk/>
            <pc:sldMk cId="1471310348" sldId="265"/>
            <ac:spMk id="34" creationId="{50058277-BF8F-0838-302B-CB1016289130}"/>
          </ac:spMkLst>
        </pc:spChg>
        <pc:spChg chg="add mod">
          <ac:chgData name="Pernia, Gabriel Enrique" userId="9a9e0add-9322-4346-adec-d02d63be1c00" providerId="ADAL" clId="{8F6BF2BE-ABF4-4F8B-9356-C58C17DB06EB}" dt="2025-02-20T20:12:36.176" v="66" actId="1076"/>
          <ac:spMkLst>
            <pc:docMk/>
            <pc:sldMk cId="1471310348" sldId="265"/>
            <ac:spMk id="35" creationId="{590BA8E1-9849-8791-19C6-973689D73263}"/>
          </ac:spMkLst>
        </pc:spChg>
        <pc:spChg chg="add mod">
          <ac:chgData name="Pernia, Gabriel Enrique" userId="9a9e0add-9322-4346-adec-d02d63be1c00" providerId="ADAL" clId="{8F6BF2BE-ABF4-4F8B-9356-C58C17DB06EB}" dt="2025-02-20T20:12:36.176" v="66" actId="1076"/>
          <ac:spMkLst>
            <pc:docMk/>
            <pc:sldMk cId="1471310348" sldId="265"/>
            <ac:spMk id="36" creationId="{2168F453-28A9-3C95-F2E5-01D6191084F0}"/>
          </ac:spMkLst>
        </pc:spChg>
        <pc:spChg chg="add mod">
          <ac:chgData name="Pernia, Gabriel Enrique" userId="9a9e0add-9322-4346-adec-d02d63be1c00" providerId="ADAL" clId="{8F6BF2BE-ABF4-4F8B-9356-C58C17DB06EB}" dt="2025-02-20T20:37:42.286" v="492" actId="108"/>
          <ac:spMkLst>
            <pc:docMk/>
            <pc:sldMk cId="1471310348" sldId="265"/>
            <ac:spMk id="37" creationId="{615D9D71-0B67-4979-0973-7BE87907DC85}"/>
          </ac:spMkLst>
        </pc:spChg>
        <pc:spChg chg="mod">
          <ac:chgData name="Pernia, Gabriel Enrique" userId="9a9e0add-9322-4346-adec-d02d63be1c00" providerId="ADAL" clId="{8F6BF2BE-ABF4-4F8B-9356-C58C17DB06EB}" dt="2025-02-20T20:08:30.804" v="27"/>
          <ac:spMkLst>
            <pc:docMk/>
            <pc:sldMk cId="1471310348" sldId="265"/>
            <ac:spMk id="39" creationId="{BFB63E1F-6EF7-D584-CA30-4F4391CC36C3}"/>
          </ac:spMkLst>
        </pc:spChg>
        <pc:spChg chg="mod">
          <ac:chgData name="Pernia, Gabriel Enrique" userId="9a9e0add-9322-4346-adec-d02d63be1c00" providerId="ADAL" clId="{8F6BF2BE-ABF4-4F8B-9356-C58C17DB06EB}" dt="2025-02-20T20:08:30.804" v="27"/>
          <ac:spMkLst>
            <pc:docMk/>
            <pc:sldMk cId="1471310348" sldId="265"/>
            <ac:spMk id="40" creationId="{BC95125B-154F-3DA8-0447-6D538D88E8F3}"/>
          </ac:spMkLst>
        </pc:spChg>
        <pc:spChg chg="mod">
          <ac:chgData name="Pernia, Gabriel Enrique" userId="9a9e0add-9322-4346-adec-d02d63be1c00" providerId="ADAL" clId="{8F6BF2BE-ABF4-4F8B-9356-C58C17DB06EB}" dt="2025-02-20T20:08:30.804" v="27"/>
          <ac:spMkLst>
            <pc:docMk/>
            <pc:sldMk cId="1471310348" sldId="265"/>
            <ac:spMk id="41" creationId="{1A7CD85D-7BEB-2AA6-A119-6E75E62C1A7B}"/>
          </ac:spMkLst>
        </pc:spChg>
        <pc:spChg chg="mod">
          <ac:chgData name="Pernia, Gabriel Enrique" userId="9a9e0add-9322-4346-adec-d02d63be1c00" providerId="ADAL" clId="{8F6BF2BE-ABF4-4F8B-9356-C58C17DB06EB}" dt="2025-02-21T19:22:02.640" v="4999" actId="113"/>
          <ac:spMkLst>
            <pc:docMk/>
            <pc:sldMk cId="1471310348" sldId="265"/>
            <ac:spMk id="43" creationId="{BADA0A04-770A-3F88-D012-FE874709DCB9}"/>
          </ac:spMkLst>
        </pc:spChg>
        <pc:spChg chg="del mod">
          <ac:chgData name="Pernia, Gabriel Enrique" userId="9a9e0add-9322-4346-adec-d02d63be1c00" providerId="ADAL" clId="{8F6BF2BE-ABF4-4F8B-9356-C58C17DB06EB}" dt="2025-02-20T20:08:41.531" v="30" actId="478"/>
          <ac:spMkLst>
            <pc:docMk/>
            <pc:sldMk cId="1471310348" sldId="265"/>
            <ac:spMk id="44" creationId="{E8572242-6726-C88E-36BE-107F834B65C0}"/>
          </ac:spMkLst>
        </pc:spChg>
        <pc:spChg chg="mod">
          <ac:chgData name="Pernia, Gabriel Enrique" userId="9a9e0add-9322-4346-adec-d02d63be1c00" providerId="ADAL" clId="{8F6BF2BE-ABF4-4F8B-9356-C58C17DB06EB}" dt="2025-02-24T11:34:06.457" v="11733" actId="6549"/>
          <ac:spMkLst>
            <pc:docMk/>
            <pc:sldMk cId="1471310348" sldId="265"/>
            <ac:spMk id="45" creationId="{EA90558F-E377-6EDB-E9DA-5EE91566EE8B}"/>
          </ac:spMkLst>
        </pc:spChg>
        <pc:spChg chg="mod">
          <ac:chgData name="Pernia, Gabriel Enrique" userId="9a9e0add-9322-4346-adec-d02d63be1c00" providerId="ADAL" clId="{8F6BF2BE-ABF4-4F8B-9356-C58C17DB06EB}" dt="2025-02-20T20:09:56.535" v="36"/>
          <ac:spMkLst>
            <pc:docMk/>
            <pc:sldMk cId="1471310348" sldId="265"/>
            <ac:spMk id="47" creationId="{74A926DB-14FA-8101-3FD1-8157767096B8}"/>
          </ac:spMkLst>
        </pc:spChg>
        <pc:spChg chg="add del mod">
          <ac:chgData name="Pernia, Gabriel Enrique" userId="9a9e0add-9322-4346-adec-d02d63be1c00" providerId="ADAL" clId="{8F6BF2BE-ABF4-4F8B-9356-C58C17DB06EB}" dt="2025-02-20T20:10:06.687" v="40" actId="478"/>
          <ac:spMkLst>
            <pc:docMk/>
            <pc:sldMk cId="1471310348" sldId="265"/>
            <ac:spMk id="48" creationId="{61E9516C-500D-0570-B8DB-472AE7ABC1D1}"/>
          </ac:spMkLst>
        </pc:spChg>
        <pc:spChg chg="mod">
          <ac:chgData name="Pernia, Gabriel Enrique" userId="9a9e0add-9322-4346-adec-d02d63be1c00" providerId="ADAL" clId="{8F6BF2BE-ABF4-4F8B-9356-C58C17DB06EB}" dt="2025-02-20T20:09:56.535" v="36"/>
          <ac:spMkLst>
            <pc:docMk/>
            <pc:sldMk cId="1471310348" sldId="265"/>
            <ac:spMk id="49" creationId="{AF4DA6B9-B635-433E-D0BD-D3560F20404F}"/>
          </ac:spMkLst>
        </pc:spChg>
        <pc:spChg chg="mod">
          <ac:chgData name="Pernia, Gabriel Enrique" userId="9a9e0add-9322-4346-adec-d02d63be1c00" providerId="ADAL" clId="{8F6BF2BE-ABF4-4F8B-9356-C58C17DB06EB}" dt="2025-02-20T20:32:07.615" v="431" actId="1076"/>
          <ac:spMkLst>
            <pc:docMk/>
            <pc:sldMk cId="1471310348" sldId="265"/>
            <ac:spMk id="51" creationId="{E4D23720-D022-3E54-57AD-F4954B7F6D90}"/>
          </ac:spMkLst>
        </pc:spChg>
        <pc:spChg chg="del mod">
          <ac:chgData name="Pernia, Gabriel Enrique" userId="9a9e0add-9322-4346-adec-d02d63be1c00" providerId="ADAL" clId="{8F6BF2BE-ABF4-4F8B-9356-C58C17DB06EB}" dt="2025-02-20T20:10:17.372" v="42" actId="478"/>
          <ac:spMkLst>
            <pc:docMk/>
            <pc:sldMk cId="1471310348" sldId="265"/>
            <ac:spMk id="52" creationId="{F02555C2-9689-ABF6-FB38-CD150385C95E}"/>
          </ac:spMkLst>
        </pc:spChg>
        <pc:spChg chg="mod">
          <ac:chgData name="Pernia, Gabriel Enrique" userId="9a9e0add-9322-4346-adec-d02d63be1c00" providerId="ADAL" clId="{8F6BF2BE-ABF4-4F8B-9356-C58C17DB06EB}" dt="2025-02-20T20:10:20.548" v="43" actId="6549"/>
          <ac:spMkLst>
            <pc:docMk/>
            <pc:sldMk cId="1471310348" sldId="265"/>
            <ac:spMk id="53" creationId="{DC11FFF2-630D-E2ED-DB92-0464661582EE}"/>
          </ac:spMkLst>
        </pc:spChg>
        <pc:spChg chg="add del mod topLvl">
          <ac:chgData name="Pernia, Gabriel Enrique" userId="9a9e0add-9322-4346-adec-d02d63be1c00" providerId="ADAL" clId="{8F6BF2BE-ABF4-4F8B-9356-C58C17DB06EB}" dt="2025-02-21T19:24:50.391" v="5001" actId="113"/>
          <ac:spMkLst>
            <pc:docMk/>
            <pc:sldMk cId="1471310348" sldId="265"/>
            <ac:spMk id="55" creationId="{4F98805F-C22E-DEBF-C90A-B6A02D341F9F}"/>
          </ac:spMkLst>
        </pc:spChg>
        <pc:spChg chg="del mod">
          <ac:chgData name="Pernia, Gabriel Enrique" userId="9a9e0add-9322-4346-adec-d02d63be1c00" providerId="ADAL" clId="{8F6BF2BE-ABF4-4F8B-9356-C58C17DB06EB}" dt="2025-02-20T20:10:47.565" v="48" actId="478"/>
          <ac:spMkLst>
            <pc:docMk/>
            <pc:sldMk cId="1471310348" sldId="265"/>
            <ac:spMk id="56" creationId="{A980CC9D-0A4B-508B-C0A6-ACC9EBFAE930}"/>
          </ac:spMkLst>
        </pc:spChg>
        <pc:spChg chg="del mod topLvl">
          <ac:chgData name="Pernia, Gabriel Enrique" userId="9a9e0add-9322-4346-adec-d02d63be1c00" providerId="ADAL" clId="{8F6BF2BE-ABF4-4F8B-9356-C58C17DB06EB}" dt="2025-02-20T20:11:03.100" v="53" actId="478"/>
          <ac:spMkLst>
            <pc:docMk/>
            <pc:sldMk cId="1471310348" sldId="265"/>
            <ac:spMk id="57" creationId="{53F3E1A9-2486-DF34-6D85-AF8894FEDDCA}"/>
          </ac:spMkLst>
        </pc:spChg>
        <pc:spChg chg="add mod">
          <ac:chgData name="Pernia, Gabriel Enrique" userId="9a9e0add-9322-4346-adec-d02d63be1c00" providerId="ADAL" clId="{8F6BF2BE-ABF4-4F8B-9356-C58C17DB06EB}" dt="2025-02-20T20:31:35.330" v="428" actId="20577"/>
          <ac:spMkLst>
            <pc:docMk/>
            <pc:sldMk cId="1471310348" sldId="265"/>
            <ac:spMk id="58" creationId="{49120645-8A67-F2BF-36D1-BF2B5134760F}"/>
          </ac:spMkLst>
        </pc:spChg>
        <pc:spChg chg="add mod">
          <ac:chgData name="Pernia, Gabriel Enrique" userId="9a9e0add-9322-4346-adec-d02d63be1c00" providerId="ADAL" clId="{8F6BF2BE-ABF4-4F8B-9356-C58C17DB06EB}" dt="2025-02-20T20:37:29.802" v="491" actId="1076"/>
          <ac:spMkLst>
            <pc:docMk/>
            <pc:sldMk cId="1471310348" sldId="265"/>
            <ac:spMk id="59" creationId="{C367A531-3019-FCEB-77AF-EF5DF3CA1D34}"/>
          </ac:spMkLst>
        </pc:spChg>
        <pc:spChg chg="add mod">
          <ac:chgData name="Pernia, Gabriel Enrique" userId="9a9e0add-9322-4346-adec-d02d63be1c00" providerId="ADAL" clId="{8F6BF2BE-ABF4-4F8B-9356-C58C17DB06EB}" dt="2025-02-20T20:39:48.892" v="653" actId="20577"/>
          <ac:spMkLst>
            <pc:docMk/>
            <pc:sldMk cId="1471310348" sldId="265"/>
            <ac:spMk id="60" creationId="{201650A4-0C89-2BD7-28A9-778C527EAFFB}"/>
          </ac:spMkLst>
        </pc:spChg>
        <pc:grpChg chg="add mod">
          <ac:chgData name="Pernia, Gabriel Enrique" userId="9a9e0add-9322-4346-adec-d02d63be1c00" providerId="ADAL" clId="{8F6BF2BE-ABF4-4F8B-9356-C58C17DB06EB}" dt="2025-02-20T20:28:23.975" v="289" actId="1076"/>
          <ac:grpSpMkLst>
            <pc:docMk/>
            <pc:sldMk cId="1471310348" sldId="265"/>
            <ac:grpSpMk id="4" creationId="{6D0380CF-9174-38FD-DE6C-2C2FAC4C8D2E}"/>
          </ac:grpSpMkLst>
        </pc:grpChg>
        <pc:grpChg chg="add mod">
          <ac:chgData name="Pernia, Gabriel Enrique" userId="9a9e0add-9322-4346-adec-d02d63be1c00" providerId="ADAL" clId="{8F6BF2BE-ABF4-4F8B-9356-C58C17DB06EB}" dt="2025-02-20T20:28:20.254" v="288" actId="1076"/>
          <ac:grpSpMkLst>
            <pc:docMk/>
            <pc:sldMk cId="1471310348" sldId="265"/>
            <ac:grpSpMk id="7" creationId="{9FB69C18-AE22-5D8E-528A-BD3E22F6E0C6}"/>
          </ac:grpSpMkLst>
        </pc:grpChg>
        <pc:grpChg chg="add mod">
          <ac:chgData name="Pernia, Gabriel Enrique" userId="9a9e0add-9322-4346-adec-d02d63be1c00" providerId="ADAL" clId="{8F6BF2BE-ABF4-4F8B-9356-C58C17DB06EB}" dt="2025-02-20T20:28:17.270" v="287" actId="1076"/>
          <ac:grpSpMkLst>
            <pc:docMk/>
            <pc:sldMk cId="1471310348" sldId="265"/>
            <ac:grpSpMk id="14" creationId="{C8A0FDE9-0828-C92A-7BC0-9AB4A77CBE34}"/>
          </ac:grpSpMkLst>
        </pc:grpChg>
        <pc:grpChg chg="add mod">
          <ac:chgData name="Pernia, Gabriel Enrique" userId="9a9e0add-9322-4346-adec-d02d63be1c00" providerId="ADAL" clId="{8F6BF2BE-ABF4-4F8B-9356-C58C17DB06EB}" dt="2025-02-20T20:31:14.545" v="405" actId="1076"/>
          <ac:grpSpMkLst>
            <pc:docMk/>
            <pc:sldMk cId="1471310348" sldId="265"/>
            <ac:grpSpMk id="17" creationId="{D1BF8FA7-A363-7DEC-19B4-3B42CDFA91D6}"/>
          </ac:grpSpMkLst>
        </pc:grpChg>
        <pc:grpChg chg="add mod">
          <ac:chgData name="Pernia, Gabriel Enrique" userId="9a9e0add-9322-4346-adec-d02d63be1c00" providerId="ADAL" clId="{8F6BF2BE-ABF4-4F8B-9356-C58C17DB06EB}" dt="2025-02-20T20:28:12.724" v="286" actId="1076"/>
          <ac:grpSpMkLst>
            <pc:docMk/>
            <pc:sldMk cId="1471310348" sldId="265"/>
            <ac:grpSpMk id="24" creationId="{A564CBBC-C073-2A06-FE13-B4A79FD41A9C}"/>
          </ac:grpSpMkLst>
        </pc:grpChg>
        <pc:grpChg chg="add mod">
          <ac:chgData name="Pernia, Gabriel Enrique" userId="9a9e0add-9322-4346-adec-d02d63be1c00" providerId="ADAL" clId="{8F6BF2BE-ABF4-4F8B-9356-C58C17DB06EB}" dt="2025-02-20T20:28:09.628" v="285" actId="1076"/>
          <ac:grpSpMkLst>
            <pc:docMk/>
            <pc:sldMk cId="1471310348" sldId="265"/>
            <ac:grpSpMk id="28" creationId="{329E5EC9-41B4-9C29-BF64-75F878085A1D}"/>
          </ac:grpSpMkLst>
        </pc:grpChg>
        <pc:grpChg chg="add mod">
          <ac:chgData name="Pernia, Gabriel Enrique" userId="9a9e0add-9322-4346-adec-d02d63be1c00" providerId="ADAL" clId="{8F6BF2BE-ABF4-4F8B-9356-C58C17DB06EB}" dt="2025-02-20T20:08:30.804" v="27"/>
          <ac:grpSpMkLst>
            <pc:docMk/>
            <pc:sldMk cId="1471310348" sldId="265"/>
            <ac:grpSpMk id="38" creationId="{9A957B7A-8E4A-003F-A2E7-03AB29929C0A}"/>
          </ac:grpSpMkLst>
        </pc:grpChg>
        <pc:grpChg chg="add mod">
          <ac:chgData name="Pernia, Gabriel Enrique" userId="9a9e0add-9322-4346-adec-d02d63be1c00" providerId="ADAL" clId="{8F6BF2BE-ABF4-4F8B-9356-C58C17DB06EB}" dt="2025-02-20T20:10:33.624" v="46" actId="14100"/>
          <ac:grpSpMkLst>
            <pc:docMk/>
            <pc:sldMk cId="1471310348" sldId="265"/>
            <ac:grpSpMk id="42" creationId="{BF47E2C1-FAB0-E738-2B6F-015B177764D3}"/>
          </ac:grpSpMkLst>
        </pc:grpChg>
        <pc:grpChg chg="add mod">
          <ac:chgData name="Pernia, Gabriel Enrique" userId="9a9e0add-9322-4346-adec-d02d63be1c00" providerId="ADAL" clId="{8F6BF2BE-ABF4-4F8B-9356-C58C17DB06EB}" dt="2025-02-20T20:10:06.187" v="39" actId="1076"/>
          <ac:grpSpMkLst>
            <pc:docMk/>
            <pc:sldMk cId="1471310348" sldId="265"/>
            <ac:grpSpMk id="46" creationId="{CBB0D0FE-8F34-3B6C-4185-DA04D406B3A6}"/>
          </ac:grpSpMkLst>
        </pc:grpChg>
        <pc:grpChg chg="add mod">
          <ac:chgData name="Pernia, Gabriel Enrique" userId="9a9e0add-9322-4346-adec-d02d63be1c00" providerId="ADAL" clId="{8F6BF2BE-ABF4-4F8B-9356-C58C17DB06EB}" dt="2025-02-21T21:07:32.591" v="5293" actId="1076"/>
          <ac:grpSpMkLst>
            <pc:docMk/>
            <pc:sldMk cId="1471310348" sldId="265"/>
            <ac:grpSpMk id="50" creationId="{AAA94DC1-46DF-55C3-E4A1-234DB6BEEBFD}"/>
          </ac:grpSpMkLst>
        </pc:grpChg>
        <pc:grpChg chg="add del mod">
          <ac:chgData name="Pernia, Gabriel Enrique" userId="9a9e0add-9322-4346-adec-d02d63be1c00" providerId="ADAL" clId="{8F6BF2BE-ABF4-4F8B-9356-C58C17DB06EB}" dt="2025-02-20T20:11:03.100" v="53" actId="478"/>
          <ac:grpSpMkLst>
            <pc:docMk/>
            <pc:sldMk cId="1471310348" sldId="265"/>
            <ac:grpSpMk id="54" creationId="{86A0BC22-4E8B-8133-D129-FCB3B349B8C0}"/>
          </ac:grpSpMkLst>
        </pc:grpChg>
      </pc:sldChg>
      <pc:sldChg chg="addSp delSp modSp add mod ord">
        <pc:chgData name="Pernia, Gabriel Enrique" userId="9a9e0add-9322-4346-adec-d02d63be1c00" providerId="ADAL" clId="{8F6BF2BE-ABF4-4F8B-9356-C58C17DB06EB}" dt="2025-02-24T18:26:19.688" v="12918"/>
        <pc:sldMkLst>
          <pc:docMk/>
          <pc:sldMk cId="2562713149" sldId="266"/>
        </pc:sldMkLst>
        <pc:spChg chg="del">
          <ac:chgData name="Pernia, Gabriel Enrique" userId="9a9e0add-9322-4346-adec-d02d63be1c00" providerId="ADAL" clId="{8F6BF2BE-ABF4-4F8B-9356-C58C17DB06EB}" dt="2025-02-20T20:45:26.003" v="682" actId="478"/>
          <ac:spMkLst>
            <pc:docMk/>
            <pc:sldMk cId="2562713149" sldId="266"/>
            <ac:spMk id="2" creationId="{24E0A534-C3EF-BFE7-9676-5724DD8BDBC3}"/>
          </ac:spMkLst>
        </pc:spChg>
        <pc:spChg chg="add mod">
          <ac:chgData name="Pernia, Gabriel Enrique" userId="9a9e0add-9322-4346-adec-d02d63be1c00" providerId="ADAL" clId="{8F6BF2BE-ABF4-4F8B-9356-C58C17DB06EB}" dt="2025-02-24T18:26:19.688" v="12918"/>
          <ac:spMkLst>
            <pc:docMk/>
            <pc:sldMk cId="2562713149" sldId="266"/>
            <ac:spMk id="2" creationId="{6E6E14B5-DEF9-2091-7CB3-9C7CA9B486FC}"/>
          </ac:spMkLst>
        </pc:spChg>
        <pc:spChg chg="mod">
          <ac:chgData name="Pernia, Gabriel Enrique" userId="9a9e0add-9322-4346-adec-d02d63be1c00" providerId="ADAL" clId="{8F6BF2BE-ABF4-4F8B-9356-C58C17DB06EB}" dt="2025-02-20T20:56:58.846" v="760"/>
          <ac:spMkLst>
            <pc:docMk/>
            <pc:sldMk cId="2562713149" sldId="266"/>
            <ac:spMk id="3" creationId="{72E51298-7922-CDB9-C714-5252F351DFD9}"/>
          </ac:spMkLst>
        </pc:spChg>
        <pc:spChg chg="add del mod">
          <ac:chgData name="Pernia, Gabriel Enrique" userId="9a9e0add-9322-4346-adec-d02d63be1c00" providerId="ADAL" clId="{8F6BF2BE-ABF4-4F8B-9356-C58C17DB06EB}" dt="2025-02-20T20:58:22.941" v="778" actId="20577"/>
          <ac:spMkLst>
            <pc:docMk/>
            <pc:sldMk cId="2562713149" sldId="266"/>
            <ac:spMk id="5" creationId="{34D17B66-427E-CAE8-024F-951C2C193CE3}"/>
          </ac:spMkLst>
        </pc:spChg>
        <pc:spChg chg="del">
          <ac:chgData name="Pernia, Gabriel Enrique" userId="9a9e0add-9322-4346-adec-d02d63be1c00" providerId="ADAL" clId="{8F6BF2BE-ABF4-4F8B-9356-C58C17DB06EB}" dt="2025-02-20T20:45:26.003" v="682" actId="478"/>
          <ac:spMkLst>
            <pc:docMk/>
            <pc:sldMk cId="2562713149" sldId="266"/>
            <ac:spMk id="8" creationId="{1CBAE02B-482F-AADE-148C-B94E96CD80DD}"/>
          </ac:spMkLst>
        </pc:spChg>
        <pc:spChg chg="del">
          <ac:chgData name="Pernia, Gabriel Enrique" userId="9a9e0add-9322-4346-adec-d02d63be1c00" providerId="ADAL" clId="{8F6BF2BE-ABF4-4F8B-9356-C58C17DB06EB}" dt="2025-02-20T20:45:26.003" v="682" actId="478"/>
          <ac:spMkLst>
            <pc:docMk/>
            <pc:sldMk cId="2562713149" sldId="266"/>
            <ac:spMk id="9" creationId="{6B7D4CEF-6F71-115E-E964-D8DA6D67BB93}"/>
          </ac:spMkLst>
        </pc:spChg>
        <pc:spChg chg="mod">
          <ac:chgData name="Pernia, Gabriel Enrique" userId="9a9e0add-9322-4346-adec-d02d63be1c00" providerId="ADAL" clId="{8F6BF2BE-ABF4-4F8B-9356-C58C17DB06EB}" dt="2025-02-24T16:50:55.464" v="12630" actId="1076"/>
          <ac:spMkLst>
            <pc:docMk/>
            <pc:sldMk cId="2562713149" sldId="266"/>
            <ac:spMk id="10" creationId="{4CD8F2AE-A27D-15BF-9420-85B28D4B1603}"/>
          </ac:spMkLst>
        </pc:spChg>
        <pc:spChg chg="del">
          <ac:chgData name="Pernia, Gabriel Enrique" userId="9a9e0add-9322-4346-adec-d02d63be1c00" providerId="ADAL" clId="{8F6BF2BE-ABF4-4F8B-9356-C58C17DB06EB}" dt="2025-02-20T20:45:26.003" v="682" actId="478"/>
          <ac:spMkLst>
            <pc:docMk/>
            <pc:sldMk cId="2562713149" sldId="266"/>
            <ac:spMk id="10" creationId="{DCB5DF96-DFFE-10E7-C257-E7B05A555C9C}"/>
          </ac:spMkLst>
        </pc:spChg>
        <pc:spChg chg="del">
          <ac:chgData name="Pernia, Gabriel Enrique" userId="9a9e0add-9322-4346-adec-d02d63be1c00" providerId="ADAL" clId="{8F6BF2BE-ABF4-4F8B-9356-C58C17DB06EB}" dt="2025-02-20T20:45:26.003" v="682" actId="478"/>
          <ac:spMkLst>
            <pc:docMk/>
            <pc:sldMk cId="2562713149" sldId="266"/>
            <ac:spMk id="11" creationId="{AAA0EC0C-003F-7D7F-2779-C145C8315D9A}"/>
          </ac:spMkLst>
        </pc:spChg>
        <pc:spChg chg="mod">
          <ac:chgData name="Pernia, Gabriel Enrique" userId="9a9e0add-9322-4346-adec-d02d63be1c00" providerId="ADAL" clId="{8F6BF2BE-ABF4-4F8B-9356-C58C17DB06EB}" dt="2025-02-24T16:50:55.464" v="12630" actId="1076"/>
          <ac:spMkLst>
            <pc:docMk/>
            <pc:sldMk cId="2562713149" sldId="266"/>
            <ac:spMk id="14" creationId="{F302E806-3FFC-83E8-4726-895039B98DB9}"/>
          </ac:spMkLst>
        </pc:spChg>
        <pc:spChg chg="del">
          <ac:chgData name="Pernia, Gabriel Enrique" userId="9a9e0add-9322-4346-adec-d02d63be1c00" providerId="ADAL" clId="{8F6BF2BE-ABF4-4F8B-9356-C58C17DB06EB}" dt="2025-02-20T20:45:26.003" v="682" actId="478"/>
          <ac:spMkLst>
            <pc:docMk/>
            <pc:sldMk cId="2562713149" sldId="266"/>
            <ac:spMk id="20" creationId="{1556D7B5-97EF-F464-9788-17265F76EAED}"/>
          </ac:spMkLst>
        </pc:spChg>
        <pc:spChg chg="del">
          <ac:chgData name="Pernia, Gabriel Enrique" userId="9a9e0add-9322-4346-adec-d02d63be1c00" providerId="ADAL" clId="{8F6BF2BE-ABF4-4F8B-9356-C58C17DB06EB}" dt="2025-02-20T20:45:26.003" v="682" actId="478"/>
          <ac:spMkLst>
            <pc:docMk/>
            <pc:sldMk cId="2562713149" sldId="266"/>
            <ac:spMk id="21" creationId="{03DFCDA5-351A-6BCE-5309-13F8D26C8E8F}"/>
          </ac:spMkLst>
        </pc:spChg>
        <pc:spChg chg="del">
          <ac:chgData name="Pernia, Gabriel Enrique" userId="9a9e0add-9322-4346-adec-d02d63be1c00" providerId="ADAL" clId="{8F6BF2BE-ABF4-4F8B-9356-C58C17DB06EB}" dt="2025-02-20T20:45:26.003" v="682" actId="478"/>
          <ac:spMkLst>
            <pc:docMk/>
            <pc:sldMk cId="2562713149" sldId="266"/>
            <ac:spMk id="22" creationId="{DEEE4DC3-C804-7D0C-9AB4-EB62C5D3EAB6}"/>
          </ac:spMkLst>
        </pc:spChg>
        <pc:spChg chg="del">
          <ac:chgData name="Pernia, Gabriel Enrique" userId="9a9e0add-9322-4346-adec-d02d63be1c00" providerId="ADAL" clId="{8F6BF2BE-ABF4-4F8B-9356-C58C17DB06EB}" dt="2025-02-20T20:45:26.003" v="682" actId="478"/>
          <ac:spMkLst>
            <pc:docMk/>
            <pc:sldMk cId="2562713149" sldId="266"/>
            <ac:spMk id="23" creationId="{B71C68D6-1538-1421-7791-774FB8DB3F75}"/>
          </ac:spMkLst>
        </pc:spChg>
        <pc:picChg chg="add mod">
          <ac:chgData name="Pernia, Gabriel Enrique" userId="9a9e0add-9322-4346-adec-d02d63be1c00" providerId="ADAL" clId="{8F6BF2BE-ABF4-4F8B-9356-C58C17DB06EB}" dt="2025-02-20T20:57:22.917" v="767" actId="1076"/>
          <ac:picMkLst>
            <pc:docMk/>
            <pc:sldMk cId="2562713149" sldId="266"/>
            <ac:picMk id="6" creationId="{06D546C0-BFD6-FF5D-0AD2-DEA95A581A7F}"/>
          </ac:picMkLst>
        </pc:picChg>
      </pc:sldChg>
      <pc:sldChg chg="addSp modSp add mod ord">
        <pc:chgData name="Pernia, Gabriel Enrique" userId="9a9e0add-9322-4346-adec-d02d63be1c00" providerId="ADAL" clId="{8F6BF2BE-ABF4-4F8B-9356-C58C17DB06EB}" dt="2025-02-20T20:50:59.162" v="733" actId="207"/>
        <pc:sldMkLst>
          <pc:docMk/>
          <pc:sldMk cId="1491514394" sldId="267"/>
        </pc:sldMkLst>
        <pc:spChg chg="add mod">
          <ac:chgData name="Pernia, Gabriel Enrique" userId="9a9e0add-9322-4346-adec-d02d63be1c00" providerId="ADAL" clId="{8F6BF2BE-ABF4-4F8B-9356-C58C17DB06EB}" dt="2025-02-20T20:47:21.931" v="723" actId="207"/>
          <ac:spMkLst>
            <pc:docMk/>
            <pc:sldMk cId="1491514394" sldId="267"/>
            <ac:spMk id="2" creationId="{3AE5AEB5-7934-CA81-EA43-EFA847F7D4CD}"/>
          </ac:spMkLst>
        </pc:spChg>
        <pc:spChg chg="mod">
          <ac:chgData name="Pernia, Gabriel Enrique" userId="9a9e0add-9322-4346-adec-d02d63be1c00" providerId="ADAL" clId="{8F6BF2BE-ABF4-4F8B-9356-C58C17DB06EB}" dt="2025-02-20T20:45:45.020" v="710" actId="20577"/>
          <ac:spMkLst>
            <pc:docMk/>
            <pc:sldMk cId="1491514394" sldId="267"/>
            <ac:spMk id="3" creationId="{72E51298-7922-CDB9-C714-5252F351DFD9}"/>
          </ac:spMkLst>
        </pc:spChg>
        <pc:spChg chg="add mod">
          <ac:chgData name="Pernia, Gabriel Enrique" userId="9a9e0add-9322-4346-adec-d02d63be1c00" providerId="ADAL" clId="{8F6BF2BE-ABF4-4F8B-9356-C58C17DB06EB}" dt="2025-02-20T20:50:13.028" v="728" actId="108"/>
          <ac:spMkLst>
            <pc:docMk/>
            <pc:sldMk cId="1491514394" sldId="267"/>
            <ac:spMk id="4" creationId="{D2BE8FFD-3BBF-ACCF-DD1F-C17AB559E8FC}"/>
          </ac:spMkLst>
        </pc:spChg>
        <pc:spChg chg="add mod">
          <ac:chgData name="Pernia, Gabriel Enrique" userId="9a9e0add-9322-4346-adec-d02d63be1c00" providerId="ADAL" clId="{8F6BF2BE-ABF4-4F8B-9356-C58C17DB06EB}" dt="2025-02-20T20:50:28.738" v="732" actId="108"/>
          <ac:spMkLst>
            <pc:docMk/>
            <pc:sldMk cId="1491514394" sldId="267"/>
            <ac:spMk id="5" creationId="{6C1A1247-AD14-4CE7-C962-03F8033BFAB5}"/>
          </ac:spMkLst>
        </pc:spChg>
        <pc:spChg chg="add mod">
          <ac:chgData name="Pernia, Gabriel Enrique" userId="9a9e0add-9322-4346-adec-d02d63be1c00" providerId="ADAL" clId="{8F6BF2BE-ABF4-4F8B-9356-C58C17DB06EB}" dt="2025-02-20T20:46:01.819" v="712" actId="207"/>
          <ac:spMkLst>
            <pc:docMk/>
            <pc:sldMk cId="1491514394" sldId="267"/>
            <ac:spMk id="6" creationId="{63FD7098-E984-9FA3-4F08-D4C9ADD9930A}"/>
          </ac:spMkLst>
        </pc:spChg>
        <pc:spChg chg="add mod">
          <ac:chgData name="Pernia, Gabriel Enrique" userId="9a9e0add-9322-4346-adec-d02d63be1c00" providerId="ADAL" clId="{8F6BF2BE-ABF4-4F8B-9356-C58C17DB06EB}" dt="2025-02-20T20:46:04.131" v="713" actId="207"/>
          <ac:spMkLst>
            <pc:docMk/>
            <pc:sldMk cId="1491514394" sldId="267"/>
            <ac:spMk id="7" creationId="{98B5429F-4348-E355-57ED-A28A34906D00}"/>
          </ac:spMkLst>
        </pc:spChg>
        <pc:spChg chg="add mod">
          <ac:chgData name="Pernia, Gabriel Enrique" userId="9a9e0add-9322-4346-adec-d02d63be1c00" providerId="ADAL" clId="{8F6BF2BE-ABF4-4F8B-9356-C58C17DB06EB}" dt="2025-02-20T20:46:11.390" v="716" actId="207"/>
          <ac:spMkLst>
            <pc:docMk/>
            <pc:sldMk cId="1491514394" sldId="267"/>
            <ac:spMk id="8" creationId="{78759494-B764-19FE-F059-A32249ACF7B5}"/>
          </ac:spMkLst>
        </pc:spChg>
        <pc:spChg chg="add mod">
          <ac:chgData name="Pernia, Gabriel Enrique" userId="9a9e0add-9322-4346-adec-d02d63be1c00" providerId="ADAL" clId="{8F6BF2BE-ABF4-4F8B-9356-C58C17DB06EB}" dt="2025-02-20T20:50:17.532" v="729" actId="108"/>
          <ac:spMkLst>
            <pc:docMk/>
            <pc:sldMk cId="1491514394" sldId="267"/>
            <ac:spMk id="9" creationId="{5342D3E2-D1C1-28FE-935F-B8741543ABCD}"/>
          </ac:spMkLst>
        </pc:spChg>
        <pc:spChg chg="add mod">
          <ac:chgData name="Pernia, Gabriel Enrique" userId="9a9e0add-9322-4346-adec-d02d63be1c00" providerId="ADAL" clId="{8F6BF2BE-ABF4-4F8B-9356-C58C17DB06EB}" dt="2025-02-20T20:46:09.046" v="715" actId="207"/>
          <ac:spMkLst>
            <pc:docMk/>
            <pc:sldMk cId="1491514394" sldId="267"/>
            <ac:spMk id="10" creationId="{0309578B-462E-2A6B-C4F1-4804C270D5BF}"/>
          </ac:spMkLst>
        </pc:spChg>
        <pc:spChg chg="mod">
          <ac:chgData name="Pernia, Gabriel Enrique" userId="9a9e0add-9322-4346-adec-d02d63be1c00" providerId="ADAL" clId="{8F6BF2BE-ABF4-4F8B-9356-C58C17DB06EB}" dt="2025-02-20T20:45:57.498" v="711"/>
          <ac:spMkLst>
            <pc:docMk/>
            <pc:sldMk cId="1491514394" sldId="267"/>
            <ac:spMk id="12" creationId="{D4942015-28FD-62FC-CA18-6A1C8928E010}"/>
          </ac:spMkLst>
        </pc:spChg>
        <pc:spChg chg="mod">
          <ac:chgData name="Pernia, Gabriel Enrique" userId="9a9e0add-9322-4346-adec-d02d63be1c00" providerId="ADAL" clId="{8F6BF2BE-ABF4-4F8B-9356-C58C17DB06EB}" dt="2025-02-20T20:45:57.498" v="711"/>
          <ac:spMkLst>
            <pc:docMk/>
            <pc:sldMk cId="1491514394" sldId="267"/>
            <ac:spMk id="13" creationId="{1F236882-672B-0273-A608-A849033E784F}"/>
          </ac:spMkLst>
        </pc:spChg>
        <pc:spChg chg="add mod">
          <ac:chgData name="Pernia, Gabriel Enrique" userId="9a9e0add-9322-4346-adec-d02d63be1c00" providerId="ADAL" clId="{8F6BF2BE-ABF4-4F8B-9356-C58C17DB06EB}" dt="2025-02-20T20:45:57.498" v="711"/>
          <ac:spMkLst>
            <pc:docMk/>
            <pc:sldMk cId="1491514394" sldId="267"/>
            <ac:spMk id="14" creationId="{B29818D3-24D0-7576-458E-E285F6AE767F}"/>
          </ac:spMkLst>
        </pc:spChg>
        <pc:spChg chg="add mod">
          <ac:chgData name="Pernia, Gabriel Enrique" userId="9a9e0add-9322-4346-adec-d02d63be1c00" providerId="ADAL" clId="{8F6BF2BE-ABF4-4F8B-9356-C58C17DB06EB}" dt="2025-02-20T20:45:57.498" v="711"/>
          <ac:spMkLst>
            <pc:docMk/>
            <pc:sldMk cId="1491514394" sldId="267"/>
            <ac:spMk id="15" creationId="{165BC9F2-3FAD-4204-3B15-12ABC50F0578}"/>
          </ac:spMkLst>
        </pc:spChg>
        <pc:spChg chg="add mod">
          <ac:chgData name="Pernia, Gabriel Enrique" userId="9a9e0add-9322-4346-adec-d02d63be1c00" providerId="ADAL" clId="{8F6BF2BE-ABF4-4F8B-9356-C58C17DB06EB}" dt="2025-02-20T20:45:57.498" v="711"/>
          <ac:spMkLst>
            <pc:docMk/>
            <pc:sldMk cId="1491514394" sldId="267"/>
            <ac:spMk id="16" creationId="{AAAB91B4-EA51-9A50-D75E-0299960A6A27}"/>
          </ac:spMkLst>
        </pc:spChg>
        <pc:spChg chg="add mod">
          <ac:chgData name="Pernia, Gabriel Enrique" userId="9a9e0add-9322-4346-adec-d02d63be1c00" providerId="ADAL" clId="{8F6BF2BE-ABF4-4F8B-9356-C58C17DB06EB}" dt="2025-02-20T20:45:57.498" v="711"/>
          <ac:spMkLst>
            <pc:docMk/>
            <pc:sldMk cId="1491514394" sldId="267"/>
            <ac:spMk id="17" creationId="{B4D71F0B-C163-8DF3-51A4-765D83777005}"/>
          </ac:spMkLst>
        </pc:spChg>
        <pc:spChg chg="mod">
          <ac:chgData name="Pernia, Gabriel Enrique" userId="9a9e0add-9322-4346-adec-d02d63be1c00" providerId="ADAL" clId="{8F6BF2BE-ABF4-4F8B-9356-C58C17DB06EB}" dt="2025-02-20T20:45:57.498" v="711"/>
          <ac:spMkLst>
            <pc:docMk/>
            <pc:sldMk cId="1491514394" sldId="267"/>
            <ac:spMk id="19" creationId="{1184F2FE-0EF8-FCBB-D592-B27798E61A8A}"/>
          </ac:spMkLst>
        </pc:spChg>
        <pc:spChg chg="mod">
          <ac:chgData name="Pernia, Gabriel Enrique" userId="9a9e0add-9322-4346-adec-d02d63be1c00" providerId="ADAL" clId="{8F6BF2BE-ABF4-4F8B-9356-C58C17DB06EB}" dt="2025-02-20T20:45:57.498" v="711"/>
          <ac:spMkLst>
            <pc:docMk/>
            <pc:sldMk cId="1491514394" sldId="267"/>
            <ac:spMk id="20" creationId="{2FD0B0F1-4374-B34A-E009-FF0ECA78C043}"/>
          </ac:spMkLst>
        </pc:spChg>
        <pc:spChg chg="mod">
          <ac:chgData name="Pernia, Gabriel Enrique" userId="9a9e0add-9322-4346-adec-d02d63be1c00" providerId="ADAL" clId="{8F6BF2BE-ABF4-4F8B-9356-C58C17DB06EB}" dt="2025-02-20T20:45:57.498" v="711"/>
          <ac:spMkLst>
            <pc:docMk/>
            <pc:sldMk cId="1491514394" sldId="267"/>
            <ac:spMk id="22" creationId="{64BF811F-0D32-58CA-BC1B-E4250A801E8A}"/>
          </ac:spMkLst>
        </pc:spChg>
        <pc:spChg chg="mod">
          <ac:chgData name="Pernia, Gabriel Enrique" userId="9a9e0add-9322-4346-adec-d02d63be1c00" providerId="ADAL" clId="{8F6BF2BE-ABF4-4F8B-9356-C58C17DB06EB}" dt="2025-02-20T20:50:59.162" v="733" actId="207"/>
          <ac:spMkLst>
            <pc:docMk/>
            <pc:sldMk cId="1491514394" sldId="267"/>
            <ac:spMk id="23" creationId="{3A1454C5-2B7B-811B-2DB2-AC3BFC74790B}"/>
          </ac:spMkLst>
        </pc:spChg>
        <pc:spChg chg="mod">
          <ac:chgData name="Pernia, Gabriel Enrique" userId="9a9e0add-9322-4346-adec-d02d63be1c00" providerId="ADAL" clId="{8F6BF2BE-ABF4-4F8B-9356-C58C17DB06EB}" dt="2025-02-20T20:45:57.498" v="711"/>
          <ac:spMkLst>
            <pc:docMk/>
            <pc:sldMk cId="1491514394" sldId="267"/>
            <ac:spMk id="25" creationId="{054FAC40-22EF-32AB-BD4B-C3A4AE0A1896}"/>
          </ac:spMkLst>
        </pc:spChg>
        <pc:spChg chg="mod">
          <ac:chgData name="Pernia, Gabriel Enrique" userId="9a9e0add-9322-4346-adec-d02d63be1c00" providerId="ADAL" clId="{8F6BF2BE-ABF4-4F8B-9356-C58C17DB06EB}" dt="2025-02-20T20:45:57.498" v="711"/>
          <ac:spMkLst>
            <pc:docMk/>
            <pc:sldMk cId="1491514394" sldId="267"/>
            <ac:spMk id="27" creationId="{8DD0C9F9-3A91-EE68-ABC8-67D438E6F307}"/>
          </ac:spMkLst>
        </pc:spChg>
        <pc:spChg chg="mod">
          <ac:chgData name="Pernia, Gabriel Enrique" userId="9a9e0add-9322-4346-adec-d02d63be1c00" providerId="ADAL" clId="{8F6BF2BE-ABF4-4F8B-9356-C58C17DB06EB}" dt="2025-02-20T20:45:57.498" v="711"/>
          <ac:spMkLst>
            <pc:docMk/>
            <pc:sldMk cId="1491514394" sldId="267"/>
            <ac:spMk id="28" creationId="{5F89BC7A-DD14-AEAC-3B08-37BDAAB6229A}"/>
          </ac:spMkLst>
        </pc:spChg>
        <pc:spChg chg="mod">
          <ac:chgData name="Pernia, Gabriel Enrique" userId="9a9e0add-9322-4346-adec-d02d63be1c00" providerId="ADAL" clId="{8F6BF2BE-ABF4-4F8B-9356-C58C17DB06EB}" dt="2025-02-20T20:45:57.498" v="711"/>
          <ac:spMkLst>
            <pc:docMk/>
            <pc:sldMk cId="1491514394" sldId="267"/>
            <ac:spMk id="30" creationId="{F0C47A9B-5E10-22F4-A082-4A2F0E819DE4}"/>
          </ac:spMkLst>
        </pc:spChg>
        <pc:spChg chg="mod">
          <ac:chgData name="Pernia, Gabriel Enrique" userId="9a9e0add-9322-4346-adec-d02d63be1c00" providerId="ADAL" clId="{8F6BF2BE-ABF4-4F8B-9356-C58C17DB06EB}" dt="2025-02-20T20:45:57.498" v="711"/>
          <ac:spMkLst>
            <pc:docMk/>
            <pc:sldMk cId="1491514394" sldId="267"/>
            <ac:spMk id="31" creationId="{49384D68-E79C-889F-B7D4-A6B0A785215F}"/>
          </ac:spMkLst>
        </pc:spChg>
        <pc:spChg chg="add mod">
          <ac:chgData name="Pernia, Gabriel Enrique" userId="9a9e0add-9322-4346-adec-d02d63be1c00" providerId="ADAL" clId="{8F6BF2BE-ABF4-4F8B-9356-C58C17DB06EB}" dt="2025-02-20T20:46:06.250" v="714" actId="207"/>
          <ac:spMkLst>
            <pc:docMk/>
            <pc:sldMk cId="1491514394" sldId="267"/>
            <ac:spMk id="32" creationId="{58A0CCD2-E0CD-2474-D70A-FD59161B53EA}"/>
          </ac:spMkLst>
        </pc:spChg>
        <pc:grpChg chg="add mod">
          <ac:chgData name="Pernia, Gabriel Enrique" userId="9a9e0add-9322-4346-adec-d02d63be1c00" providerId="ADAL" clId="{8F6BF2BE-ABF4-4F8B-9356-C58C17DB06EB}" dt="2025-02-20T20:45:57.498" v="711"/>
          <ac:grpSpMkLst>
            <pc:docMk/>
            <pc:sldMk cId="1491514394" sldId="267"/>
            <ac:grpSpMk id="11" creationId="{ED4257F4-4F54-178A-A657-3FAB17D34FDE}"/>
          </ac:grpSpMkLst>
        </pc:grpChg>
        <pc:grpChg chg="add mod">
          <ac:chgData name="Pernia, Gabriel Enrique" userId="9a9e0add-9322-4346-adec-d02d63be1c00" providerId="ADAL" clId="{8F6BF2BE-ABF4-4F8B-9356-C58C17DB06EB}" dt="2025-02-20T20:45:57.498" v="711"/>
          <ac:grpSpMkLst>
            <pc:docMk/>
            <pc:sldMk cId="1491514394" sldId="267"/>
            <ac:grpSpMk id="18" creationId="{A17A88B9-A819-758D-1B8F-6CE879FAFB52}"/>
          </ac:grpSpMkLst>
        </pc:grpChg>
        <pc:grpChg chg="add mod">
          <ac:chgData name="Pernia, Gabriel Enrique" userId="9a9e0add-9322-4346-adec-d02d63be1c00" providerId="ADAL" clId="{8F6BF2BE-ABF4-4F8B-9356-C58C17DB06EB}" dt="2025-02-20T20:45:57.498" v="711"/>
          <ac:grpSpMkLst>
            <pc:docMk/>
            <pc:sldMk cId="1491514394" sldId="267"/>
            <ac:grpSpMk id="21" creationId="{B731F7A1-C09F-87F3-40E3-4361D6918311}"/>
          </ac:grpSpMkLst>
        </pc:grpChg>
        <pc:grpChg chg="add mod">
          <ac:chgData name="Pernia, Gabriel Enrique" userId="9a9e0add-9322-4346-adec-d02d63be1c00" providerId="ADAL" clId="{8F6BF2BE-ABF4-4F8B-9356-C58C17DB06EB}" dt="2025-02-20T20:45:57.498" v="711"/>
          <ac:grpSpMkLst>
            <pc:docMk/>
            <pc:sldMk cId="1491514394" sldId="267"/>
            <ac:grpSpMk id="24" creationId="{4878A77A-2676-FFAC-8501-226979DCDF1B}"/>
          </ac:grpSpMkLst>
        </pc:grpChg>
        <pc:grpChg chg="mod">
          <ac:chgData name="Pernia, Gabriel Enrique" userId="9a9e0add-9322-4346-adec-d02d63be1c00" providerId="ADAL" clId="{8F6BF2BE-ABF4-4F8B-9356-C58C17DB06EB}" dt="2025-02-20T20:45:57.498" v="711"/>
          <ac:grpSpMkLst>
            <pc:docMk/>
            <pc:sldMk cId="1491514394" sldId="267"/>
            <ac:grpSpMk id="26" creationId="{E5C98D1F-2D46-1EDB-B69A-D6937272F186}"/>
          </ac:grpSpMkLst>
        </pc:grpChg>
        <pc:grpChg chg="add mod">
          <ac:chgData name="Pernia, Gabriel Enrique" userId="9a9e0add-9322-4346-adec-d02d63be1c00" providerId="ADAL" clId="{8F6BF2BE-ABF4-4F8B-9356-C58C17DB06EB}" dt="2025-02-20T20:45:57.498" v="711"/>
          <ac:grpSpMkLst>
            <pc:docMk/>
            <pc:sldMk cId="1491514394" sldId="267"/>
            <ac:grpSpMk id="29" creationId="{83C7A401-36F2-68D5-0C69-F11A2E930202}"/>
          </ac:grpSpMkLst>
        </pc:grpChg>
      </pc:sldChg>
      <pc:sldChg chg="addSp modSp add mod">
        <pc:chgData name="Pernia, Gabriel Enrique" userId="9a9e0add-9322-4346-adec-d02d63be1c00" providerId="ADAL" clId="{8F6BF2BE-ABF4-4F8B-9356-C58C17DB06EB}" dt="2025-02-21T12:38:09.885" v="1790" actId="207"/>
        <pc:sldMkLst>
          <pc:docMk/>
          <pc:sldMk cId="1963402093" sldId="268"/>
        </pc:sldMkLst>
        <pc:spChg chg="mod">
          <ac:chgData name="Pernia, Gabriel Enrique" userId="9a9e0add-9322-4346-adec-d02d63be1c00" providerId="ADAL" clId="{8F6BF2BE-ABF4-4F8B-9356-C58C17DB06EB}" dt="2025-02-20T20:51:27.418" v="737"/>
          <ac:spMkLst>
            <pc:docMk/>
            <pc:sldMk cId="1963402093" sldId="268"/>
            <ac:spMk id="3" creationId="{72E51298-7922-CDB9-C714-5252F351DFD9}"/>
          </ac:spMkLst>
        </pc:spChg>
        <pc:spChg chg="mod">
          <ac:chgData name="Pernia, Gabriel Enrique" userId="9a9e0add-9322-4346-adec-d02d63be1c00" providerId="ADAL" clId="{8F6BF2BE-ABF4-4F8B-9356-C58C17DB06EB}" dt="2025-02-20T20:51:36.433" v="738"/>
          <ac:spMkLst>
            <pc:docMk/>
            <pc:sldMk cId="1963402093" sldId="268"/>
            <ac:spMk id="4" creationId="{317BB9AA-BD09-FC76-E802-A51E9AFD4422}"/>
          </ac:spMkLst>
        </pc:spChg>
        <pc:spChg chg="mod">
          <ac:chgData name="Pernia, Gabriel Enrique" userId="9a9e0add-9322-4346-adec-d02d63be1c00" providerId="ADAL" clId="{8F6BF2BE-ABF4-4F8B-9356-C58C17DB06EB}" dt="2025-02-20T20:55:53.393" v="749" actId="207"/>
          <ac:spMkLst>
            <pc:docMk/>
            <pc:sldMk cId="1963402093" sldId="268"/>
            <ac:spMk id="5" creationId="{8625DB70-A672-E316-D11A-53691A9D5BF9}"/>
          </ac:spMkLst>
        </pc:spChg>
        <pc:spChg chg="mod">
          <ac:chgData name="Pernia, Gabriel Enrique" userId="9a9e0add-9322-4346-adec-d02d63be1c00" providerId="ADAL" clId="{8F6BF2BE-ABF4-4F8B-9356-C58C17DB06EB}" dt="2025-02-20T20:51:36.433" v="738"/>
          <ac:spMkLst>
            <pc:docMk/>
            <pc:sldMk cId="1963402093" sldId="268"/>
            <ac:spMk id="6" creationId="{63C095EC-5FD8-8E59-D173-14D74A32D670}"/>
          </ac:spMkLst>
        </pc:spChg>
        <pc:spChg chg="mod">
          <ac:chgData name="Pernia, Gabriel Enrique" userId="9a9e0add-9322-4346-adec-d02d63be1c00" providerId="ADAL" clId="{8F6BF2BE-ABF4-4F8B-9356-C58C17DB06EB}" dt="2025-02-20T20:51:36.433" v="738"/>
          <ac:spMkLst>
            <pc:docMk/>
            <pc:sldMk cId="1963402093" sldId="268"/>
            <ac:spMk id="8" creationId="{336A93C2-DF78-B1F4-A3F9-B0DC0BDECA61}"/>
          </ac:spMkLst>
        </pc:spChg>
        <pc:spChg chg="mod">
          <ac:chgData name="Pernia, Gabriel Enrique" userId="9a9e0add-9322-4346-adec-d02d63be1c00" providerId="ADAL" clId="{8F6BF2BE-ABF4-4F8B-9356-C58C17DB06EB}" dt="2025-02-20T20:55:27.363" v="748" actId="207"/>
          <ac:spMkLst>
            <pc:docMk/>
            <pc:sldMk cId="1963402093" sldId="268"/>
            <ac:spMk id="9" creationId="{6669C9D5-7BFA-CF81-5C17-501919CBDB9C}"/>
          </ac:spMkLst>
        </pc:spChg>
        <pc:spChg chg="mod">
          <ac:chgData name="Pernia, Gabriel Enrique" userId="9a9e0add-9322-4346-adec-d02d63be1c00" providerId="ADAL" clId="{8F6BF2BE-ABF4-4F8B-9356-C58C17DB06EB}" dt="2025-02-20T20:51:36.433" v="738"/>
          <ac:spMkLst>
            <pc:docMk/>
            <pc:sldMk cId="1963402093" sldId="268"/>
            <ac:spMk id="10" creationId="{38C21AC1-6A1C-9657-18FA-53A598D8B072}"/>
          </ac:spMkLst>
        </pc:spChg>
        <pc:spChg chg="mod">
          <ac:chgData name="Pernia, Gabriel Enrique" userId="9a9e0add-9322-4346-adec-d02d63be1c00" providerId="ADAL" clId="{8F6BF2BE-ABF4-4F8B-9356-C58C17DB06EB}" dt="2025-02-20T20:51:36.433" v="738"/>
          <ac:spMkLst>
            <pc:docMk/>
            <pc:sldMk cId="1963402093" sldId="268"/>
            <ac:spMk id="12" creationId="{D63C0785-AAE8-81BB-04A1-2869065661DF}"/>
          </ac:spMkLst>
        </pc:spChg>
        <pc:spChg chg="mod">
          <ac:chgData name="Pernia, Gabriel Enrique" userId="9a9e0add-9322-4346-adec-d02d63be1c00" providerId="ADAL" clId="{8F6BF2BE-ABF4-4F8B-9356-C58C17DB06EB}" dt="2025-02-20T20:55:58.667" v="750" actId="207"/>
          <ac:spMkLst>
            <pc:docMk/>
            <pc:sldMk cId="1963402093" sldId="268"/>
            <ac:spMk id="13" creationId="{DEB84C98-2B46-1B1D-B6E7-E6E908DB2ED4}"/>
          </ac:spMkLst>
        </pc:spChg>
        <pc:spChg chg="mod">
          <ac:chgData name="Pernia, Gabriel Enrique" userId="9a9e0add-9322-4346-adec-d02d63be1c00" providerId="ADAL" clId="{8F6BF2BE-ABF4-4F8B-9356-C58C17DB06EB}" dt="2025-02-20T20:51:36.433" v="738"/>
          <ac:spMkLst>
            <pc:docMk/>
            <pc:sldMk cId="1963402093" sldId="268"/>
            <ac:spMk id="14" creationId="{085B43A0-D6FB-5BCB-7E74-B2AAA6F68B70}"/>
          </ac:spMkLst>
        </pc:spChg>
        <pc:spChg chg="mod">
          <ac:chgData name="Pernia, Gabriel Enrique" userId="9a9e0add-9322-4346-adec-d02d63be1c00" providerId="ADAL" clId="{8F6BF2BE-ABF4-4F8B-9356-C58C17DB06EB}" dt="2025-02-20T20:54:31.693" v="745" actId="108"/>
          <ac:spMkLst>
            <pc:docMk/>
            <pc:sldMk cId="1963402093" sldId="268"/>
            <ac:spMk id="16" creationId="{1C62F26B-6CC3-992D-8477-6A9CDCC8D123}"/>
          </ac:spMkLst>
        </pc:spChg>
        <pc:spChg chg="mod">
          <ac:chgData name="Pernia, Gabriel Enrique" userId="9a9e0add-9322-4346-adec-d02d63be1c00" providerId="ADAL" clId="{8F6BF2BE-ABF4-4F8B-9356-C58C17DB06EB}" dt="2025-02-20T20:55:15.640" v="746" actId="207"/>
          <ac:spMkLst>
            <pc:docMk/>
            <pc:sldMk cId="1963402093" sldId="268"/>
            <ac:spMk id="17" creationId="{EF4934DA-7F9B-CD69-D88D-C6DF641F94B6}"/>
          </ac:spMkLst>
        </pc:spChg>
        <pc:spChg chg="mod">
          <ac:chgData name="Pernia, Gabriel Enrique" userId="9a9e0add-9322-4346-adec-d02d63be1c00" providerId="ADAL" clId="{8F6BF2BE-ABF4-4F8B-9356-C58C17DB06EB}" dt="2025-02-20T20:54:31.693" v="745" actId="108"/>
          <ac:spMkLst>
            <pc:docMk/>
            <pc:sldMk cId="1963402093" sldId="268"/>
            <ac:spMk id="18" creationId="{135357A0-538A-B249-F4D9-1C2A281A1B25}"/>
          </ac:spMkLst>
        </pc:spChg>
        <pc:spChg chg="mod">
          <ac:chgData name="Pernia, Gabriel Enrique" userId="9a9e0add-9322-4346-adec-d02d63be1c00" providerId="ADAL" clId="{8F6BF2BE-ABF4-4F8B-9356-C58C17DB06EB}" dt="2025-02-21T12:38:09.885" v="1790" actId="207"/>
          <ac:spMkLst>
            <pc:docMk/>
            <pc:sldMk cId="1963402093" sldId="268"/>
            <ac:spMk id="20" creationId="{2F8A65F9-0A0F-1994-2D20-BE722DDAC300}"/>
          </ac:spMkLst>
        </pc:spChg>
        <pc:spChg chg="mod">
          <ac:chgData name="Pernia, Gabriel Enrique" userId="9a9e0add-9322-4346-adec-d02d63be1c00" providerId="ADAL" clId="{8F6BF2BE-ABF4-4F8B-9356-C58C17DB06EB}" dt="2025-02-20T20:53:16.902" v="739" actId="207"/>
          <ac:spMkLst>
            <pc:docMk/>
            <pc:sldMk cId="1963402093" sldId="268"/>
            <ac:spMk id="21" creationId="{6EE05F77-CFE3-B324-A653-882E8455DD6B}"/>
          </ac:spMkLst>
        </pc:spChg>
        <pc:spChg chg="mod">
          <ac:chgData name="Pernia, Gabriel Enrique" userId="9a9e0add-9322-4346-adec-d02d63be1c00" providerId="ADAL" clId="{8F6BF2BE-ABF4-4F8B-9356-C58C17DB06EB}" dt="2025-02-21T12:38:09.390" v="1789" actId="207"/>
          <ac:spMkLst>
            <pc:docMk/>
            <pc:sldMk cId="1963402093" sldId="268"/>
            <ac:spMk id="22" creationId="{EAEE2BF4-1C60-8FE9-3302-FF8D8F447C02}"/>
          </ac:spMkLst>
        </pc:spChg>
        <pc:spChg chg="mod">
          <ac:chgData name="Pernia, Gabriel Enrique" userId="9a9e0add-9322-4346-adec-d02d63be1c00" providerId="ADAL" clId="{8F6BF2BE-ABF4-4F8B-9356-C58C17DB06EB}" dt="2025-02-20T20:51:36.433" v="738"/>
          <ac:spMkLst>
            <pc:docMk/>
            <pc:sldMk cId="1963402093" sldId="268"/>
            <ac:spMk id="24" creationId="{1B3973FE-4E1D-4670-B51A-8C57326DD0D7}"/>
          </ac:spMkLst>
        </pc:spChg>
        <pc:spChg chg="mod">
          <ac:chgData name="Pernia, Gabriel Enrique" userId="9a9e0add-9322-4346-adec-d02d63be1c00" providerId="ADAL" clId="{8F6BF2BE-ABF4-4F8B-9356-C58C17DB06EB}" dt="2025-02-20T20:53:55.148" v="740" actId="207"/>
          <ac:spMkLst>
            <pc:docMk/>
            <pc:sldMk cId="1963402093" sldId="268"/>
            <ac:spMk id="25" creationId="{D4E52E3B-15CB-9CD8-D160-C6475021F900}"/>
          </ac:spMkLst>
        </pc:spChg>
        <pc:spChg chg="mod">
          <ac:chgData name="Pernia, Gabriel Enrique" userId="9a9e0add-9322-4346-adec-d02d63be1c00" providerId="ADAL" clId="{8F6BF2BE-ABF4-4F8B-9356-C58C17DB06EB}" dt="2025-02-20T20:51:36.433" v="738"/>
          <ac:spMkLst>
            <pc:docMk/>
            <pc:sldMk cId="1963402093" sldId="268"/>
            <ac:spMk id="26" creationId="{AC7AF925-D67E-FEF2-937A-1AB5933F32F3}"/>
          </ac:spMkLst>
        </pc:spChg>
        <pc:spChg chg="mod">
          <ac:chgData name="Pernia, Gabriel Enrique" userId="9a9e0add-9322-4346-adec-d02d63be1c00" providerId="ADAL" clId="{8F6BF2BE-ABF4-4F8B-9356-C58C17DB06EB}" dt="2025-02-20T20:54:03.185" v="742" actId="207"/>
          <ac:spMkLst>
            <pc:docMk/>
            <pc:sldMk cId="1963402093" sldId="268"/>
            <ac:spMk id="28" creationId="{F2E5CB39-FBB2-6E9F-1B8B-E51B81B918A4}"/>
          </ac:spMkLst>
        </pc:spChg>
        <pc:spChg chg="mod">
          <ac:chgData name="Pernia, Gabriel Enrique" userId="9a9e0add-9322-4346-adec-d02d63be1c00" providerId="ADAL" clId="{8F6BF2BE-ABF4-4F8B-9356-C58C17DB06EB}" dt="2025-02-20T20:54:08.297" v="743" actId="207"/>
          <ac:spMkLst>
            <pc:docMk/>
            <pc:sldMk cId="1963402093" sldId="268"/>
            <ac:spMk id="29" creationId="{055B1B4D-A334-CACB-17E9-8F529F19251B}"/>
          </ac:spMkLst>
        </pc:spChg>
        <pc:spChg chg="mod">
          <ac:chgData name="Pernia, Gabriel Enrique" userId="9a9e0add-9322-4346-adec-d02d63be1c00" providerId="ADAL" clId="{8F6BF2BE-ABF4-4F8B-9356-C58C17DB06EB}" dt="2025-02-20T20:54:03.185" v="742" actId="207"/>
          <ac:spMkLst>
            <pc:docMk/>
            <pc:sldMk cId="1963402093" sldId="268"/>
            <ac:spMk id="30" creationId="{B4C07E83-21D8-7C4A-B200-B9D6DD188DD9}"/>
          </ac:spMkLst>
        </pc:spChg>
        <pc:spChg chg="mod">
          <ac:chgData name="Pernia, Gabriel Enrique" userId="9a9e0add-9322-4346-adec-d02d63be1c00" providerId="ADAL" clId="{8F6BF2BE-ABF4-4F8B-9356-C58C17DB06EB}" dt="2025-02-20T20:51:36.433" v="738"/>
          <ac:spMkLst>
            <pc:docMk/>
            <pc:sldMk cId="1963402093" sldId="268"/>
            <ac:spMk id="32" creationId="{815980A8-E9F7-60E1-6967-A10D10CB2C11}"/>
          </ac:spMkLst>
        </pc:spChg>
        <pc:spChg chg="mod">
          <ac:chgData name="Pernia, Gabriel Enrique" userId="9a9e0add-9322-4346-adec-d02d63be1c00" providerId="ADAL" clId="{8F6BF2BE-ABF4-4F8B-9356-C58C17DB06EB}" dt="2025-02-20T20:55:22.166" v="747" actId="207"/>
          <ac:spMkLst>
            <pc:docMk/>
            <pc:sldMk cId="1963402093" sldId="268"/>
            <ac:spMk id="33" creationId="{664AD594-BA8C-4D8E-E03C-845433905AD5}"/>
          </ac:spMkLst>
        </pc:spChg>
        <pc:spChg chg="mod">
          <ac:chgData name="Pernia, Gabriel Enrique" userId="9a9e0add-9322-4346-adec-d02d63be1c00" providerId="ADAL" clId="{8F6BF2BE-ABF4-4F8B-9356-C58C17DB06EB}" dt="2025-02-20T20:51:36.433" v="738"/>
          <ac:spMkLst>
            <pc:docMk/>
            <pc:sldMk cId="1963402093" sldId="268"/>
            <ac:spMk id="34" creationId="{54C90EA0-EB95-C1A2-5C33-4C13B72D519C}"/>
          </ac:spMkLst>
        </pc:spChg>
        <pc:grpChg chg="add mod">
          <ac:chgData name="Pernia, Gabriel Enrique" userId="9a9e0add-9322-4346-adec-d02d63be1c00" providerId="ADAL" clId="{8F6BF2BE-ABF4-4F8B-9356-C58C17DB06EB}" dt="2025-02-20T20:51:36.433" v="738"/>
          <ac:grpSpMkLst>
            <pc:docMk/>
            <pc:sldMk cId="1963402093" sldId="268"/>
            <ac:grpSpMk id="2" creationId="{26C255C7-6D18-D0CF-2939-06A3301D1F34}"/>
          </ac:grpSpMkLst>
        </pc:grpChg>
        <pc:grpChg chg="add mod">
          <ac:chgData name="Pernia, Gabriel Enrique" userId="9a9e0add-9322-4346-adec-d02d63be1c00" providerId="ADAL" clId="{8F6BF2BE-ABF4-4F8B-9356-C58C17DB06EB}" dt="2025-02-20T20:51:36.433" v="738"/>
          <ac:grpSpMkLst>
            <pc:docMk/>
            <pc:sldMk cId="1963402093" sldId="268"/>
            <ac:grpSpMk id="7" creationId="{CBF528AC-E760-3149-206A-8CBF13D2810F}"/>
          </ac:grpSpMkLst>
        </pc:grpChg>
        <pc:grpChg chg="add mod">
          <ac:chgData name="Pernia, Gabriel Enrique" userId="9a9e0add-9322-4346-adec-d02d63be1c00" providerId="ADAL" clId="{8F6BF2BE-ABF4-4F8B-9356-C58C17DB06EB}" dt="2025-02-20T20:51:36.433" v="738"/>
          <ac:grpSpMkLst>
            <pc:docMk/>
            <pc:sldMk cId="1963402093" sldId="268"/>
            <ac:grpSpMk id="11" creationId="{AED2E97F-0F2B-DAF6-94CC-CC4A423556B3}"/>
          </ac:grpSpMkLst>
        </pc:grpChg>
        <pc:grpChg chg="add mod">
          <ac:chgData name="Pernia, Gabriel Enrique" userId="9a9e0add-9322-4346-adec-d02d63be1c00" providerId="ADAL" clId="{8F6BF2BE-ABF4-4F8B-9356-C58C17DB06EB}" dt="2025-02-20T20:51:36.433" v="738"/>
          <ac:grpSpMkLst>
            <pc:docMk/>
            <pc:sldMk cId="1963402093" sldId="268"/>
            <ac:grpSpMk id="15" creationId="{0FBDD214-03F0-A66E-147C-E7F1A8034DD9}"/>
          </ac:grpSpMkLst>
        </pc:grpChg>
        <pc:grpChg chg="add mod">
          <ac:chgData name="Pernia, Gabriel Enrique" userId="9a9e0add-9322-4346-adec-d02d63be1c00" providerId="ADAL" clId="{8F6BF2BE-ABF4-4F8B-9356-C58C17DB06EB}" dt="2025-02-20T20:51:36.433" v="738"/>
          <ac:grpSpMkLst>
            <pc:docMk/>
            <pc:sldMk cId="1963402093" sldId="268"/>
            <ac:grpSpMk id="19" creationId="{66FF72E3-AA26-4496-EC3B-F6714E81B628}"/>
          </ac:grpSpMkLst>
        </pc:grpChg>
        <pc:grpChg chg="add mod">
          <ac:chgData name="Pernia, Gabriel Enrique" userId="9a9e0add-9322-4346-adec-d02d63be1c00" providerId="ADAL" clId="{8F6BF2BE-ABF4-4F8B-9356-C58C17DB06EB}" dt="2025-02-20T20:51:36.433" v="738"/>
          <ac:grpSpMkLst>
            <pc:docMk/>
            <pc:sldMk cId="1963402093" sldId="268"/>
            <ac:grpSpMk id="23" creationId="{57C3EF08-790F-7FF3-BA9A-EEB4A535CC1F}"/>
          </ac:grpSpMkLst>
        </pc:grpChg>
        <pc:grpChg chg="add mod">
          <ac:chgData name="Pernia, Gabriel Enrique" userId="9a9e0add-9322-4346-adec-d02d63be1c00" providerId="ADAL" clId="{8F6BF2BE-ABF4-4F8B-9356-C58C17DB06EB}" dt="2025-02-20T20:54:03.185" v="742" actId="207"/>
          <ac:grpSpMkLst>
            <pc:docMk/>
            <pc:sldMk cId="1963402093" sldId="268"/>
            <ac:grpSpMk id="27" creationId="{4F4CDD18-040B-C123-2CA7-185316358F67}"/>
          </ac:grpSpMkLst>
        </pc:grpChg>
        <pc:grpChg chg="add mod">
          <ac:chgData name="Pernia, Gabriel Enrique" userId="9a9e0add-9322-4346-adec-d02d63be1c00" providerId="ADAL" clId="{8F6BF2BE-ABF4-4F8B-9356-C58C17DB06EB}" dt="2025-02-20T20:51:36.433" v="738"/>
          <ac:grpSpMkLst>
            <pc:docMk/>
            <pc:sldMk cId="1963402093" sldId="268"/>
            <ac:grpSpMk id="31" creationId="{F257A3D3-9358-33DF-4213-C985F16B80ED}"/>
          </ac:grpSpMkLst>
        </pc:grpChg>
      </pc:sldChg>
      <pc:sldChg chg="modSp add mod ord">
        <pc:chgData name="Pernia, Gabriel Enrique" userId="9a9e0add-9322-4346-adec-d02d63be1c00" providerId="ADAL" clId="{8F6BF2BE-ABF4-4F8B-9356-C58C17DB06EB}" dt="2025-02-20T21:10:22.430" v="901" actId="20577"/>
        <pc:sldMkLst>
          <pc:docMk/>
          <pc:sldMk cId="609377040" sldId="269"/>
        </pc:sldMkLst>
        <pc:spChg chg="mod">
          <ac:chgData name="Pernia, Gabriel Enrique" userId="9a9e0add-9322-4346-adec-d02d63be1c00" providerId="ADAL" clId="{8F6BF2BE-ABF4-4F8B-9356-C58C17DB06EB}" dt="2025-02-20T21:10:22.430" v="901" actId="20577"/>
          <ac:spMkLst>
            <pc:docMk/>
            <pc:sldMk cId="609377040" sldId="269"/>
            <ac:spMk id="3" creationId="{72E51298-7922-CDB9-C714-5252F351DFD9}"/>
          </ac:spMkLst>
        </pc:spChg>
      </pc:sldChg>
      <pc:sldChg chg="addSp modSp add mod ord">
        <pc:chgData name="Pernia, Gabriel Enrique" userId="9a9e0add-9322-4346-adec-d02d63be1c00" providerId="ADAL" clId="{8F6BF2BE-ABF4-4F8B-9356-C58C17DB06EB}" dt="2025-02-24T11:33:45.365" v="11732" actId="255"/>
        <pc:sldMkLst>
          <pc:docMk/>
          <pc:sldMk cId="234120829" sldId="270"/>
        </pc:sldMkLst>
        <pc:spChg chg="mod">
          <ac:chgData name="Pernia, Gabriel Enrique" userId="9a9e0add-9322-4346-adec-d02d63be1c00" providerId="ADAL" clId="{8F6BF2BE-ABF4-4F8B-9356-C58C17DB06EB}" dt="2025-02-24T11:33:40.079" v="11731" actId="313"/>
          <ac:spMkLst>
            <pc:docMk/>
            <pc:sldMk cId="234120829" sldId="270"/>
            <ac:spMk id="3" creationId="{72E51298-7922-CDB9-C714-5252F351DFD9}"/>
          </ac:spMkLst>
        </pc:spChg>
        <pc:spChg chg="add mod">
          <ac:chgData name="Pernia, Gabriel Enrique" userId="9a9e0add-9322-4346-adec-d02d63be1c00" providerId="ADAL" clId="{8F6BF2BE-ABF4-4F8B-9356-C58C17DB06EB}" dt="2025-02-24T11:33:45.365" v="11732" actId="255"/>
          <ac:spMkLst>
            <pc:docMk/>
            <pc:sldMk cId="234120829" sldId="270"/>
            <ac:spMk id="4" creationId="{CD5EB16E-78B6-30D8-FAD0-A1491073594E}"/>
          </ac:spMkLst>
        </pc:spChg>
        <pc:picChg chg="add mod">
          <ac:chgData name="Pernia, Gabriel Enrique" userId="9a9e0add-9322-4346-adec-d02d63be1c00" providerId="ADAL" clId="{8F6BF2BE-ABF4-4F8B-9356-C58C17DB06EB}" dt="2025-02-20T21:04:52.502" v="843" actId="1076"/>
          <ac:picMkLst>
            <pc:docMk/>
            <pc:sldMk cId="234120829" sldId="270"/>
            <ac:picMk id="5" creationId="{BE939FAF-DD7A-5857-9F9A-6014D7B665A1}"/>
          </ac:picMkLst>
        </pc:picChg>
      </pc:sldChg>
      <pc:sldChg chg="addSp delSp modSp add mod ord">
        <pc:chgData name="Pernia, Gabriel Enrique" userId="9a9e0add-9322-4346-adec-d02d63be1c00" providerId="ADAL" clId="{8F6BF2BE-ABF4-4F8B-9356-C58C17DB06EB}" dt="2025-02-20T20:59:34.303" v="793" actId="1076"/>
        <pc:sldMkLst>
          <pc:docMk/>
          <pc:sldMk cId="4197753806" sldId="271"/>
        </pc:sldMkLst>
        <pc:spChg chg="mod">
          <ac:chgData name="Pernia, Gabriel Enrique" userId="9a9e0add-9322-4346-adec-d02d63be1c00" providerId="ADAL" clId="{8F6BF2BE-ABF4-4F8B-9356-C58C17DB06EB}" dt="2025-02-20T20:58:49.860" v="783"/>
          <ac:spMkLst>
            <pc:docMk/>
            <pc:sldMk cId="4197753806" sldId="271"/>
            <ac:spMk id="3" creationId="{72E51298-7922-CDB9-C714-5252F351DFD9}"/>
          </ac:spMkLst>
        </pc:spChg>
        <pc:spChg chg="add del mod">
          <ac:chgData name="Pernia, Gabriel Enrique" userId="9a9e0add-9322-4346-adec-d02d63be1c00" providerId="ADAL" clId="{8F6BF2BE-ABF4-4F8B-9356-C58C17DB06EB}" dt="2025-02-20T20:59:27.182" v="791" actId="1076"/>
          <ac:spMkLst>
            <pc:docMk/>
            <pc:sldMk cId="4197753806" sldId="271"/>
            <ac:spMk id="4" creationId="{9F0E7591-C523-DD46-5146-DFC021123A38}"/>
          </ac:spMkLst>
        </pc:spChg>
        <pc:picChg chg="add mod">
          <ac:chgData name="Pernia, Gabriel Enrique" userId="9a9e0add-9322-4346-adec-d02d63be1c00" providerId="ADAL" clId="{8F6BF2BE-ABF4-4F8B-9356-C58C17DB06EB}" dt="2025-02-20T20:59:34.303" v="793" actId="1076"/>
          <ac:picMkLst>
            <pc:docMk/>
            <pc:sldMk cId="4197753806" sldId="271"/>
            <ac:picMk id="5" creationId="{2B23D7E4-6161-6F72-E14B-9D0714D1133B}"/>
          </ac:picMkLst>
        </pc:picChg>
      </pc:sldChg>
      <pc:sldChg chg="addSp modSp add mod ord">
        <pc:chgData name="Pernia, Gabriel Enrique" userId="9a9e0add-9322-4346-adec-d02d63be1c00" providerId="ADAL" clId="{8F6BF2BE-ABF4-4F8B-9356-C58C17DB06EB}" dt="2025-02-20T21:01:28.726" v="801" actId="1076"/>
        <pc:sldMkLst>
          <pc:docMk/>
          <pc:sldMk cId="1610744698" sldId="272"/>
        </pc:sldMkLst>
        <pc:spChg chg="mod">
          <ac:chgData name="Pernia, Gabriel Enrique" userId="9a9e0add-9322-4346-adec-d02d63be1c00" providerId="ADAL" clId="{8F6BF2BE-ABF4-4F8B-9356-C58C17DB06EB}" dt="2025-02-20T21:01:06.825" v="794"/>
          <ac:spMkLst>
            <pc:docMk/>
            <pc:sldMk cId="1610744698" sldId="272"/>
            <ac:spMk id="3" creationId="{72E51298-7922-CDB9-C714-5252F351DFD9}"/>
          </ac:spMkLst>
        </pc:spChg>
        <pc:spChg chg="add mod">
          <ac:chgData name="Pernia, Gabriel Enrique" userId="9a9e0add-9322-4346-adec-d02d63be1c00" providerId="ADAL" clId="{8F6BF2BE-ABF4-4F8B-9356-C58C17DB06EB}" dt="2025-02-20T21:01:24.446" v="799" actId="1076"/>
          <ac:spMkLst>
            <pc:docMk/>
            <pc:sldMk cId="1610744698" sldId="272"/>
            <ac:spMk id="4" creationId="{59EEC98A-32F7-9D44-793D-905A352DAE32}"/>
          </ac:spMkLst>
        </pc:spChg>
        <pc:picChg chg="add mod">
          <ac:chgData name="Pernia, Gabriel Enrique" userId="9a9e0add-9322-4346-adec-d02d63be1c00" providerId="ADAL" clId="{8F6BF2BE-ABF4-4F8B-9356-C58C17DB06EB}" dt="2025-02-20T21:01:28.726" v="801" actId="1076"/>
          <ac:picMkLst>
            <pc:docMk/>
            <pc:sldMk cId="1610744698" sldId="272"/>
            <ac:picMk id="5" creationId="{61F5E7AE-E8FA-DA5E-A3F9-4626E547CC04}"/>
          </ac:picMkLst>
        </pc:picChg>
      </pc:sldChg>
      <pc:sldChg chg="addSp modSp add mod ord">
        <pc:chgData name="Pernia, Gabriel Enrique" userId="9a9e0add-9322-4346-adec-d02d63be1c00" providerId="ADAL" clId="{8F6BF2BE-ABF4-4F8B-9356-C58C17DB06EB}" dt="2025-02-20T21:02:10.632" v="809" actId="1076"/>
        <pc:sldMkLst>
          <pc:docMk/>
          <pc:sldMk cId="1011859891" sldId="273"/>
        </pc:sldMkLst>
        <pc:spChg chg="mod">
          <ac:chgData name="Pernia, Gabriel Enrique" userId="9a9e0add-9322-4346-adec-d02d63be1c00" providerId="ADAL" clId="{8F6BF2BE-ABF4-4F8B-9356-C58C17DB06EB}" dt="2025-02-20T21:01:40.440" v="802"/>
          <ac:spMkLst>
            <pc:docMk/>
            <pc:sldMk cId="1011859891" sldId="273"/>
            <ac:spMk id="3" creationId="{72E51298-7922-CDB9-C714-5252F351DFD9}"/>
          </ac:spMkLst>
        </pc:spChg>
        <pc:spChg chg="add mod">
          <ac:chgData name="Pernia, Gabriel Enrique" userId="9a9e0add-9322-4346-adec-d02d63be1c00" providerId="ADAL" clId="{8F6BF2BE-ABF4-4F8B-9356-C58C17DB06EB}" dt="2025-02-20T21:02:05.717" v="807" actId="1076"/>
          <ac:spMkLst>
            <pc:docMk/>
            <pc:sldMk cId="1011859891" sldId="273"/>
            <ac:spMk id="4" creationId="{175B6EC3-58FB-203C-37E5-9A10771F780B}"/>
          </ac:spMkLst>
        </pc:spChg>
        <pc:picChg chg="add mod">
          <ac:chgData name="Pernia, Gabriel Enrique" userId="9a9e0add-9322-4346-adec-d02d63be1c00" providerId="ADAL" clId="{8F6BF2BE-ABF4-4F8B-9356-C58C17DB06EB}" dt="2025-02-20T21:02:10.632" v="809" actId="1076"/>
          <ac:picMkLst>
            <pc:docMk/>
            <pc:sldMk cId="1011859891" sldId="273"/>
            <ac:picMk id="5" creationId="{B5BDFCD0-8A5E-A93A-4868-5E2D21DEF17A}"/>
          </ac:picMkLst>
        </pc:picChg>
      </pc:sldChg>
      <pc:sldChg chg="modSp mod">
        <pc:chgData name="Pernia, Gabriel Enrique" userId="9a9e0add-9322-4346-adec-d02d63be1c00" providerId="ADAL" clId="{8F6BF2BE-ABF4-4F8B-9356-C58C17DB06EB}" dt="2025-02-22T20:55:06.044" v="10444" actId="1076"/>
        <pc:sldMkLst>
          <pc:docMk/>
          <pc:sldMk cId="1588185135" sldId="274"/>
        </pc:sldMkLst>
        <pc:spChg chg="mod">
          <ac:chgData name="Pernia, Gabriel Enrique" userId="9a9e0add-9322-4346-adec-d02d63be1c00" providerId="ADAL" clId="{8F6BF2BE-ABF4-4F8B-9356-C58C17DB06EB}" dt="2025-02-22T20:55:06.044" v="10444" actId="1076"/>
          <ac:spMkLst>
            <pc:docMk/>
            <pc:sldMk cId="1588185135" sldId="274"/>
            <ac:spMk id="6" creationId="{D70699EC-B93C-816C-91FE-F2AC8712E0C7}"/>
          </ac:spMkLst>
        </pc:spChg>
      </pc:sldChg>
      <pc:sldChg chg="addSp delSp modSp add mod">
        <pc:chgData name="Pernia, Gabriel Enrique" userId="9a9e0add-9322-4346-adec-d02d63be1c00" providerId="ADAL" clId="{8F6BF2BE-ABF4-4F8B-9356-C58C17DB06EB}" dt="2025-02-21T00:15:00.955" v="1454" actId="20577"/>
        <pc:sldMkLst>
          <pc:docMk/>
          <pc:sldMk cId="2688659852" sldId="274"/>
        </pc:sldMkLst>
        <pc:spChg chg="mod">
          <ac:chgData name="Pernia, Gabriel Enrique" userId="9a9e0add-9322-4346-adec-d02d63be1c00" providerId="ADAL" clId="{8F6BF2BE-ABF4-4F8B-9356-C58C17DB06EB}" dt="2025-02-21T00:15:00.955" v="1454" actId="20577"/>
          <ac:spMkLst>
            <pc:docMk/>
            <pc:sldMk cId="2688659852" sldId="274"/>
            <ac:spMk id="3" creationId="{72E51298-7922-CDB9-C714-5252F351DFD9}"/>
          </ac:spMkLst>
        </pc:spChg>
        <pc:spChg chg="add del">
          <ac:chgData name="Pernia, Gabriel Enrique" userId="9a9e0add-9322-4346-adec-d02d63be1c00" providerId="ADAL" clId="{8F6BF2BE-ABF4-4F8B-9356-C58C17DB06EB}" dt="2025-02-20T21:07:11.464" v="857" actId="22"/>
          <ac:spMkLst>
            <pc:docMk/>
            <pc:sldMk cId="2688659852" sldId="274"/>
            <ac:spMk id="4" creationId="{21FD27B3-5C45-6273-74BF-882F52D1F120}"/>
          </ac:spMkLst>
        </pc:spChg>
        <pc:spChg chg="add mod">
          <ac:chgData name="Pernia, Gabriel Enrique" userId="9a9e0add-9322-4346-adec-d02d63be1c00" providerId="ADAL" clId="{8F6BF2BE-ABF4-4F8B-9356-C58C17DB06EB}" dt="2025-02-20T21:07:25.200" v="860" actId="1076"/>
          <ac:spMkLst>
            <pc:docMk/>
            <pc:sldMk cId="2688659852" sldId="274"/>
            <ac:spMk id="6" creationId="{D70699EC-B93C-816C-91FE-F2AC8712E0C7}"/>
          </ac:spMkLst>
        </pc:spChg>
        <pc:graphicFrameChg chg="add mod">
          <ac:chgData name="Pernia, Gabriel Enrique" userId="9a9e0add-9322-4346-adec-d02d63be1c00" providerId="ADAL" clId="{8F6BF2BE-ABF4-4F8B-9356-C58C17DB06EB}" dt="2025-02-20T21:07:15.478" v="858"/>
          <ac:graphicFrameMkLst>
            <pc:docMk/>
            <pc:sldMk cId="2688659852" sldId="274"/>
            <ac:graphicFrameMk id="5" creationId="{B5BE68A2-A6A2-6F05-704D-61ED12C807BF}"/>
          </ac:graphicFrameMkLst>
        </pc:graphicFrameChg>
      </pc:sldChg>
      <pc:sldChg chg="ord">
        <pc:chgData name="Pernia, Gabriel Enrique" userId="9a9e0add-9322-4346-adec-d02d63be1c00" providerId="ADAL" clId="{8F6BF2BE-ABF4-4F8B-9356-C58C17DB06EB}" dt="2025-02-24T18:44:30.513" v="12922"/>
        <pc:sldMkLst>
          <pc:docMk/>
          <pc:sldMk cId="3431603930" sldId="276"/>
        </pc:sldMkLst>
      </pc:sldChg>
      <pc:sldChg chg="ord">
        <pc:chgData name="Pernia, Gabriel Enrique" userId="9a9e0add-9322-4346-adec-d02d63be1c00" providerId="ADAL" clId="{8F6BF2BE-ABF4-4F8B-9356-C58C17DB06EB}" dt="2025-02-24T14:24:07.811" v="12220"/>
        <pc:sldMkLst>
          <pc:docMk/>
          <pc:sldMk cId="3326452863" sldId="277"/>
        </pc:sldMkLst>
      </pc:sldChg>
      <pc:sldChg chg="addSp delSp modSp add mod">
        <pc:chgData name="Pernia, Gabriel Enrique" userId="9a9e0add-9322-4346-adec-d02d63be1c00" providerId="ADAL" clId="{8F6BF2BE-ABF4-4F8B-9356-C58C17DB06EB}" dt="2025-02-25T13:56:02.513" v="13774" actId="20577"/>
        <pc:sldMkLst>
          <pc:docMk/>
          <pc:sldMk cId="2144785061" sldId="279"/>
        </pc:sldMkLst>
        <pc:spChg chg="mod">
          <ac:chgData name="Pernia, Gabriel Enrique" userId="9a9e0add-9322-4346-adec-d02d63be1c00" providerId="ADAL" clId="{8F6BF2BE-ABF4-4F8B-9356-C58C17DB06EB}" dt="2025-02-25T13:45:29.363" v="13180" actId="20577"/>
          <ac:spMkLst>
            <pc:docMk/>
            <pc:sldMk cId="2144785061" sldId="279"/>
            <ac:spMk id="10" creationId="{B8F2AB96-609B-C026-BB36-93462DB38B3E}"/>
          </ac:spMkLst>
        </pc:spChg>
        <pc:spChg chg="mod">
          <ac:chgData name="Pernia, Gabriel Enrique" userId="9a9e0add-9322-4346-adec-d02d63be1c00" providerId="ADAL" clId="{8F6BF2BE-ABF4-4F8B-9356-C58C17DB06EB}" dt="2025-02-25T13:40:08.995" v="12966" actId="20577"/>
          <ac:spMkLst>
            <pc:docMk/>
            <pc:sldMk cId="2144785061" sldId="279"/>
            <ac:spMk id="17" creationId="{131A67CA-B4FF-B344-04C5-86DE87B63A7B}"/>
          </ac:spMkLst>
        </pc:spChg>
        <pc:spChg chg="mod">
          <ac:chgData name="Pernia, Gabriel Enrique" userId="9a9e0add-9322-4346-adec-d02d63be1c00" providerId="ADAL" clId="{8F6BF2BE-ABF4-4F8B-9356-C58C17DB06EB}" dt="2025-02-25T13:56:02.513" v="13774" actId="20577"/>
          <ac:spMkLst>
            <pc:docMk/>
            <pc:sldMk cId="2144785061" sldId="279"/>
            <ac:spMk id="19" creationId="{109D2AB8-7D74-0B86-ACD4-531BD5150B8A}"/>
          </ac:spMkLst>
        </pc:spChg>
        <pc:spChg chg="mod">
          <ac:chgData name="Pernia, Gabriel Enrique" userId="9a9e0add-9322-4346-adec-d02d63be1c00" providerId="ADAL" clId="{8F6BF2BE-ABF4-4F8B-9356-C58C17DB06EB}" dt="2025-02-25T13:52:39.018" v="13658"/>
          <ac:spMkLst>
            <pc:docMk/>
            <pc:sldMk cId="2144785061" sldId="279"/>
            <ac:spMk id="22" creationId="{F87DD473-A9B2-72CE-D153-1FCEE5763424}"/>
          </ac:spMkLst>
        </pc:spChg>
        <pc:picChg chg="add mod">
          <ac:chgData name="Pernia, Gabriel Enrique" userId="9a9e0add-9322-4346-adec-d02d63be1c00" providerId="ADAL" clId="{8F6BF2BE-ABF4-4F8B-9356-C58C17DB06EB}" dt="2025-02-25T13:45:15.137" v="13177" actId="1076"/>
          <ac:picMkLst>
            <pc:docMk/>
            <pc:sldMk cId="2144785061" sldId="279"/>
            <ac:picMk id="3" creationId="{FFD32D9D-AFE4-66B0-5444-3D9689E0466D}"/>
          </ac:picMkLst>
        </pc:picChg>
        <pc:picChg chg="del">
          <ac:chgData name="Pernia, Gabriel Enrique" userId="9a9e0add-9322-4346-adec-d02d63be1c00" providerId="ADAL" clId="{8F6BF2BE-ABF4-4F8B-9356-C58C17DB06EB}" dt="2025-02-25T13:42:24.967" v="13136" actId="478"/>
          <ac:picMkLst>
            <pc:docMk/>
            <pc:sldMk cId="2144785061" sldId="279"/>
            <ac:picMk id="6" creationId="{CF16E15B-3D0D-C480-AA51-0DDADBE93196}"/>
          </ac:picMkLst>
        </pc:picChg>
      </pc:sldChg>
      <pc:sldChg chg="add">
        <pc:chgData name="Pernia, Gabriel Enrique" userId="9a9e0add-9322-4346-adec-d02d63be1c00" providerId="ADAL" clId="{8F6BF2BE-ABF4-4F8B-9356-C58C17DB06EB}" dt="2025-02-24T13:31:10.359" v="12002"/>
        <pc:sldMkLst>
          <pc:docMk/>
          <pc:sldMk cId="35505276" sldId="280"/>
        </pc:sldMkLst>
      </pc:sldChg>
      <pc:sldChg chg="add mod modShow">
        <pc:chgData name="Pernia, Gabriel Enrique" userId="9a9e0add-9322-4346-adec-d02d63be1c00" providerId="ADAL" clId="{8F6BF2BE-ABF4-4F8B-9356-C58C17DB06EB}" dt="2025-02-21T21:13:05.189" v="5295" actId="729"/>
        <pc:sldMkLst>
          <pc:docMk/>
          <pc:sldMk cId="2092191974" sldId="280"/>
        </pc:sldMkLst>
      </pc:sldChg>
      <pc:sldChg chg="add ord">
        <pc:chgData name="Pernia, Gabriel Enrique" userId="9a9e0add-9322-4346-adec-d02d63be1c00" providerId="ADAL" clId="{8F6BF2BE-ABF4-4F8B-9356-C58C17DB06EB}" dt="2025-02-22T21:15:52.446" v="10457"/>
        <pc:sldMkLst>
          <pc:docMk/>
          <pc:sldMk cId="2948154818" sldId="284"/>
        </pc:sldMkLst>
      </pc:sldChg>
      <pc:sldChg chg="addSp delSp modSp add mod ord">
        <pc:chgData name="Pernia, Gabriel Enrique" userId="9a9e0add-9322-4346-adec-d02d63be1c00" providerId="ADAL" clId="{8F6BF2BE-ABF4-4F8B-9356-C58C17DB06EB}" dt="2025-02-22T21:15:52.446" v="10457"/>
        <pc:sldMkLst>
          <pc:docMk/>
          <pc:sldMk cId="4161446188" sldId="285"/>
        </pc:sldMkLst>
        <pc:spChg chg="add mod">
          <ac:chgData name="Pernia, Gabriel Enrique" userId="9a9e0add-9322-4346-adec-d02d63be1c00" providerId="ADAL" clId="{8F6BF2BE-ABF4-4F8B-9356-C58C17DB06EB}" dt="2025-02-22T20:29:39.867" v="10426" actId="20577"/>
          <ac:spMkLst>
            <pc:docMk/>
            <pc:sldMk cId="4161446188" sldId="285"/>
            <ac:spMk id="2" creationId="{B8219735-B8E3-6DFD-631B-3BF61E56EA5A}"/>
          </ac:spMkLst>
        </pc:spChg>
        <pc:spChg chg="mod">
          <ac:chgData name="Pernia, Gabriel Enrique" userId="9a9e0add-9322-4346-adec-d02d63be1c00" providerId="ADAL" clId="{8F6BF2BE-ABF4-4F8B-9356-C58C17DB06EB}" dt="2025-02-21T22:44:20.905" v="6983" actId="20577"/>
          <ac:spMkLst>
            <pc:docMk/>
            <pc:sldMk cId="4161446188" sldId="285"/>
            <ac:spMk id="3" creationId="{72E51298-7922-CDB9-C714-5252F351DFD9}"/>
          </ac:spMkLst>
        </pc:spChg>
        <pc:spChg chg="add mod">
          <ac:chgData name="Pernia, Gabriel Enrique" userId="9a9e0add-9322-4346-adec-d02d63be1c00" providerId="ADAL" clId="{8F6BF2BE-ABF4-4F8B-9356-C58C17DB06EB}" dt="2025-02-22T20:17:32.556" v="10022" actId="20577"/>
          <ac:spMkLst>
            <pc:docMk/>
            <pc:sldMk cId="4161446188" sldId="285"/>
            <ac:spMk id="4" creationId="{951525BB-938D-9300-4153-D997661432DA}"/>
          </ac:spMkLst>
        </pc:spChg>
        <pc:spChg chg="mod">
          <ac:chgData name="Pernia, Gabriel Enrique" userId="9a9e0add-9322-4346-adec-d02d63be1c00" providerId="ADAL" clId="{8F6BF2BE-ABF4-4F8B-9356-C58C17DB06EB}" dt="2025-02-22T20:11:39.529" v="9935" actId="20577"/>
          <ac:spMkLst>
            <pc:docMk/>
            <pc:sldMk cId="4161446188" sldId="285"/>
            <ac:spMk id="25" creationId="{BEF22F86-7E8A-7C5B-59F1-721856CA8F09}"/>
          </ac:spMkLst>
        </pc:spChg>
        <pc:spChg chg="mod">
          <ac:chgData name="Pernia, Gabriel Enrique" userId="9a9e0add-9322-4346-adec-d02d63be1c00" providerId="ADAL" clId="{8F6BF2BE-ABF4-4F8B-9356-C58C17DB06EB}" dt="2025-02-22T20:14:54.413" v="9984" actId="33524"/>
          <ac:spMkLst>
            <pc:docMk/>
            <pc:sldMk cId="4161446188" sldId="285"/>
            <ac:spMk id="26" creationId="{B14E79DE-F1EC-F812-7526-6E15DB9C66F4}"/>
          </ac:spMkLst>
        </pc:spChg>
        <pc:spChg chg="del mod">
          <ac:chgData name="Pernia, Gabriel Enrique" userId="9a9e0add-9322-4346-adec-d02d63be1c00" providerId="ADAL" clId="{8F6BF2BE-ABF4-4F8B-9356-C58C17DB06EB}" dt="2025-02-21T22:39:31.806" v="6799" actId="478"/>
          <ac:spMkLst>
            <pc:docMk/>
            <pc:sldMk cId="4161446188" sldId="285"/>
            <ac:spMk id="27" creationId="{2D50E308-6343-303E-0F8C-050FA3E05ED5}"/>
          </ac:spMkLst>
        </pc:spChg>
        <pc:spChg chg="del">
          <ac:chgData name="Pernia, Gabriel Enrique" userId="9a9e0add-9322-4346-adec-d02d63be1c00" providerId="ADAL" clId="{8F6BF2BE-ABF4-4F8B-9356-C58C17DB06EB}" dt="2025-02-21T22:40:07.029" v="6805" actId="478"/>
          <ac:spMkLst>
            <pc:docMk/>
            <pc:sldMk cId="4161446188" sldId="285"/>
            <ac:spMk id="28" creationId="{DEF77B26-E966-F3BB-A6E3-6266340F5742}"/>
          </ac:spMkLst>
        </pc:spChg>
        <pc:spChg chg="mod">
          <ac:chgData name="Pernia, Gabriel Enrique" userId="9a9e0add-9322-4346-adec-d02d63be1c00" providerId="ADAL" clId="{8F6BF2BE-ABF4-4F8B-9356-C58C17DB06EB}" dt="2025-02-21T22:47:14.907" v="7012" actId="1076"/>
          <ac:spMkLst>
            <pc:docMk/>
            <pc:sldMk cId="4161446188" sldId="285"/>
            <ac:spMk id="29" creationId="{7E7B87E8-E3B9-F993-F56A-CBEC82B1077F}"/>
          </ac:spMkLst>
        </pc:spChg>
        <pc:spChg chg="mod">
          <ac:chgData name="Pernia, Gabriel Enrique" userId="9a9e0add-9322-4346-adec-d02d63be1c00" providerId="ADAL" clId="{8F6BF2BE-ABF4-4F8B-9356-C58C17DB06EB}" dt="2025-02-21T22:47:10.193" v="7011" actId="1076"/>
          <ac:spMkLst>
            <pc:docMk/>
            <pc:sldMk cId="4161446188" sldId="285"/>
            <ac:spMk id="30" creationId="{19850957-7A60-7A08-4A1D-CB578D56D206}"/>
          </ac:spMkLst>
        </pc:spChg>
        <pc:spChg chg="mod">
          <ac:chgData name="Pernia, Gabriel Enrique" userId="9a9e0add-9322-4346-adec-d02d63be1c00" providerId="ADAL" clId="{8F6BF2BE-ABF4-4F8B-9356-C58C17DB06EB}" dt="2025-02-21T22:47:10.193" v="7011" actId="1076"/>
          <ac:spMkLst>
            <pc:docMk/>
            <pc:sldMk cId="4161446188" sldId="285"/>
            <ac:spMk id="31" creationId="{14AD0F7F-6603-5D42-3DCE-F7BB60A26943}"/>
          </ac:spMkLst>
        </pc:spChg>
        <pc:spChg chg="mod">
          <ac:chgData name="Pernia, Gabriel Enrique" userId="9a9e0add-9322-4346-adec-d02d63be1c00" providerId="ADAL" clId="{8F6BF2BE-ABF4-4F8B-9356-C58C17DB06EB}" dt="2025-02-22T19:08:54.682" v="7462" actId="1076"/>
          <ac:spMkLst>
            <pc:docMk/>
            <pc:sldMk cId="4161446188" sldId="285"/>
            <ac:spMk id="32" creationId="{4AFB0D40-DFB9-3891-58F4-5E546B17E892}"/>
          </ac:spMkLst>
        </pc:spChg>
        <pc:spChg chg="mod">
          <ac:chgData name="Pernia, Gabriel Enrique" userId="9a9e0add-9322-4346-adec-d02d63be1c00" providerId="ADAL" clId="{8F6BF2BE-ABF4-4F8B-9356-C58C17DB06EB}" dt="2025-02-22T19:55:24.414" v="9018" actId="20577"/>
          <ac:spMkLst>
            <pc:docMk/>
            <pc:sldMk cId="4161446188" sldId="285"/>
            <ac:spMk id="33" creationId="{6A0F5809-093A-D832-408E-47FEBB1B4371}"/>
          </ac:spMkLst>
        </pc:spChg>
        <pc:spChg chg="mod">
          <ac:chgData name="Pernia, Gabriel Enrique" userId="9a9e0add-9322-4346-adec-d02d63be1c00" providerId="ADAL" clId="{8F6BF2BE-ABF4-4F8B-9356-C58C17DB06EB}" dt="2025-02-22T20:31:02.484" v="10435" actId="20577"/>
          <ac:spMkLst>
            <pc:docMk/>
            <pc:sldMk cId="4161446188" sldId="285"/>
            <ac:spMk id="34" creationId="{586277F0-C193-C569-BD66-E7126529AFFF}"/>
          </ac:spMkLst>
        </pc:spChg>
        <pc:spChg chg="mod">
          <ac:chgData name="Pernia, Gabriel Enrique" userId="9a9e0add-9322-4346-adec-d02d63be1c00" providerId="ADAL" clId="{8F6BF2BE-ABF4-4F8B-9356-C58C17DB06EB}" dt="2025-02-22T20:26:16.695" v="10421" actId="20577"/>
          <ac:spMkLst>
            <pc:docMk/>
            <pc:sldMk cId="4161446188" sldId="285"/>
            <ac:spMk id="35" creationId="{E29A620E-0A69-640D-4739-6198993A2A7F}"/>
          </ac:spMkLst>
        </pc:spChg>
        <pc:spChg chg="mod">
          <ac:chgData name="Pernia, Gabriel Enrique" userId="9a9e0add-9322-4346-adec-d02d63be1c00" providerId="ADAL" clId="{8F6BF2BE-ABF4-4F8B-9356-C58C17DB06EB}" dt="2025-02-21T22:48:24.139" v="7024" actId="1076"/>
          <ac:spMkLst>
            <pc:docMk/>
            <pc:sldMk cId="4161446188" sldId="285"/>
            <ac:spMk id="37" creationId="{EA8D10E9-DA95-021A-DB72-26D99489EE8F}"/>
          </ac:spMkLst>
        </pc:spChg>
        <pc:spChg chg="mod">
          <ac:chgData name="Pernia, Gabriel Enrique" userId="9a9e0add-9322-4346-adec-d02d63be1c00" providerId="ADAL" clId="{8F6BF2BE-ABF4-4F8B-9356-C58C17DB06EB}" dt="2025-02-21T22:48:24.139" v="7024" actId="1076"/>
          <ac:spMkLst>
            <pc:docMk/>
            <pc:sldMk cId="4161446188" sldId="285"/>
            <ac:spMk id="38" creationId="{EB001813-AB33-A976-A885-1443DCF9BD90}"/>
          </ac:spMkLst>
        </pc:spChg>
        <pc:spChg chg="mod">
          <ac:chgData name="Pernia, Gabriel Enrique" userId="9a9e0add-9322-4346-adec-d02d63be1c00" providerId="ADAL" clId="{8F6BF2BE-ABF4-4F8B-9356-C58C17DB06EB}" dt="2025-02-21T22:48:24.139" v="7024" actId="1076"/>
          <ac:spMkLst>
            <pc:docMk/>
            <pc:sldMk cId="4161446188" sldId="285"/>
            <ac:spMk id="40" creationId="{AE67E510-A64D-CBC9-4054-916450A56113}"/>
          </ac:spMkLst>
        </pc:spChg>
        <pc:spChg chg="mod">
          <ac:chgData name="Pernia, Gabriel Enrique" userId="9a9e0add-9322-4346-adec-d02d63be1c00" providerId="ADAL" clId="{8F6BF2BE-ABF4-4F8B-9356-C58C17DB06EB}" dt="2025-02-21T22:48:24.139" v="7024" actId="1076"/>
          <ac:spMkLst>
            <pc:docMk/>
            <pc:sldMk cId="4161446188" sldId="285"/>
            <ac:spMk id="41" creationId="{25CF5324-C761-39D9-2E3C-8D2B35FDDBEB}"/>
          </ac:spMkLst>
        </pc:spChg>
        <pc:cxnChg chg="mod">
          <ac:chgData name="Pernia, Gabriel Enrique" userId="9a9e0add-9322-4346-adec-d02d63be1c00" providerId="ADAL" clId="{8F6BF2BE-ABF4-4F8B-9356-C58C17DB06EB}" dt="2025-02-21T22:48:24.139" v="7024" actId="1076"/>
          <ac:cxnSpMkLst>
            <pc:docMk/>
            <pc:sldMk cId="4161446188" sldId="285"/>
            <ac:cxnSpMk id="36" creationId="{F07CEBA9-B1A5-28B8-FFB9-D906574925A7}"/>
          </ac:cxnSpMkLst>
        </pc:cxnChg>
      </pc:sldChg>
      <pc:sldChg chg="new del">
        <pc:chgData name="Pernia, Gabriel Enrique" userId="9a9e0add-9322-4346-adec-d02d63be1c00" providerId="ADAL" clId="{8F6BF2BE-ABF4-4F8B-9356-C58C17DB06EB}" dt="2025-02-22T21:35:59.784" v="10538" actId="680"/>
        <pc:sldMkLst>
          <pc:docMk/>
          <pc:sldMk cId="891446370" sldId="286"/>
        </pc:sldMkLst>
      </pc:sldChg>
      <pc:sldChg chg="modSp add mod">
        <pc:chgData name="Pernia, Gabriel Enrique" userId="9a9e0add-9322-4346-adec-d02d63be1c00" providerId="ADAL" clId="{8F6BF2BE-ABF4-4F8B-9356-C58C17DB06EB}" dt="2025-02-22T21:54:01.158" v="11083" actId="20577"/>
        <pc:sldMkLst>
          <pc:docMk/>
          <pc:sldMk cId="2403470058" sldId="286"/>
        </pc:sldMkLst>
        <pc:spChg chg="mod">
          <ac:chgData name="Pernia, Gabriel Enrique" userId="9a9e0add-9322-4346-adec-d02d63be1c00" providerId="ADAL" clId="{8F6BF2BE-ABF4-4F8B-9356-C58C17DB06EB}" dt="2025-02-22T21:52:08.126" v="10982" actId="20577"/>
          <ac:spMkLst>
            <pc:docMk/>
            <pc:sldMk cId="2403470058" sldId="286"/>
            <ac:spMk id="2" creationId="{B442A45D-3638-014B-92F4-5C99D1FA0A00}"/>
          </ac:spMkLst>
        </pc:spChg>
        <pc:spChg chg="mod">
          <ac:chgData name="Pernia, Gabriel Enrique" userId="9a9e0add-9322-4346-adec-d02d63be1c00" providerId="ADAL" clId="{8F6BF2BE-ABF4-4F8B-9356-C58C17DB06EB}" dt="2025-02-22T21:48:37.788" v="10580" actId="1076"/>
          <ac:spMkLst>
            <pc:docMk/>
            <pc:sldMk cId="2403470058" sldId="286"/>
            <ac:spMk id="53" creationId="{B2C81310-68B3-F443-11B0-1AA4DB665D40}"/>
          </ac:spMkLst>
        </pc:spChg>
        <pc:spChg chg="mod">
          <ac:chgData name="Pernia, Gabriel Enrique" userId="9a9e0add-9322-4346-adec-d02d63be1c00" providerId="ADAL" clId="{8F6BF2BE-ABF4-4F8B-9356-C58C17DB06EB}" dt="2025-02-22T21:48:35.182" v="10579" actId="1076"/>
          <ac:spMkLst>
            <pc:docMk/>
            <pc:sldMk cId="2403470058" sldId="286"/>
            <ac:spMk id="54" creationId="{CB84BEA4-00EF-7DAE-8A76-D6953D3D4A71}"/>
          </ac:spMkLst>
        </pc:spChg>
        <pc:spChg chg="mod">
          <ac:chgData name="Pernia, Gabriel Enrique" userId="9a9e0add-9322-4346-adec-d02d63be1c00" providerId="ADAL" clId="{8F6BF2BE-ABF4-4F8B-9356-C58C17DB06EB}" dt="2025-02-22T21:47:36.967" v="10573"/>
          <ac:spMkLst>
            <pc:docMk/>
            <pc:sldMk cId="2403470058" sldId="286"/>
            <ac:spMk id="55" creationId="{B08CBD17-9E7F-178E-483F-631FBBAB6E37}"/>
          </ac:spMkLst>
        </pc:spChg>
        <pc:spChg chg="mod">
          <ac:chgData name="Pernia, Gabriel Enrique" userId="9a9e0add-9322-4346-adec-d02d63be1c00" providerId="ADAL" clId="{8F6BF2BE-ABF4-4F8B-9356-C58C17DB06EB}" dt="2025-02-22T21:50:20.870" v="10864" actId="20577"/>
          <ac:spMkLst>
            <pc:docMk/>
            <pc:sldMk cId="2403470058" sldId="286"/>
            <ac:spMk id="56" creationId="{3CA28CD8-5D83-D249-4379-B2B4BD5519F7}"/>
          </ac:spMkLst>
        </pc:spChg>
        <pc:spChg chg="mod">
          <ac:chgData name="Pernia, Gabriel Enrique" userId="9a9e0add-9322-4346-adec-d02d63be1c00" providerId="ADAL" clId="{8F6BF2BE-ABF4-4F8B-9356-C58C17DB06EB}" dt="2025-02-22T21:48:06.162" v="10577"/>
          <ac:spMkLst>
            <pc:docMk/>
            <pc:sldMk cId="2403470058" sldId="286"/>
            <ac:spMk id="57" creationId="{538A2FB2-D179-F00F-C552-05D70DDD9E60}"/>
          </ac:spMkLst>
        </pc:spChg>
        <pc:spChg chg="mod">
          <ac:chgData name="Pernia, Gabriel Enrique" userId="9a9e0add-9322-4346-adec-d02d63be1c00" providerId="ADAL" clId="{8F6BF2BE-ABF4-4F8B-9356-C58C17DB06EB}" dt="2025-02-22T21:47:00.633" v="10566"/>
          <ac:spMkLst>
            <pc:docMk/>
            <pc:sldMk cId="2403470058" sldId="286"/>
            <ac:spMk id="58" creationId="{297D60BB-5410-7AF2-7345-BE2C224897B0}"/>
          </ac:spMkLst>
        </pc:spChg>
        <pc:spChg chg="mod">
          <ac:chgData name="Pernia, Gabriel Enrique" userId="9a9e0add-9322-4346-adec-d02d63be1c00" providerId="ADAL" clId="{8F6BF2BE-ABF4-4F8B-9356-C58C17DB06EB}" dt="2025-02-22T21:47:10.937" v="10569"/>
          <ac:spMkLst>
            <pc:docMk/>
            <pc:sldMk cId="2403470058" sldId="286"/>
            <ac:spMk id="59" creationId="{F64B3FFA-B09A-10FA-2AFB-3C0BB8F744CE}"/>
          </ac:spMkLst>
        </pc:spChg>
        <pc:spChg chg="mod">
          <ac:chgData name="Pernia, Gabriel Enrique" userId="9a9e0add-9322-4346-adec-d02d63be1c00" providerId="ADAL" clId="{8F6BF2BE-ABF4-4F8B-9356-C58C17DB06EB}" dt="2025-02-22T21:54:01.158" v="11083" actId="20577"/>
          <ac:spMkLst>
            <pc:docMk/>
            <pc:sldMk cId="2403470058" sldId="286"/>
            <ac:spMk id="60" creationId="{9AB8CB4D-111A-7896-0071-3F382CB5EAA7}"/>
          </ac:spMkLst>
        </pc:spChg>
        <pc:spChg chg="mod">
          <ac:chgData name="Pernia, Gabriel Enrique" userId="9a9e0add-9322-4346-adec-d02d63be1c00" providerId="ADAL" clId="{8F6BF2BE-ABF4-4F8B-9356-C58C17DB06EB}" dt="2025-02-22T21:44:35.699" v="10554"/>
          <ac:spMkLst>
            <pc:docMk/>
            <pc:sldMk cId="2403470058" sldId="286"/>
            <ac:spMk id="61" creationId="{3294A637-CBEF-DAD5-C12E-AFB454E94CD8}"/>
          </ac:spMkLst>
        </pc:spChg>
        <pc:spChg chg="mod">
          <ac:chgData name="Pernia, Gabriel Enrique" userId="9a9e0add-9322-4346-adec-d02d63be1c00" providerId="ADAL" clId="{8F6BF2BE-ABF4-4F8B-9356-C58C17DB06EB}" dt="2025-02-22T21:48:48.086" v="10599" actId="1076"/>
          <ac:spMkLst>
            <pc:docMk/>
            <pc:sldMk cId="2403470058" sldId="286"/>
            <ac:spMk id="62" creationId="{9A49C49B-8AB5-BC7D-A090-A208CCF57E79}"/>
          </ac:spMkLst>
        </pc:spChg>
        <pc:spChg chg="mod">
          <ac:chgData name="Pernia, Gabriel Enrique" userId="9a9e0add-9322-4346-adec-d02d63be1c00" providerId="ADAL" clId="{8F6BF2BE-ABF4-4F8B-9356-C58C17DB06EB}" dt="2025-02-22T21:45:45.581" v="10560"/>
          <ac:spMkLst>
            <pc:docMk/>
            <pc:sldMk cId="2403470058" sldId="286"/>
            <ac:spMk id="71" creationId="{DF1BB3A5-0227-1DFE-459F-CFF74A44C9FF}"/>
          </ac:spMkLst>
        </pc:spChg>
        <pc:spChg chg="mod">
          <ac:chgData name="Pernia, Gabriel Enrique" userId="9a9e0add-9322-4346-adec-d02d63be1c00" providerId="ADAL" clId="{8F6BF2BE-ABF4-4F8B-9356-C58C17DB06EB}" dt="2025-02-22T21:46:49.338" v="10563"/>
          <ac:spMkLst>
            <pc:docMk/>
            <pc:sldMk cId="2403470058" sldId="286"/>
            <ac:spMk id="72" creationId="{CEE274F0-884D-7377-8B85-156B2859E05C}"/>
          </ac:spMkLst>
        </pc:spChg>
        <pc:spChg chg="mod">
          <ac:chgData name="Pernia, Gabriel Enrique" userId="9a9e0add-9322-4346-adec-d02d63be1c00" providerId="ADAL" clId="{8F6BF2BE-ABF4-4F8B-9356-C58C17DB06EB}" dt="2025-02-22T21:48:32.751" v="10578" actId="1076"/>
          <ac:spMkLst>
            <pc:docMk/>
            <pc:sldMk cId="2403470058" sldId="286"/>
            <ac:spMk id="73" creationId="{D74C9CB4-B423-2BAB-AD2B-2C3F5A7FC2A7}"/>
          </ac:spMkLst>
        </pc:spChg>
      </pc:sldChg>
      <pc:sldChg chg="add del">
        <pc:chgData name="Pernia, Gabriel Enrique" userId="9a9e0add-9322-4346-adec-d02d63be1c00" providerId="ADAL" clId="{8F6BF2BE-ABF4-4F8B-9356-C58C17DB06EB}" dt="2025-02-21T22:38:55.439" v="6792"/>
        <pc:sldMkLst>
          <pc:docMk/>
          <pc:sldMk cId="2867521857" sldId="286"/>
        </pc:sldMkLst>
      </pc:sldChg>
      <pc:sldChg chg="addSp delSp modSp add mod">
        <pc:chgData name="Pernia, Gabriel Enrique" userId="9a9e0add-9322-4346-adec-d02d63be1c00" providerId="ADAL" clId="{8F6BF2BE-ABF4-4F8B-9356-C58C17DB06EB}" dt="2025-02-22T22:25:12.122" v="11299" actId="20577"/>
        <pc:sldMkLst>
          <pc:docMk/>
          <pc:sldMk cId="1256924621" sldId="287"/>
        </pc:sldMkLst>
        <pc:spChg chg="mod">
          <ac:chgData name="Pernia, Gabriel Enrique" userId="9a9e0add-9322-4346-adec-d02d63be1c00" providerId="ADAL" clId="{8F6BF2BE-ABF4-4F8B-9356-C58C17DB06EB}" dt="2025-02-22T22:08:40.702" v="11116" actId="20577"/>
          <ac:spMkLst>
            <pc:docMk/>
            <pc:sldMk cId="1256924621" sldId="287"/>
            <ac:spMk id="3" creationId="{5F1B63F0-CE9F-5DD4-9E1B-1A7D5CDD36E7}"/>
          </ac:spMkLst>
        </pc:spChg>
        <pc:spChg chg="add mod">
          <ac:chgData name="Pernia, Gabriel Enrique" userId="9a9e0add-9322-4346-adec-d02d63be1c00" providerId="ADAL" clId="{8F6BF2BE-ABF4-4F8B-9356-C58C17DB06EB}" dt="2025-02-22T22:14:31.221" v="11184" actId="12"/>
          <ac:spMkLst>
            <pc:docMk/>
            <pc:sldMk cId="1256924621" sldId="287"/>
            <ac:spMk id="6" creationId="{45123040-B938-E9CC-B402-89A3CF99D45C}"/>
          </ac:spMkLst>
        </pc:spChg>
        <pc:spChg chg="add mod">
          <ac:chgData name="Pernia, Gabriel Enrique" userId="9a9e0add-9322-4346-adec-d02d63be1c00" providerId="ADAL" clId="{8F6BF2BE-ABF4-4F8B-9356-C58C17DB06EB}" dt="2025-02-22T22:17:24.330" v="11215" actId="6549"/>
          <ac:spMkLst>
            <pc:docMk/>
            <pc:sldMk cId="1256924621" sldId="287"/>
            <ac:spMk id="7" creationId="{2F527109-F23E-9011-E493-46B9AC5E5141}"/>
          </ac:spMkLst>
        </pc:spChg>
        <pc:spChg chg="add mod">
          <ac:chgData name="Pernia, Gabriel Enrique" userId="9a9e0add-9322-4346-adec-d02d63be1c00" providerId="ADAL" clId="{8F6BF2BE-ABF4-4F8B-9356-C58C17DB06EB}" dt="2025-02-22T22:22:09.673" v="11265" actId="6549"/>
          <ac:spMkLst>
            <pc:docMk/>
            <pc:sldMk cId="1256924621" sldId="287"/>
            <ac:spMk id="8" creationId="{4DB39418-0FA5-619B-7954-FAAB8E120DDD}"/>
          </ac:spMkLst>
        </pc:spChg>
        <pc:spChg chg="add mod">
          <ac:chgData name="Pernia, Gabriel Enrique" userId="9a9e0add-9322-4346-adec-d02d63be1c00" providerId="ADAL" clId="{8F6BF2BE-ABF4-4F8B-9356-C58C17DB06EB}" dt="2025-02-22T22:25:12.122" v="11299" actId="20577"/>
          <ac:spMkLst>
            <pc:docMk/>
            <pc:sldMk cId="1256924621" sldId="287"/>
            <ac:spMk id="9" creationId="{447ECF9D-860A-2427-FC58-074D9BFD78A7}"/>
          </ac:spMkLst>
        </pc:spChg>
        <pc:spChg chg="mod">
          <ac:chgData name="Pernia, Gabriel Enrique" userId="9a9e0add-9322-4346-adec-d02d63be1c00" providerId="ADAL" clId="{8F6BF2BE-ABF4-4F8B-9356-C58C17DB06EB}" dt="2025-02-22T22:15:34.722" v="11195" actId="1076"/>
          <ac:spMkLst>
            <pc:docMk/>
            <pc:sldMk cId="1256924621" sldId="287"/>
            <ac:spMk id="128" creationId="{4EC589BB-1EAA-D7E5-EE6B-BD3E4DB2EEAA}"/>
          </ac:spMkLst>
        </pc:spChg>
        <pc:spChg chg="mod">
          <ac:chgData name="Pernia, Gabriel Enrique" userId="9a9e0add-9322-4346-adec-d02d63be1c00" providerId="ADAL" clId="{8F6BF2BE-ABF4-4F8B-9356-C58C17DB06EB}" dt="2025-02-22T22:15:34.722" v="11195" actId="1076"/>
          <ac:spMkLst>
            <pc:docMk/>
            <pc:sldMk cId="1256924621" sldId="287"/>
            <ac:spMk id="129" creationId="{31289C29-8F98-E73E-207D-26070697CC7F}"/>
          </ac:spMkLst>
        </pc:spChg>
        <pc:spChg chg="mod">
          <ac:chgData name="Pernia, Gabriel Enrique" userId="9a9e0add-9322-4346-adec-d02d63be1c00" providerId="ADAL" clId="{8F6BF2BE-ABF4-4F8B-9356-C58C17DB06EB}" dt="2025-02-22T22:15:34.722" v="11195" actId="1076"/>
          <ac:spMkLst>
            <pc:docMk/>
            <pc:sldMk cId="1256924621" sldId="287"/>
            <ac:spMk id="130" creationId="{94FB7130-E9CB-8E5C-CAD6-36032F04DB33}"/>
          </ac:spMkLst>
        </pc:spChg>
        <pc:spChg chg="mod">
          <ac:chgData name="Pernia, Gabriel Enrique" userId="9a9e0add-9322-4346-adec-d02d63be1c00" providerId="ADAL" clId="{8F6BF2BE-ABF4-4F8B-9356-C58C17DB06EB}" dt="2025-02-22T22:15:34.722" v="11195" actId="1076"/>
          <ac:spMkLst>
            <pc:docMk/>
            <pc:sldMk cId="1256924621" sldId="287"/>
            <ac:spMk id="131" creationId="{3501C766-ED42-E6C2-87A6-2142A532073E}"/>
          </ac:spMkLst>
        </pc:spChg>
        <pc:spChg chg="mod">
          <ac:chgData name="Pernia, Gabriel Enrique" userId="9a9e0add-9322-4346-adec-d02d63be1c00" providerId="ADAL" clId="{8F6BF2BE-ABF4-4F8B-9356-C58C17DB06EB}" dt="2025-02-22T22:15:34.722" v="11195" actId="1076"/>
          <ac:spMkLst>
            <pc:docMk/>
            <pc:sldMk cId="1256924621" sldId="287"/>
            <ac:spMk id="132" creationId="{AF41D866-5C36-7B88-0D83-E0A73FB6EB4E}"/>
          </ac:spMkLst>
        </pc:spChg>
        <pc:spChg chg="mod">
          <ac:chgData name="Pernia, Gabriel Enrique" userId="9a9e0add-9322-4346-adec-d02d63be1c00" providerId="ADAL" clId="{8F6BF2BE-ABF4-4F8B-9356-C58C17DB06EB}" dt="2025-02-22T22:07:18.083" v="11094" actId="1076"/>
          <ac:spMkLst>
            <pc:docMk/>
            <pc:sldMk cId="1256924621" sldId="287"/>
            <ac:spMk id="133" creationId="{8BE25903-EC69-61D7-E2E0-093117FC7972}"/>
          </ac:spMkLst>
        </pc:spChg>
        <pc:spChg chg="mod">
          <ac:chgData name="Pernia, Gabriel Enrique" userId="9a9e0add-9322-4346-adec-d02d63be1c00" providerId="ADAL" clId="{8F6BF2BE-ABF4-4F8B-9356-C58C17DB06EB}" dt="2025-02-22T22:12:18.497" v="11164" actId="1076"/>
          <ac:spMkLst>
            <pc:docMk/>
            <pc:sldMk cId="1256924621" sldId="287"/>
            <ac:spMk id="135" creationId="{D7DA2DCC-53E8-AB54-1D19-5E9A06A2F7AB}"/>
          </ac:spMkLst>
        </pc:spChg>
        <pc:spChg chg="mod">
          <ac:chgData name="Pernia, Gabriel Enrique" userId="9a9e0add-9322-4346-adec-d02d63be1c00" providerId="ADAL" clId="{8F6BF2BE-ABF4-4F8B-9356-C58C17DB06EB}" dt="2025-02-22T22:12:18.497" v="11164" actId="1076"/>
          <ac:spMkLst>
            <pc:docMk/>
            <pc:sldMk cId="1256924621" sldId="287"/>
            <ac:spMk id="136" creationId="{E5734C90-2173-0C67-AD2D-63BEB50D1BD7}"/>
          </ac:spMkLst>
        </pc:spChg>
        <pc:spChg chg="mod">
          <ac:chgData name="Pernia, Gabriel Enrique" userId="9a9e0add-9322-4346-adec-d02d63be1c00" providerId="ADAL" clId="{8F6BF2BE-ABF4-4F8B-9356-C58C17DB06EB}" dt="2025-02-22T22:12:18.497" v="11164" actId="1076"/>
          <ac:spMkLst>
            <pc:docMk/>
            <pc:sldMk cId="1256924621" sldId="287"/>
            <ac:spMk id="137" creationId="{06D99108-F26F-A28B-5D47-4CDACA1F470F}"/>
          </ac:spMkLst>
        </pc:spChg>
        <pc:spChg chg="mod">
          <ac:chgData name="Pernia, Gabriel Enrique" userId="9a9e0add-9322-4346-adec-d02d63be1c00" providerId="ADAL" clId="{8F6BF2BE-ABF4-4F8B-9356-C58C17DB06EB}" dt="2025-02-22T22:12:18.497" v="11164" actId="1076"/>
          <ac:spMkLst>
            <pc:docMk/>
            <pc:sldMk cId="1256924621" sldId="287"/>
            <ac:spMk id="138" creationId="{D3E97242-7765-2A45-3195-743BE78CE94D}"/>
          </ac:spMkLst>
        </pc:spChg>
        <pc:spChg chg="mod">
          <ac:chgData name="Pernia, Gabriel Enrique" userId="9a9e0add-9322-4346-adec-d02d63be1c00" providerId="ADAL" clId="{8F6BF2BE-ABF4-4F8B-9356-C58C17DB06EB}" dt="2025-02-22T22:07:18.083" v="11094" actId="1076"/>
          <ac:spMkLst>
            <pc:docMk/>
            <pc:sldMk cId="1256924621" sldId="287"/>
            <ac:spMk id="140" creationId="{784CB950-0535-A94D-2806-115FE27F2497}"/>
          </ac:spMkLst>
        </pc:spChg>
        <pc:spChg chg="mod">
          <ac:chgData name="Pernia, Gabriel Enrique" userId="9a9e0add-9322-4346-adec-d02d63be1c00" providerId="ADAL" clId="{8F6BF2BE-ABF4-4F8B-9356-C58C17DB06EB}" dt="2025-02-22T22:07:18.083" v="11094" actId="1076"/>
          <ac:spMkLst>
            <pc:docMk/>
            <pc:sldMk cId="1256924621" sldId="287"/>
            <ac:spMk id="141" creationId="{789A7122-C696-9B1E-D925-02F2B1B3E13E}"/>
          </ac:spMkLst>
        </pc:spChg>
        <pc:spChg chg="mod">
          <ac:chgData name="Pernia, Gabriel Enrique" userId="9a9e0add-9322-4346-adec-d02d63be1c00" providerId="ADAL" clId="{8F6BF2BE-ABF4-4F8B-9356-C58C17DB06EB}" dt="2025-02-22T22:07:18.083" v="11094" actId="1076"/>
          <ac:spMkLst>
            <pc:docMk/>
            <pc:sldMk cId="1256924621" sldId="287"/>
            <ac:spMk id="142" creationId="{3FA54359-6C46-8952-2202-6991B8252E49}"/>
          </ac:spMkLst>
        </pc:spChg>
        <pc:spChg chg="mod">
          <ac:chgData name="Pernia, Gabriel Enrique" userId="9a9e0add-9322-4346-adec-d02d63be1c00" providerId="ADAL" clId="{8F6BF2BE-ABF4-4F8B-9356-C58C17DB06EB}" dt="2025-02-22T22:07:27.643" v="11097" actId="14100"/>
          <ac:spMkLst>
            <pc:docMk/>
            <pc:sldMk cId="1256924621" sldId="287"/>
            <ac:spMk id="143" creationId="{55C7C7F5-186F-A7E4-D96A-50184539B7AA}"/>
          </ac:spMkLst>
        </pc:spChg>
        <pc:spChg chg="mod">
          <ac:chgData name="Pernia, Gabriel Enrique" userId="9a9e0add-9322-4346-adec-d02d63be1c00" providerId="ADAL" clId="{8F6BF2BE-ABF4-4F8B-9356-C58C17DB06EB}" dt="2025-02-22T22:15:39.307" v="11196" actId="1076"/>
          <ac:spMkLst>
            <pc:docMk/>
            <pc:sldMk cId="1256924621" sldId="287"/>
            <ac:spMk id="145" creationId="{7DB1DF13-F6F4-93B9-DB05-A0080576BDF7}"/>
          </ac:spMkLst>
        </pc:spChg>
        <pc:spChg chg="mod">
          <ac:chgData name="Pernia, Gabriel Enrique" userId="9a9e0add-9322-4346-adec-d02d63be1c00" providerId="ADAL" clId="{8F6BF2BE-ABF4-4F8B-9356-C58C17DB06EB}" dt="2025-02-22T22:15:39.307" v="11196" actId="1076"/>
          <ac:spMkLst>
            <pc:docMk/>
            <pc:sldMk cId="1256924621" sldId="287"/>
            <ac:spMk id="147" creationId="{6FD65ED1-19A6-9445-3754-F341844D614B}"/>
          </ac:spMkLst>
        </pc:spChg>
        <pc:spChg chg="mod">
          <ac:chgData name="Pernia, Gabriel Enrique" userId="9a9e0add-9322-4346-adec-d02d63be1c00" providerId="ADAL" clId="{8F6BF2BE-ABF4-4F8B-9356-C58C17DB06EB}" dt="2025-02-22T22:15:39.307" v="11196" actId="1076"/>
          <ac:spMkLst>
            <pc:docMk/>
            <pc:sldMk cId="1256924621" sldId="287"/>
            <ac:spMk id="148" creationId="{1964E2AE-B509-8251-42D3-136CA2EC0FAD}"/>
          </ac:spMkLst>
        </pc:spChg>
        <pc:spChg chg="mod">
          <ac:chgData name="Pernia, Gabriel Enrique" userId="9a9e0add-9322-4346-adec-d02d63be1c00" providerId="ADAL" clId="{8F6BF2BE-ABF4-4F8B-9356-C58C17DB06EB}" dt="2025-02-22T22:15:39.307" v="11196" actId="1076"/>
          <ac:spMkLst>
            <pc:docMk/>
            <pc:sldMk cId="1256924621" sldId="287"/>
            <ac:spMk id="149" creationId="{3454C555-F805-5D7A-1F5A-84147469E0DD}"/>
          </ac:spMkLst>
        </pc:spChg>
        <pc:spChg chg="mod">
          <ac:chgData name="Pernia, Gabriel Enrique" userId="9a9e0add-9322-4346-adec-d02d63be1c00" providerId="ADAL" clId="{8F6BF2BE-ABF4-4F8B-9356-C58C17DB06EB}" dt="2025-02-22T22:15:39.307" v="11196" actId="1076"/>
          <ac:spMkLst>
            <pc:docMk/>
            <pc:sldMk cId="1256924621" sldId="287"/>
            <ac:spMk id="150" creationId="{D57394F1-85CB-7192-23E5-569195940804}"/>
          </ac:spMkLst>
        </pc:spChg>
        <pc:spChg chg="mod">
          <ac:chgData name="Pernia, Gabriel Enrique" userId="9a9e0add-9322-4346-adec-d02d63be1c00" providerId="ADAL" clId="{8F6BF2BE-ABF4-4F8B-9356-C58C17DB06EB}" dt="2025-02-22T22:15:39.307" v="11196" actId="1076"/>
          <ac:spMkLst>
            <pc:docMk/>
            <pc:sldMk cId="1256924621" sldId="287"/>
            <ac:spMk id="151" creationId="{C63995BD-97E7-08C6-C276-1322367C779E}"/>
          </ac:spMkLst>
        </pc:spChg>
        <pc:spChg chg="mod">
          <ac:chgData name="Pernia, Gabriel Enrique" userId="9a9e0add-9322-4346-adec-d02d63be1c00" providerId="ADAL" clId="{8F6BF2BE-ABF4-4F8B-9356-C58C17DB06EB}" dt="2025-02-22T22:15:39.307" v="11196" actId="1076"/>
          <ac:spMkLst>
            <pc:docMk/>
            <pc:sldMk cId="1256924621" sldId="287"/>
            <ac:spMk id="152" creationId="{7A5B5488-B060-34CC-4E17-68F6E4FED636}"/>
          </ac:spMkLst>
        </pc:spChg>
        <pc:spChg chg="mod">
          <ac:chgData name="Pernia, Gabriel Enrique" userId="9a9e0add-9322-4346-adec-d02d63be1c00" providerId="ADAL" clId="{8F6BF2BE-ABF4-4F8B-9356-C58C17DB06EB}" dt="2025-02-22T22:15:39.307" v="11196" actId="1076"/>
          <ac:spMkLst>
            <pc:docMk/>
            <pc:sldMk cId="1256924621" sldId="287"/>
            <ac:spMk id="153" creationId="{3651CF75-776C-40DB-F5B6-3C81505F5818}"/>
          </ac:spMkLst>
        </pc:spChg>
        <pc:spChg chg="mod">
          <ac:chgData name="Pernia, Gabriel Enrique" userId="9a9e0add-9322-4346-adec-d02d63be1c00" providerId="ADAL" clId="{8F6BF2BE-ABF4-4F8B-9356-C58C17DB06EB}" dt="2025-02-22T22:15:39.307" v="11196" actId="1076"/>
          <ac:spMkLst>
            <pc:docMk/>
            <pc:sldMk cId="1256924621" sldId="287"/>
            <ac:spMk id="154" creationId="{256F3A25-4F7D-A509-47E2-00B95797104D}"/>
          </ac:spMkLst>
        </pc:spChg>
        <pc:spChg chg="mod">
          <ac:chgData name="Pernia, Gabriel Enrique" userId="9a9e0add-9322-4346-adec-d02d63be1c00" providerId="ADAL" clId="{8F6BF2BE-ABF4-4F8B-9356-C58C17DB06EB}" dt="2025-02-22T22:15:39.307" v="11196" actId="1076"/>
          <ac:spMkLst>
            <pc:docMk/>
            <pc:sldMk cId="1256924621" sldId="287"/>
            <ac:spMk id="155" creationId="{2B5FB7F0-CAB8-5594-7B60-9AA5147F97B7}"/>
          </ac:spMkLst>
        </pc:spChg>
        <pc:spChg chg="mod">
          <ac:chgData name="Pernia, Gabriel Enrique" userId="9a9e0add-9322-4346-adec-d02d63be1c00" providerId="ADAL" clId="{8F6BF2BE-ABF4-4F8B-9356-C58C17DB06EB}" dt="2025-02-22T22:12:25.769" v="11165" actId="1076"/>
          <ac:spMkLst>
            <pc:docMk/>
            <pc:sldMk cId="1256924621" sldId="287"/>
            <ac:spMk id="157" creationId="{8DE46885-3B8E-BD98-BF60-14A022A4E19A}"/>
          </ac:spMkLst>
        </pc:spChg>
        <pc:spChg chg="mod">
          <ac:chgData name="Pernia, Gabriel Enrique" userId="9a9e0add-9322-4346-adec-d02d63be1c00" providerId="ADAL" clId="{8F6BF2BE-ABF4-4F8B-9356-C58C17DB06EB}" dt="2025-02-22T22:12:13.796" v="11163" actId="14100"/>
          <ac:spMkLst>
            <pc:docMk/>
            <pc:sldMk cId="1256924621" sldId="287"/>
            <ac:spMk id="160" creationId="{11E07C96-88DD-C354-EA4A-5B6F31199030}"/>
          </ac:spMkLst>
        </pc:spChg>
        <pc:spChg chg="mod">
          <ac:chgData name="Pernia, Gabriel Enrique" userId="9a9e0add-9322-4346-adec-d02d63be1c00" providerId="ADAL" clId="{8F6BF2BE-ABF4-4F8B-9356-C58C17DB06EB}" dt="2025-02-22T22:15:39.307" v="11196" actId="1076"/>
          <ac:spMkLst>
            <pc:docMk/>
            <pc:sldMk cId="1256924621" sldId="287"/>
            <ac:spMk id="163" creationId="{3834B6FE-C9E5-3FB5-7C64-95ECF4E575B5}"/>
          </ac:spMkLst>
        </pc:spChg>
        <pc:spChg chg="mod">
          <ac:chgData name="Pernia, Gabriel Enrique" userId="9a9e0add-9322-4346-adec-d02d63be1c00" providerId="ADAL" clId="{8F6BF2BE-ABF4-4F8B-9356-C58C17DB06EB}" dt="2025-02-22T22:15:34.722" v="11195" actId="1076"/>
          <ac:spMkLst>
            <pc:docMk/>
            <pc:sldMk cId="1256924621" sldId="287"/>
            <ac:spMk id="166" creationId="{521D72F6-06A7-BAF5-4C82-2C580D5DA2FA}"/>
          </ac:spMkLst>
        </pc:spChg>
        <pc:spChg chg="del mod topLvl">
          <ac:chgData name="Pernia, Gabriel Enrique" userId="9a9e0add-9322-4346-adec-d02d63be1c00" providerId="ADAL" clId="{8F6BF2BE-ABF4-4F8B-9356-C58C17DB06EB}" dt="2025-02-22T22:10:25.185" v="11136" actId="478"/>
          <ac:spMkLst>
            <pc:docMk/>
            <pc:sldMk cId="1256924621" sldId="287"/>
            <ac:spMk id="169" creationId="{094A151B-EDE5-6E52-1691-83F6397BB315}"/>
          </ac:spMkLst>
        </pc:spChg>
        <pc:grpChg chg="mod">
          <ac:chgData name="Pernia, Gabriel Enrique" userId="9a9e0add-9322-4346-adec-d02d63be1c00" providerId="ADAL" clId="{8F6BF2BE-ABF4-4F8B-9356-C58C17DB06EB}" dt="2025-02-22T22:15:34.722" v="11195" actId="1076"/>
          <ac:grpSpMkLst>
            <pc:docMk/>
            <pc:sldMk cId="1256924621" sldId="287"/>
            <ac:grpSpMk id="127" creationId="{3C01F8DD-F590-79CE-D9DC-5059720C7CEF}"/>
          </ac:grpSpMkLst>
        </pc:grpChg>
        <pc:grpChg chg="mod">
          <ac:chgData name="Pernia, Gabriel Enrique" userId="9a9e0add-9322-4346-adec-d02d63be1c00" providerId="ADAL" clId="{8F6BF2BE-ABF4-4F8B-9356-C58C17DB06EB}" dt="2025-02-22T22:12:18.497" v="11164" actId="1076"/>
          <ac:grpSpMkLst>
            <pc:docMk/>
            <pc:sldMk cId="1256924621" sldId="287"/>
            <ac:grpSpMk id="134" creationId="{4372B59A-61E5-6906-17BA-CAF6DEF5E79F}"/>
          </ac:grpSpMkLst>
        </pc:grpChg>
        <pc:grpChg chg="del mod">
          <ac:chgData name="Pernia, Gabriel Enrique" userId="9a9e0add-9322-4346-adec-d02d63be1c00" providerId="ADAL" clId="{8F6BF2BE-ABF4-4F8B-9356-C58C17DB06EB}" dt="2025-02-22T22:10:26.535" v="11137" actId="478"/>
          <ac:grpSpMkLst>
            <pc:docMk/>
            <pc:sldMk cId="1256924621" sldId="287"/>
            <ac:grpSpMk id="139" creationId="{75837E10-FC24-7BA0-EED7-A8D3E1795558}"/>
          </ac:grpSpMkLst>
        </pc:grpChg>
        <pc:grpChg chg="mod">
          <ac:chgData name="Pernia, Gabriel Enrique" userId="9a9e0add-9322-4346-adec-d02d63be1c00" providerId="ADAL" clId="{8F6BF2BE-ABF4-4F8B-9356-C58C17DB06EB}" dt="2025-02-22T22:15:39.307" v="11196" actId="1076"/>
          <ac:grpSpMkLst>
            <pc:docMk/>
            <pc:sldMk cId="1256924621" sldId="287"/>
            <ac:grpSpMk id="144" creationId="{E7B6E036-A26F-AE48-D0E4-58B48A3BF718}"/>
          </ac:grpSpMkLst>
        </pc:grpChg>
        <pc:grpChg chg="mod">
          <ac:chgData name="Pernia, Gabriel Enrique" userId="9a9e0add-9322-4346-adec-d02d63be1c00" providerId="ADAL" clId="{8F6BF2BE-ABF4-4F8B-9356-C58C17DB06EB}" dt="2025-02-22T22:15:39.307" v="11196" actId="1076"/>
          <ac:grpSpMkLst>
            <pc:docMk/>
            <pc:sldMk cId="1256924621" sldId="287"/>
            <ac:grpSpMk id="146" creationId="{CC22F465-27AE-E2D2-AD22-A7D383717FCD}"/>
          </ac:grpSpMkLst>
        </pc:grpChg>
        <pc:grpChg chg="mod">
          <ac:chgData name="Pernia, Gabriel Enrique" userId="9a9e0add-9322-4346-adec-d02d63be1c00" providerId="ADAL" clId="{8F6BF2BE-ABF4-4F8B-9356-C58C17DB06EB}" dt="2025-02-22T22:13:46.250" v="11178" actId="14100"/>
          <ac:grpSpMkLst>
            <pc:docMk/>
            <pc:sldMk cId="1256924621" sldId="287"/>
            <ac:grpSpMk id="156" creationId="{F9A668C3-7220-22BC-CC21-F6755DBD97B6}"/>
          </ac:grpSpMkLst>
        </pc:grpChg>
        <pc:grpChg chg="mod">
          <ac:chgData name="Pernia, Gabriel Enrique" userId="9a9e0add-9322-4346-adec-d02d63be1c00" providerId="ADAL" clId="{8F6BF2BE-ABF4-4F8B-9356-C58C17DB06EB}" dt="2025-02-22T22:12:08.050" v="11162" actId="14100"/>
          <ac:grpSpMkLst>
            <pc:docMk/>
            <pc:sldMk cId="1256924621" sldId="287"/>
            <ac:grpSpMk id="159" creationId="{B753E28C-E6EF-607A-464B-B012397E1F91}"/>
          </ac:grpSpMkLst>
        </pc:grpChg>
        <pc:grpChg chg="mod">
          <ac:chgData name="Pernia, Gabriel Enrique" userId="9a9e0add-9322-4346-adec-d02d63be1c00" providerId="ADAL" clId="{8F6BF2BE-ABF4-4F8B-9356-C58C17DB06EB}" dt="2025-02-22T22:15:39.307" v="11196" actId="1076"/>
          <ac:grpSpMkLst>
            <pc:docMk/>
            <pc:sldMk cId="1256924621" sldId="287"/>
            <ac:grpSpMk id="162" creationId="{97C5725E-7BD2-FA01-800E-F9CFD30E8FEE}"/>
          </ac:grpSpMkLst>
        </pc:grpChg>
        <pc:grpChg chg="mod">
          <ac:chgData name="Pernia, Gabriel Enrique" userId="9a9e0add-9322-4346-adec-d02d63be1c00" providerId="ADAL" clId="{8F6BF2BE-ABF4-4F8B-9356-C58C17DB06EB}" dt="2025-02-22T22:15:34.722" v="11195" actId="1076"/>
          <ac:grpSpMkLst>
            <pc:docMk/>
            <pc:sldMk cId="1256924621" sldId="287"/>
            <ac:grpSpMk id="165" creationId="{31DECB11-13F8-C137-36D8-BDEE4F30103F}"/>
          </ac:grpSpMkLst>
        </pc:grpChg>
        <pc:grpChg chg="del">
          <ac:chgData name="Pernia, Gabriel Enrique" userId="9a9e0add-9322-4346-adec-d02d63be1c00" providerId="ADAL" clId="{8F6BF2BE-ABF4-4F8B-9356-C58C17DB06EB}" dt="2025-02-22T22:10:25.185" v="11136" actId="478"/>
          <ac:grpSpMkLst>
            <pc:docMk/>
            <pc:sldMk cId="1256924621" sldId="287"/>
            <ac:grpSpMk id="168" creationId="{21FC895A-666D-324E-609C-A6C84A797EB1}"/>
          </ac:grpSpMkLst>
        </pc:grpChg>
        <pc:cxnChg chg="mod">
          <ac:chgData name="Pernia, Gabriel Enrique" userId="9a9e0add-9322-4346-adec-d02d63be1c00" providerId="ADAL" clId="{8F6BF2BE-ABF4-4F8B-9356-C58C17DB06EB}" dt="2025-02-22T22:12:29.698" v="11167" actId="1076"/>
          <ac:cxnSpMkLst>
            <pc:docMk/>
            <pc:sldMk cId="1256924621" sldId="287"/>
            <ac:cxnSpMk id="158" creationId="{DE8F6C2B-1264-033B-E7B0-28DE7AB7F4E8}"/>
          </ac:cxnSpMkLst>
        </pc:cxnChg>
        <pc:cxnChg chg="mod">
          <ac:chgData name="Pernia, Gabriel Enrique" userId="9a9e0add-9322-4346-adec-d02d63be1c00" providerId="ADAL" clId="{8F6BF2BE-ABF4-4F8B-9356-C58C17DB06EB}" dt="2025-02-22T22:09:11.809" v="11126" actId="1076"/>
          <ac:cxnSpMkLst>
            <pc:docMk/>
            <pc:sldMk cId="1256924621" sldId="287"/>
            <ac:cxnSpMk id="161" creationId="{2B615A7A-BD97-65DA-EB5D-672AEEF63BCB}"/>
          </ac:cxnSpMkLst>
        </pc:cxnChg>
        <pc:cxnChg chg="mod">
          <ac:chgData name="Pernia, Gabriel Enrique" userId="9a9e0add-9322-4346-adec-d02d63be1c00" providerId="ADAL" clId="{8F6BF2BE-ABF4-4F8B-9356-C58C17DB06EB}" dt="2025-02-22T22:15:39.307" v="11196" actId="1076"/>
          <ac:cxnSpMkLst>
            <pc:docMk/>
            <pc:sldMk cId="1256924621" sldId="287"/>
            <ac:cxnSpMk id="164" creationId="{4834CF2E-A514-EEE0-F989-C8CC190700BD}"/>
          </ac:cxnSpMkLst>
        </pc:cxnChg>
        <pc:cxnChg chg="mod">
          <ac:chgData name="Pernia, Gabriel Enrique" userId="9a9e0add-9322-4346-adec-d02d63be1c00" providerId="ADAL" clId="{8F6BF2BE-ABF4-4F8B-9356-C58C17DB06EB}" dt="2025-02-22T22:15:34.722" v="11195" actId="1076"/>
          <ac:cxnSpMkLst>
            <pc:docMk/>
            <pc:sldMk cId="1256924621" sldId="287"/>
            <ac:cxnSpMk id="167" creationId="{C8FFCAF1-442E-1C8E-9D1C-AD3C8D41D1BC}"/>
          </ac:cxnSpMkLst>
        </pc:cxnChg>
        <pc:cxnChg chg="del mod topLvl">
          <ac:chgData name="Pernia, Gabriel Enrique" userId="9a9e0add-9322-4346-adec-d02d63be1c00" providerId="ADAL" clId="{8F6BF2BE-ABF4-4F8B-9356-C58C17DB06EB}" dt="2025-02-22T22:10:27.391" v="11138" actId="478"/>
          <ac:cxnSpMkLst>
            <pc:docMk/>
            <pc:sldMk cId="1256924621" sldId="287"/>
            <ac:cxnSpMk id="170" creationId="{3EFE3D12-2A95-98B3-9FCA-4BFEBA6C59A5}"/>
          </ac:cxnSpMkLst>
        </pc:cxnChg>
      </pc:sldChg>
      <pc:sldChg chg="add del">
        <pc:chgData name="Pernia, Gabriel Enrique" userId="9a9e0add-9322-4346-adec-d02d63be1c00" providerId="ADAL" clId="{8F6BF2BE-ABF4-4F8B-9356-C58C17DB06EB}" dt="2025-02-22T22:06:07.301" v="11087" actId="2696"/>
        <pc:sldMkLst>
          <pc:docMk/>
          <pc:sldMk cId="2657037224" sldId="287"/>
        </pc:sldMkLst>
      </pc:sldChg>
      <pc:sldChg chg="new del">
        <pc:chgData name="Pernia, Gabriel Enrique" userId="9a9e0add-9322-4346-adec-d02d63be1c00" providerId="ADAL" clId="{8F6BF2BE-ABF4-4F8B-9356-C58C17DB06EB}" dt="2025-02-24T10:26:59.759" v="11301" actId="2696"/>
        <pc:sldMkLst>
          <pc:docMk/>
          <pc:sldMk cId="453478723" sldId="288"/>
        </pc:sldMkLst>
      </pc:sldChg>
      <pc:sldChg chg="add ord">
        <pc:chgData name="Pernia, Gabriel Enrique" userId="9a9e0add-9322-4346-adec-d02d63be1c00" providerId="ADAL" clId="{8F6BF2BE-ABF4-4F8B-9356-C58C17DB06EB}" dt="2025-02-24T13:13:28.352" v="11982"/>
        <pc:sldMkLst>
          <pc:docMk/>
          <pc:sldMk cId="2040248313" sldId="288"/>
        </pc:sldMkLst>
      </pc:sldChg>
      <pc:sldChg chg="modSp add mod ord">
        <pc:chgData name="Pernia, Gabriel Enrique" userId="9a9e0add-9322-4346-adec-d02d63be1c00" providerId="ADAL" clId="{8F6BF2BE-ABF4-4F8B-9356-C58C17DB06EB}" dt="2025-02-24T10:56:25.727" v="11321" actId="14100"/>
        <pc:sldMkLst>
          <pc:docMk/>
          <pc:sldMk cId="3354642231" sldId="289"/>
        </pc:sldMkLst>
        <pc:picChg chg="mod">
          <ac:chgData name="Pernia, Gabriel Enrique" userId="9a9e0add-9322-4346-adec-d02d63be1c00" providerId="ADAL" clId="{8F6BF2BE-ABF4-4F8B-9356-C58C17DB06EB}" dt="2025-02-24T10:56:25.727" v="11321" actId="14100"/>
          <ac:picMkLst>
            <pc:docMk/>
            <pc:sldMk cId="3354642231" sldId="289"/>
            <ac:picMk id="3" creationId="{EDDDA334-DAE4-7063-ABDA-5F0FD9BDA3BD}"/>
          </ac:picMkLst>
        </pc:picChg>
      </pc:sldChg>
      <pc:sldChg chg="addSp delSp modSp new mod modAnim">
        <pc:chgData name="Pernia, Gabriel Enrique" userId="9a9e0add-9322-4346-adec-d02d63be1c00" providerId="ADAL" clId="{8F6BF2BE-ABF4-4F8B-9356-C58C17DB06EB}" dt="2025-02-24T13:28:02.572" v="12001" actId="1076"/>
        <pc:sldMkLst>
          <pc:docMk/>
          <pc:sldMk cId="2938769537" sldId="290"/>
        </pc:sldMkLst>
        <pc:spChg chg="add del mod">
          <ac:chgData name="Pernia, Gabriel Enrique" userId="9a9e0add-9322-4346-adec-d02d63be1c00" providerId="ADAL" clId="{8F6BF2BE-ABF4-4F8B-9356-C58C17DB06EB}" dt="2025-02-24T13:25:44.813" v="11984" actId="478"/>
          <ac:spMkLst>
            <pc:docMk/>
            <pc:sldMk cId="2938769537" sldId="290"/>
            <ac:spMk id="3" creationId="{DCE7DD61-D42B-8FAA-A956-4116F5AE20A3}"/>
          </ac:spMkLst>
        </pc:spChg>
        <pc:spChg chg="add mod">
          <ac:chgData name="Pernia, Gabriel Enrique" userId="9a9e0add-9322-4346-adec-d02d63be1c00" providerId="ADAL" clId="{8F6BF2BE-ABF4-4F8B-9356-C58C17DB06EB}" dt="2025-02-24T13:28:02.572" v="12001" actId="1076"/>
          <ac:spMkLst>
            <pc:docMk/>
            <pc:sldMk cId="2938769537" sldId="290"/>
            <ac:spMk id="4" creationId="{DD8A7441-994B-48FF-1806-4E722327B6B4}"/>
          </ac:spMkLst>
        </pc:spChg>
        <pc:picChg chg="add mod">
          <ac:chgData name="Pernia, Gabriel Enrique" userId="9a9e0add-9322-4346-adec-d02d63be1c00" providerId="ADAL" clId="{8F6BF2BE-ABF4-4F8B-9356-C58C17DB06EB}" dt="2025-02-24T11:27:06.606" v="11729"/>
          <ac:picMkLst>
            <pc:docMk/>
            <pc:sldMk cId="2938769537" sldId="290"/>
            <ac:picMk id="2" creationId="{A8C34555-59DF-2D90-B971-6CE1CEF9F033}"/>
          </ac:picMkLst>
        </pc:picChg>
      </pc:sldChg>
      <pc:sldChg chg="add ord">
        <pc:chgData name="Pernia, Gabriel Enrique" userId="9a9e0add-9322-4346-adec-d02d63be1c00" providerId="ADAL" clId="{8F6BF2BE-ABF4-4F8B-9356-C58C17DB06EB}" dt="2025-02-24T11:40:50.346" v="11762"/>
        <pc:sldMkLst>
          <pc:docMk/>
          <pc:sldMk cId="2462812586" sldId="291"/>
        </pc:sldMkLst>
      </pc:sldChg>
      <pc:sldChg chg="modSp mod">
        <pc:chgData name="Pernia, Gabriel Enrique" userId="9a9e0add-9322-4346-adec-d02d63be1c00" providerId="ADAL" clId="{8F6BF2BE-ABF4-4F8B-9356-C58C17DB06EB}" dt="2025-02-24T18:58:58.383" v="12947" actId="20577"/>
        <pc:sldMkLst>
          <pc:docMk/>
          <pc:sldMk cId="3023750455" sldId="307"/>
        </pc:sldMkLst>
        <pc:spChg chg="mod">
          <ac:chgData name="Pernia, Gabriel Enrique" userId="9a9e0add-9322-4346-adec-d02d63be1c00" providerId="ADAL" clId="{8F6BF2BE-ABF4-4F8B-9356-C58C17DB06EB}" dt="2025-02-24T18:58:58.383" v="12947" actId="20577"/>
          <ac:spMkLst>
            <pc:docMk/>
            <pc:sldMk cId="3023750455" sldId="307"/>
            <ac:spMk id="2" creationId="{6E6E14B5-DEF9-2091-7CB3-9C7CA9B486FC}"/>
          </ac:spMkLst>
        </pc:spChg>
      </pc:sldChg>
      <pc:sldChg chg="modSp mod">
        <pc:chgData name="Pernia, Gabriel Enrique" userId="9a9e0add-9322-4346-adec-d02d63be1c00" providerId="ADAL" clId="{8F6BF2BE-ABF4-4F8B-9356-C58C17DB06EB}" dt="2025-02-25T13:58:24.750" v="13778" actId="33524"/>
        <pc:sldMkLst>
          <pc:docMk/>
          <pc:sldMk cId="2669738435" sldId="309"/>
        </pc:sldMkLst>
        <pc:spChg chg="mod">
          <ac:chgData name="Pernia, Gabriel Enrique" userId="9a9e0add-9322-4346-adec-d02d63be1c00" providerId="ADAL" clId="{8F6BF2BE-ABF4-4F8B-9356-C58C17DB06EB}" dt="2025-02-25T13:58:11.618" v="13777" actId="20577"/>
          <ac:spMkLst>
            <pc:docMk/>
            <pc:sldMk cId="2669738435" sldId="309"/>
            <ac:spMk id="3" creationId="{827925F8-2484-F13B-1AC8-0136970BB0A7}"/>
          </ac:spMkLst>
        </pc:spChg>
        <pc:spChg chg="mod">
          <ac:chgData name="Pernia, Gabriel Enrique" userId="9a9e0add-9322-4346-adec-d02d63be1c00" providerId="ADAL" clId="{8F6BF2BE-ABF4-4F8B-9356-C58C17DB06EB}" dt="2025-02-25T13:58:24.750" v="13778" actId="33524"/>
          <ac:spMkLst>
            <pc:docMk/>
            <pc:sldMk cId="2669738435" sldId="309"/>
            <ac:spMk id="8" creationId="{7965FB57-1C5B-1A3A-EA49-F1B9F78050B0}"/>
          </ac:spMkLst>
        </pc:spChg>
      </pc:sldChg>
      <pc:sldChg chg="add del">
        <pc:chgData name="Pernia, Gabriel Enrique" userId="9a9e0add-9322-4346-adec-d02d63be1c00" providerId="ADAL" clId="{8F6BF2BE-ABF4-4F8B-9356-C58C17DB06EB}" dt="2025-02-24T20:20:44.233" v="12952" actId="2696"/>
        <pc:sldMkLst>
          <pc:docMk/>
          <pc:sldMk cId="2368062520" sldId="312"/>
        </pc:sldMkLst>
      </pc:sldChg>
      <pc:sldChg chg="add ord">
        <pc:chgData name="Pernia, Gabriel Enrique" userId="9a9e0add-9322-4346-adec-d02d63be1c00" providerId="ADAL" clId="{8F6BF2BE-ABF4-4F8B-9356-C58C17DB06EB}" dt="2025-02-20T21:05:45.451" v="846"/>
        <pc:sldMkLst>
          <pc:docMk/>
          <pc:sldMk cId="3560649957" sldId="319"/>
        </pc:sldMkLst>
      </pc:sldChg>
      <pc:sldChg chg="addSp modSp add mod ord">
        <pc:chgData name="Pernia, Gabriel Enrique" userId="9a9e0add-9322-4346-adec-d02d63be1c00" providerId="ADAL" clId="{8F6BF2BE-ABF4-4F8B-9356-C58C17DB06EB}" dt="2025-02-21T00:14:51.150" v="1436" actId="20577"/>
        <pc:sldMkLst>
          <pc:docMk/>
          <pc:sldMk cId="1496456300" sldId="320"/>
        </pc:sldMkLst>
        <pc:spChg chg="mod">
          <ac:chgData name="Pernia, Gabriel Enrique" userId="9a9e0add-9322-4346-adec-d02d63be1c00" providerId="ADAL" clId="{8F6BF2BE-ABF4-4F8B-9356-C58C17DB06EB}" dt="2025-02-21T00:14:51.150" v="1436" actId="20577"/>
          <ac:spMkLst>
            <pc:docMk/>
            <pc:sldMk cId="1496456300" sldId="320"/>
            <ac:spMk id="3" creationId="{72E51298-7922-CDB9-C714-5252F351DFD9}"/>
          </ac:spMkLst>
        </pc:spChg>
        <pc:spChg chg="add mod">
          <ac:chgData name="Pernia, Gabriel Enrique" userId="9a9e0add-9322-4346-adec-d02d63be1c00" providerId="ADAL" clId="{8F6BF2BE-ABF4-4F8B-9356-C58C17DB06EB}" dt="2025-02-20T21:06:41.899" v="853"/>
          <ac:spMkLst>
            <pc:docMk/>
            <pc:sldMk cId="1496456300" sldId="320"/>
            <ac:spMk id="5" creationId="{F5081A9E-8F47-4034-A617-8E59ACA1299F}"/>
          </ac:spMkLst>
        </pc:spChg>
        <pc:graphicFrameChg chg="add mod modGraphic">
          <ac:chgData name="Pernia, Gabriel Enrique" userId="9a9e0add-9322-4346-adec-d02d63be1c00" providerId="ADAL" clId="{8F6BF2BE-ABF4-4F8B-9356-C58C17DB06EB}" dt="2025-02-20T21:06:23.067" v="851" actId="13926"/>
          <ac:graphicFrameMkLst>
            <pc:docMk/>
            <pc:sldMk cId="1496456300" sldId="320"/>
            <ac:graphicFrameMk id="2" creationId="{620EE2EE-4193-ACF3-1140-FE3EEDC98F62}"/>
          </ac:graphicFrameMkLst>
        </pc:graphicFrameChg>
        <pc:graphicFrameChg chg="add mod">
          <ac:chgData name="Pernia, Gabriel Enrique" userId="9a9e0add-9322-4346-adec-d02d63be1c00" providerId="ADAL" clId="{8F6BF2BE-ABF4-4F8B-9356-C58C17DB06EB}" dt="2025-02-20T21:06:36.686" v="852"/>
          <ac:graphicFrameMkLst>
            <pc:docMk/>
            <pc:sldMk cId="1496456300" sldId="320"/>
            <ac:graphicFrameMk id="4" creationId="{8E0DFCF0-E762-AB1F-087E-0D7D0C1BC223}"/>
          </ac:graphicFrameMkLst>
        </pc:graphicFrameChg>
      </pc:sldChg>
      <pc:sldChg chg="addSp delSp modSp add mod">
        <pc:chgData name="Pernia, Gabriel Enrique" userId="9a9e0add-9322-4346-adec-d02d63be1c00" providerId="ADAL" clId="{8F6BF2BE-ABF4-4F8B-9356-C58C17DB06EB}" dt="2025-02-21T00:15:15.982" v="1466" actId="20577"/>
        <pc:sldMkLst>
          <pc:docMk/>
          <pc:sldMk cId="2855294101" sldId="321"/>
        </pc:sldMkLst>
        <pc:spChg chg="mod">
          <ac:chgData name="Pernia, Gabriel Enrique" userId="9a9e0add-9322-4346-adec-d02d63be1c00" providerId="ADAL" clId="{8F6BF2BE-ABF4-4F8B-9356-C58C17DB06EB}" dt="2025-02-21T00:15:15.982" v="1466" actId="20577"/>
          <ac:spMkLst>
            <pc:docMk/>
            <pc:sldMk cId="2855294101" sldId="321"/>
            <ac:spMk id="3" creationId="{72E51298-7922-CDB9-C714-5252F351DFD9}"/>
          </ac:spMkLst>
        </pc:spChg>
        <pc:spChg chg="add mod">
          <ac:chgData name="Pernia, Gabriel Enrique" userId="9a9e0add-9322-4346-adec-d02d63be1c00" providerId="ADAL" clId="{8F6BF2BE-ABF4-4F8B-9356-C58C17DB06EB}" dt="2025-02-20T21:07:48.616" v="867" actId="1076"/>
          <ac:spMkLst>
            <pc:docMk/>
            <pc:sldMk cId="2855294101" sldId="321"/>
            <ac:spMk id="4" creationId="{D70699EC-B93C-816C-91FE-F2AC8712E0C7}"/>
          </ac:spMkLst>
        </pc:spChg>
        <pc:spChg chg="del mod">
          <ac:chgData name="Pernia, Gabriel Enrique" userId="9a9e0add-9322-4346-adec-d02d63be1c00" providerId="ADAL" clId="{8F6BF2BE-ABF4-4F8B-9356-C58C17DB06EB}" dt="2025-02-20T21:07:44.175" v="865" actId="21"/>
          <ac:spMkLst>
            <pc:docMk/>
            <pc:sldMk cId="2855294101" sldId="321"/>
            <ac:spMk id="6" creationId="{D70699EC-B93C-816C-91FE-F2AC8712E0C7}"/>
          </ac:spMkLst>
        </pc:spChg>
        <pc:graphicFrameChg chg="add mod">
          <ac:chgData name="Pernia, Gabriel Enrique" userId="9a9e0add-9322-4346-adec-d02d63be1c00" providerId="ADAL" clId="{8F6BF2BE-ABF4-4F8B-9356-C58C17DB06EB}" dt="2025-02-20T21:07:41.479" v="863"/>
          <ac:graphicFrameMkLst>
            <pc:docMk/>
            <pc:sldMk cId="2855294101" sldId="321"/>
            <ac:graphicFrameMk id="2" creationId="{DEBCF034-C31B-ECAC-98E8-F58E439E2C54}"/>
          </ac:graphicFrameMkLst>
        </pc:graphicFrameChg>
        <pc:graphicFrameChg chg="del">
          <ac:chgData name="Pernia, Gabriel Enrique" userId="9a9e0add-9322-4346-adec-d02d63be1c00" providerId="ADAL" clId="{8F6BF2BE-ABF4-4F8B-9356-C58C17DB06EB}" dt="2025-02-20T21:07:37.695" v="862" actId="478"/>
          <ac:graphicFrameMkLst>
            <pc:docMk/>
            <pc:sldMk cId="2855294101" sldId="321"/>
            <ac:graphicFrameMk id="5" creationId="{B5BE68A2-A6A2-6F05-704D-61ED12C807BF}"/>
          </ac:graphicFrameMkLst>
        </pc:graphicFrameChg>
      </pc:sldChg>
      <pc:sldChg chg="modSp add del mod">
        <pc:chgData name="Pernia, Gabriel Enrique" userId="9a9e0add-9322-4346-adec-d02d63be1c00" providerId="ADAL" clId="{8F6BF2BE-ABF4-4F8B-9356-C58C17DB06EB}" dt="2025-02-21T19:45:27.799" v="5065" actId="2696"/>
        <pc:sldMkLst>
          <pc:docMk/>
          <pc:sldMk cId="751832332" sldId="326"/>
        </pc:sldMkLst>
        <pc:spChg chg="mod">
          <ac:chgData name="Pernia, Gabriel Enrique" userId="9a9e0add-9322-4346-adec-d02d63be1c00" providerId="ADAL" clId="{8F6BF2BE-ABF4-4F8B-9356-C58C17DB06EB}" dt="2025-02-21T19:34:55.350" v="5057" actId="207"/>
          <ac:spMkLst>
            <pc:docMk/>
            <pc:sldMk cId="751832332" sldId="326"/>
            <ac:spMk id="3"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5"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6"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7"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8"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9"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10"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11"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12"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13"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14"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15" creationId="{00000000-0000-0000-0000-000000000000}"/>
          </ac:spMkLst>
        </pc:spChg>
        <pc:spChg chg="mod">
          <ac:chgData name="Pernia, Gabriel Enrique" userId="9a9e0add-9322-4346-adec-d02d63be1c00" providerId="ADAL" clId="{8F6BF2BE-ABF4-4F8B-9356-C58C17DB06EB}" dt="2025-02-21T19:34:55.350" v="5057" actId="207"/>
          <ac:spMkLst>
            <pc:docMk/>
            <pc:sldMk cId="751832332" sldId="326"/>
            <ac:spMk id="20" creationId="{8A9DDFF9-A72C-2FE6-C837-086988C2D649}"/>
          </ac:spMkLst>
        </pc:spChg>
      </pc:sldChg>
      <pc:sldChg chg="add modTransition">
        <pc:chgData name="Pernia, Gabriel Enrique" userId="9a9e0add-9322-4346-adec-d02d63be1c00" providerId="ADAL" clId="{8F6BF2BE-ABF4-4F8B-9356-C58C17DB06EB}" dt="2025-02-20T21:08:02.340" v="868"/>
        <pc:sldMkLst>
          <pc:docMk/>
          <pc:sldMk cId="127455263" sldId="346"/>
        </pc:sldMkLst>
      </pc:sldChg>
      <pc:sldChg chg="addSp modSp add mod ord">
        <pc:chgData name="Pernia, Gabriel Enrique" userId="9a9e0add-9322-4346-adec-d02d63be1c00" providerId="ADAL" clId="{8F6BF2BE-ABF4-4F8B-9356-C58C17DB06EB}" dt="2025-02-22T22:00:03.638" v="11085"/>
        <pc:sldMkLst>
          <pc:docMk/>
          <pc:sldMk cId="40578640" sldId="347"/>
        </pc:sldMkLst>
        <pc:spChg chg="add mod">
          <ac:chgData name="Pernia, Gabriel Enrique" userId="9a9e0add-9322-4346-adec-d02d63be1c00" providerId="ADAL" clId="{8F6BF2BE-ABF4-4F8B-9356-C58C17DB06EB}" dt="2025-02-20T21:28:49.532" v="1110" actId="5793"/>
          <ac:spMkLst>
            <pc:docMk/>
            <pc:sldMk cId="40578640" sldId="347"/>
            <ac:spMk id="2" creationId="{2ACEC91F-A35E-2BFC-0F3D-39AE6BAA3021}"/>
          </ac:spMkLst>
        </pc:spChg>
        <pc:spChg chg="mod">
          <ac:chgData name="Pernia, Gabriel Enrique" userId="9a9e0add-9322-4346-adec-d02d63be1c00" providerId="ADAL" clId="{8F6BF2BE-ABF4-4F8B-9356-C58C17DB06EB}" dt="2025-02-20T21:25:55.276" v="1097" actId="207"/>
          <ac:spMkLst>
            <pc:docMk/>
            <pc:sldMk cId="40578640" sldId="347"/>
            <ac:spMk id="3" creationId="{72E51298-7922-CDB9-C714-5252F351DFD9}"/>
          </ac:spMkLst>
        </pc:spChg>
        <pc:spChg chg="add mod">
          <ac:chgData name="Pernia, Gabriel Enrique" userId="9a9e0add-9322-4346-adec-d02d63be1c00" providerId="ADAL" clId="{8F6BF2BE-ABF4-4F8B-9356-C58C17DB06EB}" dt="2025-02-20T21:26:53.444" v="1108" actId="1076"/>
          <ac:spMkLst>
            <pc:docMk/>
            <pc:sldMk cId="40578640" sldId="347"/>
            <ac:spMk id="8" creationId="{FA4E1849-1320-09E9-071F-ACA8345F591B}"/>
          </ac:spMkLst>
        </pc:spChg>
        <pc:spChg chg="add mod">
          <ac:chgData name="Pernia, Gabriel Enrique" userId="9a9e0add-9322-4346-adec-d02d63be1c00" providerId="ADAL" clId="{8F6BF2BE-ABF4-4F8B-9356-C58C17DB06EB}" dt="2025-02-20T21:26:53.444" v="1108" actId="1076"/>
          <ac:spMkLst>
            <pc:docMk/>
            <pc:sldMk cId="40578640" sldId="347"/>
            <ac:spMk id="9" creationId="{EA588167-12FB-58E6-0643-7EAF18CA40A6}"/>
          </ac:spMkLst>
        </pc:spChg>
        <pc:spChg chg="add mod">
          <ac:chgData name="Pernia, Gabriel Enrique" userId="9a9e0add-9322-4346-adec-d02d63be1c00" providerId="ADAL" clId="{8F6BF2BE-ABF4-4F8B-9356-C58C17DB06EB}" dt="2025-02-20T21:26:53.444" v="1108" actId="1076"/>
          <ac:spMkLst>
            <pc:docMk/>
            <pc:sldMk cId="40578640" sldId="347"/>
            <ac:spMk id="10" creationId="{312ECF7F-AB49-CC27-B059-DFFC0885EB84}"/>
          </ac:spMkLst>
        </pc:spChg>
        <pc:spChg chg="add mod">
          <ac:chgData name="Pernia, Gabriel Enrique" userId="9a9e0add-9322-4346-adec-d02d63be1c00" providerId="ADAL" clId="{8F6BF2BE-ABF4-4F8B-9356-C58C17DB06EB}" dt="2025-02-20T21:26:53.444" v="1108" actId="1076"/>
          <ac:spMkLst>
            <pc:docMk/>
            <pc:sldMk cId="40578640" sldId="347"/>
            <ac:spMk id="11" creationId="{8314F282-86DD-303B-4D3D-03355D11E9E1}"/>
          </ac:spMkLst>
        </pc:spChg>
        <pc:spChg chg="add mod">
          <ac:chgData name="Pernia, Gabriel Enrique" userId="9a9e0add-9322-4346-adec-d02d63be1c00" providerId="ADAL" clId="{8F6BF2BE-ABF4-4F8B-9356-C58C17DB06EB}" dt="2025-02-20T21:26:53.444" v="1108" actId="1076"/>
          <ac:spMkLst>
            <pc:docMk/>
            <pc:sldMk cId="40578640" sldId="347"/>
            <ac:spMk id="14" creationId="{1109CE41-F82E-DD4C-FCD0-7C3FD48BC93A}"/>
          </ac:spMkLst>
        </pc:spChg>
        <pc:spChg chg="add mod">
          <ac:chgData name="Pernia, Gabriel Enrique" userId="9a9e0add-9322-4346-adec-d02d63be1c00" providerId="ADAL" clId="{8F6BF2BE-ABF4-4F8B-9356-C58C17DB06EB}" dt="2025-02-20T21:26:53.444" v="1108" actId="1076"/>
          <ac:spMkLst>
            <pc:docMk/>
            <pc:sldMk cId="40578640" sldId="347"/>
            <ac:spMk id="15" creationId="{6A73908D-683C-2FA6-F8A8-82A3A9B341FA}"/>
          </ac:spMkLst>
        </pc:spChg>
        <pc:spChg chg="add mod">
          <ac:chgData name="Pernia, Gabriel Enrique" userId="9a9e0add-9322-4346-adec-d02d63be1c00" providerId="ADAL" clId="{8F6BF2BE-ABF4-4F8B-9356-C58C17DB06EB}" dt="2025-02-20T21:26:45.586" v="1107" actId="255"/>
          <ac:spMkLst>
            <pc:docMk/>
            <pc:sldMk cId="40578640" sldId="347"/>
            <ac:spMk id="16" creationId="{971FA38C-0248-93C2-BE66-3D2BEE272EA0}"/>
          </ac:spMkLst>
        </pc:spChg>
        <pc:picChg chg="add mod">
          <ac:chgData name="Pernia, Gabriel Enrique" userId="9a9e0add-9322-4346-adec-d02d63be1c00" providerId="ADAL" clId="{8F6BF2BE-ABF4-4F8B-9356-C58C17DB06EB}" dt="2025-02-20T21:26:53.444" v="1108" actId="1076"/>
          <ac:picMkLst>
            <pc:docMk/>
            <pc:sldMk cId="40578640" sldId="347"/>
            <ac:picMk id="4" creationId="{E9D867F4-C346-43E0-9AD1-AA1F14D4575F}"/>
          </ac:picMkLst>
        </pc:picChg>
        <pc:picChg chg="add mod">
          <ac:chgData name="Pernia, Gabriel Enrique" userId="9a9e0add-9322-4346-adec-d02d63be1c00" providerId="ADAL" clId="{8F6BF2BE-ABF4-4F8B-9356-C58C17DB06EB}" dt="2025-02-20T21:26:53.444" v="1108" actId="1076"/>
          <ac:picMkLst>
            <pc:docMk/>
            <pc:sldMk cId="40578640" sldId="347"/>
            <ac:picMk id="5" creationId="{C09EA12C-8300-AC7A-C9B1-8AF8C9C324FE}"/>
          </ac:picMkLst>
        </pc:picChg>
        <pc:picChg chg="add mod">
          <ac:chgData name="Pernia, Gabriel Enrique" userId="9a9e0add-9322-4346-adec-d02d63be1c00" providerId="ADAL" clId="{8F6BF2BE-ABF4-4F8B-9356-C58C17DB06EB}" dt="2025-02-20T21:26:53.444" v="1108" actId="1076"/>
          <ac:picMkLst>
            <pc:docMk/>
            <pc:sldMk cId="40578640" sldId="347"/>
            <ac:picMk id="6" creationId="{72918D8C-8EF6-3561-560F-78E21FE79F22}"/>
          </ac:picMkLst>
        </pc:picChg>
        <pc:picChg chg="add mod">
          <ac:chgData name="Pernia, Gabriel Enrique" userId="9a9e0add-9322-4346-adec-d02d63be1c00" providerId="ADAL" clId="{8F6BF2BE-ABF4-4F8B-9356-C58C17DB06EB}" dt="2025-02-20T21:26:53.444" v="1108" actId="1076"/>
          <ac:picMkLst>
            <pc:docMk/>
            <pc:sldMk cId="40578640" sldId="347"/>
            <ac:picMk id="7" creationId="{3DF79689-DC6F-BA5A-4C05-F02B3304772B}"/>
          </ac:picMkLst>
        </pc:picChg>
        <pc:picChg chg="add mod">
          <ac:chgData name="Pernia, Gabriel Enrique" userId="9a9e0add-9322-4346-adec-d02d63be1c00" providerId="ADAL" clId="{8F6BF2BE-ABF4-4F8B-9356-C58C17DB06EB}" dt="2025-02-20T21:26:53.444" v="1108" actId="1076"/>
          <ac:picMkLst>
            <pc:docMk/>
            <pc:sldMk cId="40578640" sldId="347"/>
            <ac:picMk id="12" creationId="{DAED8CF9-FFD4-2210-A8B8-9B4388B0A2B9}"/>
          </ac:picMkLst>
        </pc:picChg>
        <pc:picChg chg="add mod">
          <ac:chgData name="Pernia, Gabriel Enrique" userId="9a9e0add-9322-4346-adec-d02d63be1c00" providerId="ADAL" clId="{8F6BF2BE-ABF4-4F8B-9356-C58C17DB06EB}" dt="2025-02-20T21:26:53.444" v="1108" actId="1076"/>
          <ac:picMkLst>
            <pc:docMk/>
            <pc:sldMk cId="40578640" sldId="347"/>
            <ac:picMk id="13" creationId="{B6E58ABD-596C-805E-6536-6F812CC2D00B}"/>
          </ac:picMkLst>
        </pc:picChg>
      </pc:sldChg>
      <pc:sldChg chg="add del">
        <pc:chgData name="Pernia, Gabriel Enrique" userId="9a9e0add-9322-4346-adec-d02d63be1c00" providerId="ADAL" clId="{8F6BF2BE-ABF4-4F8B-9356-C58C17DB06EB}" dt="2025-02-20T21:09:58.885" v="870" actId="2696"/>
        <pc:sldMkLst>
          <pc:docMk/>
          <pc:sldMk cId="929709763" sldId="347"/>
        </pc:sldMkLst>
      </pc:sldChg>
      <pc:sldChg chg="add mod modShow">
        <pc:chgData name="Pernia, Gabriel Enrique" userId="9a9e0add-9322-4346-adec-d02d63be1c00" providerId="ADAL" clId="{8F6BF2BE-ABF4-4F8B-9356-C58C17DB06EB}" dt="2025-02-21T18:08:28.026" v="4995" actId="729"/>
        <pc:sldMkLst>
          <pc:docMk/>
          <pc:sldMk cId="1527371005" sldId="348"/>
        </pc:sldMkLst>
      </pc:sldChg>
      <pc:sldChg chg="modSp add mod ord">
        <pc:chgData name="Pernia, Gabriel Enrique" userId="9a9e0add-9322-4346-adec-d02d63be1c00" providerId="ADAL" clId="{8F6BF2BE-ABF4-4F8B-9356-C58C17DB06EB}" dt="2025-02-20T21:15:22.758" v="1034" actId="20577"/>
        <pc:sldMkLst>
          <pc:docMk/>
          <pc:sldMk cId="1333230461" sldId="349"/>
        </pc:sldMkLst>
        <pc:spChg chg="mod">
          <ac:chgData name="Pernia, Gabriel Enrique" userId="9a9e0add-9322-4346-adec-d02d63be1c00" providerId="ADAL" clId="{8F6BF2BE-ABF4-4F8B-9356-C58C17DB06EB}" dt="2025-02-20T21:15:22.758" v="1034" actId="20577"/>
          <ac:spMkLst>
            <pc:docMk/>
            <pc:sldMk cId="1333230461" sldId="349"/>
            <ac:spMk id="2" creationId="{444FAC7D-5D1C-7348-A0FF-FFC73F529887}"/>
          </ac:spMkLst>
        </pc:spChg>
      </pc:sldChg>
      <pc:sldChg chg="modSp add mod ord">
        <pc:chgData name="Pernia, Gabriel Enrique" userId="9a9e0add-9322-4346-adec-d02d63be1c00" providerId="ADAL" clId="{8F6BF2BE-ABF4-4F8B-9356-C58C17DB06EB}" dt="2025-02-21T12:58:27.511" v="1795" actId="313"/>
        <pc:sldMkLst>
          <pc:docMk/>
          <pc:sldMk cId="736172151" sldId="350"/>
        </pc:sldMkLst>
        <pc:spChg chg="mod">
          <ac:chgData name="Pernia, Gabriel Enrique" userId="9a9e0add-9322-4346-adec-d02d63be1c00" providerId="ADAL" clId="{8F6BF2BE-ABF4-4F8B-9356-C58C17DB06EB}" dt="2025-02-21T12:58:27.511" v="1795" actId="313"/>
          <ac:spMkLst>
            <pc:docMk/>
            <pc:sldMk cId="736172151" sldId="350"/>
            <ac:spMk id="2" creationId="{444FAC7D-5D1C-7348-A0FF-FFC73F529887}"/>
          </ac:spMkLst>
        </pc:spChg>
      </pc:sldChg>
      <pc:sldChg chg="modSp add mod">
        <pc:chgData name="Pernia, Gabriel Enrique" userId="9a9e0add-9322-4346-adec-d02d63be1c00" providerId="ADAL" clId="{8F6BF2BE-ABF4-4F8B-9356-C58C17DB06EB}" dt="2025-02-21T12:59:33.928" v="1797" actId="313"/>
        <pc:sldMkLst>
          <pc:docMk/>
          <pc:sldMk cId="325573027" sldId="351"/>
        </pc:sldMkLst>
        <pc:spChg chg="mod">
          <ac:chgData name="Pernia, Gabriel Enrique" userId="9a9e0add-9322-4346-adec-d02d63be1c00" providerId="ADAL" clId="{8F6BF2BE-ABF4-4F8B-9356-C58C17DB06EB}" dt="2025-02-21T12:59:33.928" v="1797" actId="313"/>
          <ac:spMkLst>
            <pc:docMk/>
            <pc:sldMk cId="325573027" sldId="351"/>
            <ac:spMk id="2" creationId="{444FAC7D-5D1C-7348-A0FF-FFC73F529887}"/>
          </ac:spMkLst>
        </pc:spChg>
      </pc:sldChg>
      <pc:sldChg chg="delSp modSp mod ord modShow">
        <pc:chgData name="Pernia, Gabriel Enrique" userId="9a9e0add-9322-4346-adec-d02d63be1c00" providerId="ADAL" clId="{8F6BF2BE-ABF4-4F8B-9356-C58C17DB06EB}" dt="2025-02-24T13:09:48.812" v="11927" actId="729"/>
        <pc:sldMkLst>
          <pc:docMk/>
          <pc:sldMk cId="436909715" sldId="446"/>
        </pc:sldMkLst>
        <pc:spChg chg="del">
          <ac:chgData name="Pernia, Gabriel Enrique" userId="9a9e0add-9322-4346-adec-d02d63be1c00" providerId="ADAL" clId="{8F6BF2BE-ABF4-4F8B-9356-C58C17DB06EB}" dt="2025-02-24T11:57:24.120" v="11852" actId="478"/>
          <ac:spMkLst>
            <pc:docMk/>
            <pc:sldMk cId="436909715" sldId="446"/>
            <ac:spMk id="6" creationId="{00000000-0000-0000-0000-000000000000}"/>
          </ac:spMkLst>
        </pc:spChg>
        <pc:spChg chg="del">
          <ac:chgData name="Pernia, Gabriel Enrique" userId="9a9e0add-9322-4346-adec-d02d63be1c00" providerId="ADAL" clId="{8F6BF2BE-ABF4-4F8B-9356-C58C17DB06EB}" dt="2025-02-24T11:55:56.729" v="11826" actId="478"/>
          <ac:spMkLst>
            <pc:docMk/>
            <pc:sldMk cId="436909715" sldId="446"/>
            <ac:spMk id="7" creationId="{00000000-0000-0000-0000-000000000000}"/>
          </ac:spMkLst>
        </pc:spChg>
        <pc:spChg chg="mod">
          <ac:chgData name="Pernia, Gabriel Enrique" userId="9a9e0add-9322-4346-adec-d02d63be1c00" providerId="ADAL" clId="{8F6BF2BE-ABF4-4F8B-9356-C58C17DB06EB}" dt="2025-02-24T10:53:13.923" v="11308" actId="255"/>
          <ac:spMkLst>
            <pc:docMk/>
            <pc:sldMk cId="436909715" sldId="446"/>
            <ac:spMk id="81" creationId="{00000000-0000-0000-0000-000000000000}"/>
          </ac:spMkLst>
        </pc:spChg>
        <pc:spChg chg="mod">
          <ac:chgData name="Pernia, Gabriel Enrique" userId="9a9e0add-9322-4346-adec-d02d63be1c00" providerId="ADAL" clId="{8F6BF2BE-ABF4-4F8B-9356-C58C17DB06EB}" dt="2025-02-24T11:56:24.029" v="11829" actId="1076"/>
          <ac:spMkLst>
            <pc:docMk/>
            <pc:sldMk cId="436909715" sldId="446"/>
            <ac:spMk id="126" creationId="{00000000-0000-0000-0000-000000000000}"/>
          </ac:spMkLst>
        </pc:spChg>
        <pc:graphicFrameChg chg="modGraphic">
          <ac:chgData name="Pernia, Gabriel Enrique" userId="9a9e0add-9322-4346-adec-d02d63be1c00" providerId="ADAL" clId="{8F6BF2BE-ABF4-4F8B-9356-C58C17DB06EB}" dt="2025-02-24T11:55:49.079" v="11825" actId="20577"/>
          <ac:graphicFrameMkLst>
            <pc:docMk/>
            <pc:sldMk cId="436909715" sldId="446"/>
            <ac:graphicFrameMk id="3" creationId="{00000000-0000-0000-0000-000000000000}"/>
          </ac:graphicFrameMkLst>
        </pc:graphicFrameChg>
        <pc:graphicFrameChg chg="modGraphic">
          <ac:chgData name="Pernia, Gabriel Enrique" userId="9a9e0add-9322-4346-adec-d02d63be1c00" providerId="ADAL" clId="{8F6BF2BE-ABF4-4F8B-9356-C58C17DB06EB}" dt="2025-02-24T11:57:06.359" v="11838" actId="20577"/>
          <ac:graphicFrameMkLst>
            <pc:docMk/>
            <pc:sldMk cId="436909715" sldId="446"/>
            <ac:graphicFrameMk id="83" creationId="{00000000-0000-0000-0000-000000000000}"/>
          </ac:graphicFrameMkLst>
        </pc:graphicFrameChg>
        <pc:graphicFrameChg chg="modGraphic">
          <ac:chgData name="Pernia, Gabriel Enrique" userId="9a9e0add-9322-4346-adec-d02d63be1c00" providerId="ADAL" clId="{8F6BF2BE-ABF4-4F8B-9356-C58C17DB06EB}" dt="2025-02-24T11:57:12.279" v="11851" actId="20577"/>
          <ac:graphicFrameMkLst>
            <pc:docMk/>
            <pc:sldMk cId="436909715" sldId="446"/>
            <ac:graphicFrameMk id="84" creationId="{00000000-0000-0000-0000-000000000000}"/>
          </ac:graphicFrameMkLst>
        </pc:graphicFrameChg>
        <pc:graphicFrameChg chg="modGraphic">
          <ac:chgData name="Pernia, Gabriel Enrique" userId="9a9e0add-9322-4346-adec-d02d63be1c00" providerId="ADAL" clId="{8F6BF2BE-ABF4-4F8B-9356-C58C17DB06EB}" dt="2025-02-24T11:58:07.973" v="11899" actId="20577"/>
          <ac:graphicFrameMkLst>
            <pc:docMk/>
            <pc:sldMk cId="436909715" sldId="446"/>
            <ac:graphicFrameMk id="86" creationId="{00000000-0000-0000-0000-000000000000}"/>
          </ac:graphicFrameMkLst>
        </pc:graphicFrameChg>
        <pc:picChg chg="mod">
          <ac:chgData name="Pernia, Gabriel Enrique" userId="9a9e0add-9322-4346-adec-d02d63be1c00" providerId="ADAL" clId="{8F6BF2BE-ABF4-4F8B-9356-C58C17DB06EB}" dt="2025-02-24T11:56:18.965" v="11828" actId="1076"/>
          <ac:picMkLst>
            <pc:docMk/>
            <pc:sldMk cId="436909715" sldId="446"/>
            <ac:picMk id="80" creationId="{00000000-0000-0000-0000-000000000000}"/>
          </ac:picMkLst>
        </pc:picChg>
      </pc:sldChg>
      <pc:sldChg chg="addSp delSp modSp mod ord">
        <pc:chgData name="Pernia, Gabriel Enrique" userId="9a9e0add-9322-4346-adec-d02d63be1c00" providerId="ADAL" clId="{8F6BF2BE-ABF4-4F8B-9356-C58C17DB06EB}" dt="2025-02-24T14:40:12.061" v="12236" actId="1076"/>
        <pc:sldMkLst>
          <pc:docMk/>
          <pc:sldMk cId="2702968069" sldId="447"/>
        </pc:sldMkLst>
        <pc:spChg chg="del">
          <ac:chgData name="Pernia, Gabriel Enrique" userId="9a9e0add-9322-4346-adec-d02d63be1c00" providerId="ADAL" clId="{8F6BF2BE-ABF4-4F8B-9356-C58C17DB06EB}" dt="2025-02-24T12:54:32.991" v="11919" actId="478"/>
          <ac:spMkLst>
            <pc:docMk/>
            <pc:sldMk cId="2702968069" sldId="447"/>
            <ac:spMk id="4" creationId="{00000000-0000-0000-0000-000000000000}"/>
          </ac:spMkLst>
        </pc:spChg>
        <pc:spChg chg="add del">
          <ac:chgData name="Pernia, Gabriel Enrique" userId="9a9e0add-9322-4346-adec-d02d63be1c00" providerId="ADAL" clId="{8F6BF2BE-ABF4-4F8B-9356-C58C17DB06EB}" dt="2025-02-24T14:21:11.900" v="12202" actId="478"/>
          <ac:spMkLst>
            <pc:docMk/>
            <pc:sldMk cId="2702968069" sldId="447"/>
            <ac:spMk id="8" creationId="{00000000-0000-0000-0000-000000000000}"/>
          </ac:spMkLst>
        </pc:spChg>
        <pc:spChg chg="mod">
          <ac:chgData name="Pernia, Gabriel Enrique" userId="9a9e0add-9322-4346-adec-d02d63be1c00" providerId="ADAL" clId="{8F6BF2BE-ABF4-4F8B-9356-C58C17DB06EB}" dt="2025-02-24T12:52:17.699" v="11900" actId="20577"/>
          <ac:spMkLst>
            <pc:docMk/>
            <pc:sldMk cId="2702968069" sldId="447"/>
            <ac:spMk id="28" creationId="{00000000-0000-0000-0000-000000000000}"/>
          </ac:spMkLst>
        </pc:spChg>
        <pc:spChg chg="del">
          <ac:chgData name="Pernia, Gabriel Enrique" userId="9a9e0add-9322-4346-adec-d02d63be1c00" providerId="ADAL" clId="{8F6BF2BE-ABF4-4F8B-9356-C58C17DB06EB}" dt="2025-02-24T12:54:38.808" v="11924" actId="478"/>
          <ac:spMkLst>
            <pc:docMk/>
            <pc:sldMk cId="2702968069" sldId="447"/>
            <ac:spMk id="45" creationId="{00000000-0000-0000-0000-000000000000}"/>
          </ac:spMkLst>
        </pc:spChg>
        <pc:spChg chg="del mod">
          <ac:chgData name="Pernia, Gabriel Enrique" userId="9a9e0add-9322-4346-adec-d02d63be1c00" providerId="ADAL" clId="{8F6BF2BE-ABF4-4F8B-9356-C58C17DB06EB}" dt="2025-02-24T12:54:37.193" v="11923" actId="478"/>
          <ac:spMkLst>
            <pc:docMk/>
            <pc:sldMk cId="2702968069" sldId="447"/>
            <ac:spMk id="62" creationId="{00000000-0000-0000-0000-000000000000}"/>
          </ac:spMkLst>
        </pc:spChg>
        <pc:spChg chg="mod">
          <ac:chgData name="Pernia, Gabriel Enrique" userId="9a9e0add-9322-4346-adec-d02d63be1c00" providerId="ADAL" clId="{8F6BF2BE-ABF4-4F8B-9356-C58C17DB06EB}" dt="2025-02-24T14:21:03.965" v="12199" actId="255"/>
          <ac:spMkLst>
            <pc:docMk/>
            <pc:sldMk cId="2702968069" sldId="447"/>
            <ac:spMk id="67" creationId="{00000000-0000-0000-0000-000000000000}"/>
          </ac:spMkLst>
        </pc:spChg>
        <pc:spChg chg="mod">
          <ac:chgData name="Pernia, Gabriel Enrique" userId="9a9e0add-9322-4346-adec-d02d63be1c00" providerId="ADAL" clId="{8F6BF2BE-ABF4-4F8B-9356-C58C17DB06EB}" dt="2025-02-24T12:52:23.729" v="11901"/>
          <ac:spMkLst>
            <pc:docMk/>
            <pc:sldMk cId="2702968069" sldId="447"/>
            <ac:spMk id="74" creationId="{00000000-0000-0000-0000-000000000000}"/>
          </ac:spMkLst>
        </pc:spChg>
        <pc:spChg chg="mod">
          <ac:chgData name="Pernia, Gabriel Enrique" userId="9a9e0add-9322-4346-adec-d02d63be1c00" providerId="ADAL" clId="{8F6BF2BE-ABF4-4F8B-9356-C58C17DB06EB}" dt="2025-02-24T14:21:39.336" v="12205" actId="1076"/>
          <ac:spMkLst>
            <pc:docMk/>
            <pc:sldMk cId="2702968069" sldId="447"/>
            <ac:spMk id="76" creationId="{00000000-0000-0000-0000-000000000000}"/>
          </ac:spMkLst>
        </pc:spChg>
        <pc:spChg chg="del mod">
          <ac:chgData name="Pernia, Gabriel Enrique" userId="9a9e0add-9322-4346-adec-d02d63be1c00" providerId="ADAL" clId="{8F6BF2BE-ABF4-4F8B-9356-C58C17DB06EB}" dt="2025-02-24T12:54:35.518" v="11921" actId="478"/>
          <ac:spMkLst>
            <pc:docMk/>
            <pc:sldMk cId="2702968069" sldId="447"/>
            <ac:spMk id="78" creationId="{00000000-0000-0000-0000-000000000000}"/>
          </ac:spMkLst>
        </pc:spChg>
        <pc:spChg chg="del">
          <ac:chgData name="Pernia, Gabriel Enrique" userId="9a9e0add-9322-4346-adec-d02d63be1c00" providerId="ADAL" clId="{8F6BF2BE-ABF4-4F8B-9356-C58C17DB06EB}" dt="2025-02-24T12:54:32.092" v="11918" actId="478"/>
          <ac:spMkLst>
            <pc:docMk/>
            <pc:sldMk cId="2702968069" sldId="447"/>
            <ac:spMk id="80" creationId="{00000000-0000-0000-0000-000000000000}"/>
          </ac:spMkLst>
        </pc:spChg>
        <pc:spChg chg="del">
          <ac:chgData name="Pernia, Gabriel Enrique" userId="9a9e0add-9322-4346-adec-d02d63be1c00" providerId="ADAL" clId="{8F6BF2BE-ABF4-4F8B-9356-C58C17DB06EB}" dt="2025-02-24T12:54:31.136" v="11917" actId="478"/>
          <ac:spMkLst>
            <pc:docMk/>
            <pc:sldMk cId="2702968069" sldId="447"/>
            <ac:spMk id="90" creationId="{00000000-0000-0000-0000-000000000000}"/>
          </ac:spMkLst>
        </pc:spChg>
        <pc:spChg chg="mod">
          <ac:chgData name="Pernia, Gabriel Enrique" userId="9a9e0add-9322-4346-adec-d02d63be1c00" providerId="ADAL" clId="{8F6BF2BE-ABF4-4F8B-9356-C58C17DB06EB}" dt="2025-02-24T13:12:37.203" v="11972" actId="1076"/>
          <ac:spMkLst>
            <pc:docMk/>
            <pc:sldMk cId="2702968069" sldId="447"/>
            <ac:spMk id="125" creationId="{00000000-0000-0000-0000-000000000000}"/>
          </ac:spMkLst>
        </pc:spChg>
        <pc:spChg chg="mod">
          <ac:chgData name="Pernia, Gabriel Enrique" userId="9a9e0add-9322-4346-adec-d02d63be1c00" providerId="ADAL" clId="{8F6BF2BE-ABF4-4F8B-9356-C58C17DB06EB}" dt="2025-02-24T14:22:35.356" v="12218" actId="1076"/>
          <ac:spMkLst>
            <pc:docMk/>
            <pc:sldMk cId="2702968069" sldId="447"/>
            <ac:spMk id="131" creationId="{00000000-0000-0000-0000-000000000000}"/>
          </ac:spMkLst>
        </pc:spChg>
        <pc:spChg chg="mod">
          <ac:chgData name="Pernia, Gabriel Enrique" userId="9a9e0add-9322-4346-adec-d02d63be1c00" providerId="ADAL" clId="{8F6BF2BE-ABF4-4F8B-9356-C58C17DB06EB}" dt="2025-02-24T14:40:12.061" v="12236" actId="1076"/>
          <ac:spMkLst>
            <pc:docMk/>
            <pc:sldMk cId="2702968069" sldId="447"/>
            <ac:spMk id="137" creationId="{00000000-0000-0000-0000-000000000000}"/>
          </ac:spMkLst>
        </pc:spChg>
        <pc:spChg chg="mod">
          <ac:chgData name="Pernia, Gabriel Enrique" userId="9a9e0add-9322-4346-adec-d02d63be1c00" providerId="ADAL" clId="{8F6BF2BE-ABF4-4F8B-9356-C58C17DB06EB}" dt="2025-02-24T14:21:57.571" v="12211" actId="1076"/>
          <ac:spMkLst>
            <pc:docMk/>
            <pc:sldMk cId="2702968069" sldId="447"/>
            <ac:spMk id="144" creationId="{00000000-0000-0000-0000-000000000000}"/>
          </ac:spMkLst>
        </pc:spChg>
        <pc:spChg chg="mod">
          <ac:chgData name="Pernia, Gabriel Enrique" userId="9a9e0add-9322-4346-adec-d02d63be1c00" providerId="ADAL" clId="{8F6BF2BE-ABF4-4F8B-9356-C58C17DB06EB}" dt="2025-02-24T14:21:57.141" v="12210" actId="1076"/>
          <ac:spMkLst>
            <pc:docMk/>
            <pc:sldMk cId="2702968069" sldId="447"/>
            <ac:spMk id="145" creationId="{00000000-0000-0000-0000-000000000000}"/>
          </ac:spMkLst>
        </pc:spChg>
        <pc:grpChg chg="mod">
          <ac:chgData name="Pernia, Gabriel Enrique" userId="9a9e0add-9322-4346-adec-d02d63be1c00" providerId="ADAL" clId="{8F6BF2BE-ABF4-4F8B-9356-C58C17DB06EB}" dt="2025-02-24T14:21:57.571" v="12211" actId="1076"/>
          <ac:grpSpMkLst>
            <pc:docMk/>
            <pc:sldMk cId="2702968069" sldId="447"/>
            <ac:grpSpMk id="29" creationId="{00000000-0000-0000-0000-000000000000}"/>
          </ac:grpSpMkLst>
        </pc:grpChg>
        <pc:grpChg chg="mod">
          <ac:chgData name="Pernia, Gabriel Enrique" userId="9a9e0add-9322-4346-adec-d02d63be1c00" providerId="ADAL" clId="{8F6BF2BE-ABF4-4F8B-9356-C58C17DB06EB}" dt="2025-02-24T14:21:57.571" v="12211" actId="1076"/>
          <ac:grpSpMkLst>
            <pc:docMk/>
            <pc:sldMk cId="2702968069" sldId="447"/>
            <ac:grpSpMk id="32" creationId="{00000000-0000-0000-0000-000000000000}"/>
          </ac:grpSpMkLst>
        </pc:grpChg>
        <pc:grpChg chg="mod">
          <ac:chgData name="Pernia, Gabriel Enrique" userId="9a9e0add-9322-4346-adec-d02d63be1c00" providerId="ADAL" clId="{8F6BF2BE-ABF4-4F8B-9356-C58C17DB06EB}" dt="2025-02-24T13:12:59.083" v="11977" actId="1076"/>
          <ac:grpSpMkLst>
            <pc:docMk/>
            <pc:sldMk cId="2702968069" sldId="447"/>
            <ac:grpSpMk id="79" creationId="{00000000-0000-0000-0000-000000000000}"/>
          </ac:grpSpMkLst>
        </pc:grpChg>
        <pc:grpChg chg="mod">
          <ac:chgData name="Pernia, Gabriel Enrique" userId="9a9e0add-9322-4346-adec-d02d63be1c00" providerId="ADAL" clId="{8F6BF2BE-ABF4-4F8B-9356-C58C17DB06EB}" dt="2025-02-24T13:12:43.604" v="11974" actId="1076"/>
          <ac:grpSpMkLst>
            <pc:docMk/>
            <pc:sldMk cId="2702968069" sldId="447"/>
            <ac:grpSpMk id="84" creationId="{00000000-0000-0000-0000-000000000000}"/>
          </ac:grpSpMkLst>
        </pc:grpChg>
        <pc:grpChg chg="mod">
          <ac:chgData name="Pernia, Gabriel Enrique" userId="9a9e0add-9322-4346-adec-d02d63be1c00" providerId="ADAL" clId="{8F6BF2BE-ABF4-4F8B-9356-C58C17DB06EB}" dt="2025-02-24T13:12:37.203" v="11972" actId="1076"/>
          <ac:grpSpMkLst>
            <pc:docMk/>
            <pc:sldMk cId="2702968069" sldId="447"/>
            <ac:grpSpMk id="124" creationId="{00000000-0000-0000-0000-000000000000}"/>
          </ac:grpSpMkLst>
        </pc:grpChg>
        <pc:grpChg chg="mod">
          <ac:chgData name="Pernia, Gabriel Enrique" userId="9a9e0add-9322-4346-adec-d02d63be1c00" providerId="ADAL" clId="{8F6BF2BE-ABF4-4F8B-9356-C58C17DB06EB}" dt="2025-02-24T13:12:40.364" v="11973" actId="1076"/>
          <ac:grpSpMkLst>
            <pc:docMk/>
            <pc:sldMk cId="2702968069" sldId="447"/>
            <ac:grpSpMk id="127" creationId="{00000000-0000-0000-0000-000000000000}"/>
          </ac:grpSpMkLst>
        </pc:grpChg>
        <pc:grpChg chg="mod">
          <ac:chgData name="Pernia, Gabriel Enrique" userId="9a9e0add-9322-4346-adec-d02d63be1c00" providerId="ADAL" clId="{8F6BF2BE-ABF4-4F8B-9356-C58C17DB06EB}" dt="2025-02-24T14:22:35.356" v="12218" actId="1076"/>
          <ac:grpSpMkLst>
            <pc:docMk/>
            <pc:sldMk cId="2702968069" sldId="447"/>
            <ac:grpSpMk id="130" creationId="{00000000-0000-0000-0000-000000000000}"/>
          </ac:grpSpMkLst>
        </pc:grpChg>
        <pc:grpChg chg="mod">
          <ac:chgData name="Pernia, Gabriel Enrique" userId="9a9e0add-9322-4346-adec-d02d63be1c00" providerId="ADAL" clId="{8F6BF2BE-ABF4-4F8B-9356-C58C17DB06EB}" dt="2025-02-24T14:40:12.061" v="12236" actId="1076"/>
          <ac:grpSpMkLst>
            <pc:docMk/>
            <pc:sldMk cId="2702968069" sldId="447"/>
            <ac:grpSpMk id="136" creationId="{00000000-0000-0000-0000-000000000000}"/>
          </ac:grpSpMkLst>
        </pc:grpChg>
        <pc:grpChg chg="mod">
          <ac:chgData name="Pernia, Gabriel Enrique" userId="9a9e0add-9322-4346-adec-d02d63be1c00" providerId="ADAL" clId="{8F6BF2BE-ABF4-4F8B-9356-C58C17DB06EB}" dt="2025-02-24T13:12:47.127" v="11975" actId="1076"/>
          <ac:grpSpMkLst>
            <pc:docMk/>
            <pc:sldMk cId="2702968069" sldId="447"/>
            <ac:grpSpMk id="139" creationId="{00000000-0000-0000-0000-000000000000}"/>
          </ac:grpSpMkLst>
        </pc:grpChg>
        <pc:graphicFrameChg chg="mod modGraphic">
          <ac:chgData name="Pernia, Gabriel Enrique" userId="9a9e0add-9322-4346-adec-d02d63be1c00" providerId="ADAL" clId="{8F6BF2BE-ABF4-4F8B-9356-C58C17DB06EB}" dt="2025-02-24T14:22:20.224" v="12217" actId="1076"/>
          <ac:graphicFrameMkLst>
            <pc:docMk/>
            <pc:sldMk cId="2702968069" sldId="447"/>
            <ac:graphicFrameMk id="2" creationId="{00000000-0000-0000-0000-000000000000}"/>
          </ac:graphicFrameMkLst>
        </pc:graphicFrameChg>
        <pc:picChg chg="del mod">
          <ac:chgData name="Pernia, Gabriel Enrique" userId="9a9e0add-9322-4346-adec-d02d63be1c00" providerId="ADAL" clId="{8F6BF2BE-ABF4-4F8B-9356-C58C17DB06EB}" dt="2025-02-24T14:21:07.054" v="12200" actId="478"/>
          <ac:picMkLst>
            <pc:docMk/>
            <pc:sldMk cId="2702968069" sldId="447"/>
            <ac:picMk id="47" creationId="{00000000-0000-0000-0000-000000000000}"/>
          </ac:picMkLst>
        </pc:picChg>
        <pc:picChg chg="mod">
          <ac:chgData name="Pernia, Gabriel Enrique" userId="9a9e0add-9322-4346-adec-d02d63be1c00" providerId="ADAL" clId="{8F6BF2BE-ABF4-4F8B-9356-C58C17DB06EB}" dt="2025-02-24T13:12:37.203" v="11972" actId="1076"/>
          <ac:picMkLst>
            <pc:docMk/>
            <pc:sldMk cId="2702968069" sldId="447"/>
            <ac:picMk id="126" creationId="{00000000-0000-0000-0000-000000000000}"/>
          </ac:picMkLst>
        </pc:picChg>
        <pc:picChg chg="mod">
          <ac:chgData name="Pernia, Gabriel Enrique" userId="9a9e0add-9322-4346-adec-d02d63be1c00" providerId="ADAL" clId="{8F6BF2BE-ABF4-4F8B-9356-C58C17DB06EB}" dt="2025-02-24T14:22:35.356" v="12218" actId="1076"/>
          <ac:picMkLst>
            <pc:docMk/>
            <pc:sldMk cId="2702968069" sldId="447"/>
            <ac:picMk id="132" creationId="{00000000-0000-0000-0000-000000000000}"/>
          </ac:picMkLst>
        </pc:picChg>
        <pc:picChg chg="mod">
          <ac:chgData name="Pernia, Gabriel Enrique" userId="9a9e0add-9322-4346-adec-d02d63be1c00" providerId="ADAL" clId="{8F6BF2BE-ABF4-4F8B-9356-C58C17DB06EB}" dt="2025-02-24T14:40:12.061" v="12236" actId="1076"/>
          <ac:picMkLst>
            <pc:docMk/>
            <pc:sldMk cId="2702968069" sldId="447"/>
            <ac:picMk id="138" creationId="{00000000-0000-0000-0000-000000000000}"/>
          </ac:picMkLst>
        </pc:picChg>
      </pc:sldChg>
      <pc:sldChg chg="delSp modSp mod">
        <pc:chgData name="Pernia, Gabriel Enrique" userId="9a9e0add-9322-4346-adec-d02d63be1c00" providerId="ADAL" clId="{8F6BF2BE-ABF4-4F8B-9356-C58C17DB06EB}" dt="2025-02-24T11:44:27.993" v="11789" actId="1076"/>
        <pc:sldMkLst>
          <pc:docMk/>
          <pc:sldMk cId="3883842071" sldId="1030"/>
        </pc:sldMkLst>
        <pc:spChg chg="mod">
          <ac:chgData name="Pernia, Gabriel Enrique" userId="9a9e0add-9322-4346-adec-d02d63be1c00" providerId="ADAL" clId="{8F6BF2BE-ABF4-4F8B-9356-C58C17DB06EB}" dt="2025-02-24T11:43:04.560" v="11775" actId="207"/>
          <ac:spMkLst>
            <pc:docMk/>
            <pc:sldMk cId="3883842071" sldId="1030"/>
            <ac:spMk id="10" creationId="{BCEAE4DF-A455-E44F-8756-301C9C08B294}"/>
          </ac:spMkLst>
        </pc:spChg>
        <pc:spChg chg="mod">
          <ac:chgData name="Pernia, Gabriel Enrique" userId="9a9e0add-9322-4346-adec-d02d63be1c00" providerId="ADAL" clId="{8F6BF2BE-ABF4-4F8B-9356-C58C17DB06EB}" dt="2025-02-24T11:43:04.560" v="11775" actId="207"/>
          <ac:spMkLst>
            <pc:docMk/>
            <pc:sldMk cId="3883842071" sldId="1030"/>
            <ac:spMk id="11" creationId="{CF48B27C-728D-2D4C-837E-1F1A9F930A3C}"/>
          </ac:spMkLst>
        </pc:spChg>
        <pc:spChg chg="mod">
          <ac:chgData name="Pernia, Gabriel Enrique" userId="9a9e0add-9322-4346-adec-d02d63be1c00" providerId="ADAL" clId="{8F6BF2BE-ABF4-4F8B-9356-C58C17DB06EB}" dt="2025-02-24T11:43:04.560" v="11775" actId="207"/>
          <ac:spMkLst>
            <pc:docMk/>
            <pc:sldMk cId="3883842071" sldId="1030"/>
            <ac:spMk id="13" creationId="{4535A892-B252-BD4C-876B-A062B441B7B7}"/>
          </ac:spMkLst>
        </pc:spChg>
        <pc:spChg chg="mod">
          <ac:chgData name="Pernia, Gabriel Enrique" userId="9a9e0add-9322-4346-adec-d02d63be1c00" providerId="ADAL" clId="{8F6BF2BE-ABF4-4F8B-9356-C58C17DB06EB}" dt="2025-02-24T11:43:04.560" v="11775" actId="207"/>
          <ac:spMkLst>
            <pc:docMk/>
            <pc:sldMk cId="3883842071" sldId="1030"/>
            <ac:spMk id="14" creationId="{7C7247B3-F293-E84B-AD95-0E9E6833E5A2}"/>
          </ac:spMkLst>
        </pc:spChg>
        <pc:spChg chg="mod">
          <ac:chgData name="Pernia, Gabriel Enrique" userId="9a9e0add-9322-4346-adec-d02d63be1c00" providerId="ADAL" clId="{8F6BF2BE-ABF4-4F8B-9356-C58C17DB06EB}" dt="2025-02-24T11:43:04.560" v="11775" actId="207"/>
          <ac:spMkLst>
            <pc:docMk/>
            <pc:sldMk cId="3883842071" sldId="1030"/>
            <ac:spMk id="15" creationId="{7DA9DA34-D512-CA47-B771-B52B5AE35DA1}"/>
          </ac:spMkLst>
        </pc:spChg>
        <pc:spChg chg="mod">
          <ac:chgData name="Pernia, Gabriel Enrique" userId="9a9e0add-9322-4346-adec-d02d63be1c00" providerId="ADAL" clId="{8F6BF2BE-ABF4-4F8B-9356-C58C17DB06EB}" dt="2025-02-24T11:43:04.560" v="11775" actId="207"/>
          <ac:spMkLst>
            <pc:docMk/>
            <pc:sldMk cId="3883842071" sldId="1030"/>
            <ac:spMk id="17" creationId="{3AF6C952-6A5B-964A-9550-0BF421F6CF67}"/>
          </ac:spMkLst>
        </pc:spChg>
        <pc:spChg chg="mod">
          <ac:chgData name="Pernia, Gabriel Enrique" userId="9a9e0add-9322-4346-adec-d02d63be1c00" providerId="ADAL" clId="{8F6BF2BE-ABF4-4F8B-9356-C58C17DB06EB}" dt="2025-02-24T11:43:23.217" v="11778" actId="1076"/>
          <ac:spMkLst>
            <pc:docMk/>
            <pc:sldMk cId="3883842071" sldId="1030"/>
            <ac:spMk id="20" creationId="{10BA212A-037E-7649-823E-F80AE7EB38B5}"/>
          </ac:spMkLst>
        </pc:spChg>
        <pc:spChg chg="mod">
          <ac:chgData name="Pernia, Gabriel Enrique" userId="9a9e0add-9322-4346-adec-d02d63be1c00" providerId="ADAL" clId="{8F6BF2BE-ABF4-4F8B-9356-C58C17DB06EB}" dt="2025-02-24T11:43:04.560" v="11775" actId="207"/>
          <ac:spMkLst>
            <pc:docMk/>
            <pc:sldMk cId="3883842071" sldId="1030"/>
            <ac:spMk id="21" creationId="{902F5133-82C3-444C-C185-5AABA8E99C60}"/>
          </ac:spMkLst>
        </pc:spChg>
        <pc:spChg chg="mod">
          <ac:chgData name="Pernia, Gabriel Enrique" userId="9a9e0add-9322-4346-adec-d02d63be1c00" providerId="ADAL" clId="{8F6BF2BE-ABF4-4F8B-9356-C58C17DB06EB}" dt="2025-02-24T11:43:04.560" v="11775" actId="207"/>
          <ac:spMkLst>
            <pc:docMk/>
            <pc:sldMk cId="3883842071" sldId="1030"/>
            <ac:spMk id="23" creationId="{5E4787E0-92FD-6545-AA21-53A5A3CACCFC}"/>
          </ac:spMkLst>
        </pc:spChg>
        <pc:spChg chg="mod">
          <ac:chgData name="Pernia, Gabriel Enrique" userId="9a9e0add-9322-4346-adec-d02d63be1c00" providerId="ADAL" clId="{8F6BF2BE-ABF4-4F8B-9356-C58C17DB06EB}" dt="2025-02-24T11:43:04.560" v="11775" actId="207"/>
          <ac:spMkLst>
            <pc:docMk/>
            <pc:sldMk cId="3883842071" sldId="1030"/>
            <ac:spMk id="24" creationId="{CD56EEC4-CA8A-434A-BE31-E24EC8255143}"/>
          </ac:spMkLst>
        </pc:spChg>
        <pc:spChg chg="mod">
          <ac:chgData name="Pernia, Gabriel Enrique" userId="9a9e0add-9322-4346-adec-d02d63be1c00" providerId="ADAL" clId="{8F6BF2BE-ABF4-4F8B-9356-C58C17DB06EB}" dt="2025-02-24T11:44:27.993" v="11789" actId="1076"/>
          <ac:spMkLst>
            <pc:docMk/>
            <pc:sldMk cId="3883842071" sldId="1030"/>
            <ac:spMk id="27" creationId="{E1469B64-981F-1844-8DD5-345623E4AF5D}"/>
          </ac:spMkLst>
        </pc:spChg>
        <pc:spChg chg="mod">
          <ac:chgData name="Pernia, Gabriel Enrique" userId="9a9e0add-9322-4346-adec-d02d63be1c00" providerId="ADAL" clId="{8F6BF2BE-ABF4-4F8B-9356-C58C17DB06EB}" dt="2025-02-24T11:44:21.096" v="11787" actId="1076"/>
          <ac:spMkLst>
            <pc:docMk/>
            <pc:sldMk cId="3883842071" sldId="1030"/>
            <ac:spMk id="28" creationId="{5DA0E3D4-2421-B54A-A4AC-7B31FF371AD9}"/>
          </ac:spMkLst>
        </pc:spChg>
        <pc:spChg chg="mod">
          <ac:chgData name="Pernia, Gabriel Enrique" userId="9a9e0add-9322-4346-adec-d02d63be1c00" providerId="ADAL" clId="{8F6BF2BE-ABF4-4F8B-9356-C58C17DB06EB}" dt="2025-02-24T11:44:06.459" v="11785" actId="1076"/>
          <ac:spMkLst>
            <pc:docMk/>
            <pc:sldMk cId="3883842071" sldId="1030"/>
            <ac:spMk id="29" creationId="{0809AA34-6DB3-744B-B403-0CAD225BD15D}"/>
          </ac:spMkLst>
        </pc:spChg>
        <pc:spChg chg="mod">
          <ac:chgData name="Pernia, Gabriel Enrique" userId="9a9e0add-9322-4346-adec-d02d63be1c00" providerId="ADAL" clId="{8F6BF2BE-ABF4-4F8B-9356-C58C17DB06EB}" dt="2025-02-24T11:44:24.886" v="11788" actId="1076"/>
          <ac:spMkLst>
            <pc:docMk/>
            <pc:sldMk cId="3883842071" sldId="1030"/>
            <ac:spMk id="30" creationId="{A13DCDFA-6683-3F45-91A1-66B699FB185A}"/>
          </ac:spMkLst>
        </pc:spChg>
        <pc:spChg chg="mod">
          <ac:chgData name="Pernia, Gabriel Enrique" userId="9a9e0add-9322-4346-adec-d02d63be1c00" providerId="ADAL" clId="{8F6BF2BE-ABF4-4F8B-9356-C58C17DB06EB}" dt="2025-02-24T11:44:16.919" v="11786" actId="1076"/>
          <ac:spMkLst>
            <pc:docMk/>
            <pc:sldMk cId="3883842071" sldId="1030"/>
            <ac:spMk id="31" creationId="{3BD7E9C5-6920-E14E-8999-46E8D32FF812}"/>
          </ac:spMkLst>
        </pc:spChg>
        <pc:spChg chg="mod">
          <ac:chgData name="Pernia, Gabriel Enrique" userId="9a9e0add-9322-4346-adec-d02d63be1c00" providerId="ADAL" clId="{8F6BF2BE-ABF4-4F8B-9356-C58C17DB06EB}" dt="2025-02-24T11:44:03.688" v="11784" actId="1076"/>
          <ac:spMkLst>
            <pc:docMk/>
            <pc:sldMk cId="3883842071" sldId="1030"/>
            <ac:spMk id="32" creationId="{92FAC64A-E8FF-7041-A1DC-50B33B14A2B3}"/>
          </ac:spMkLst>
        </pc:spChg>
        <pc:spChg chg="mod">
          <ac:chgData name="Pernia, Gabriel Enrique" userId="9a9e0add-9322-4346-adec-d02d63be1c00" providerId="ADAL" clId="{8F6BF2BE-ABF4-4F8B-9356-C58C17DB06EB}" dt="2025-02-24T11:43:04.560" v="11775" actId="207"/>
          <ac:spMkLst>
            <pc:docMk/>
            <pc:sldMk cId="3883842071" sldId="1030"/>
            <ac:spMk id="38" creationId="{E6FB42B3-87F8-42E0-AB9A-85E52CFCCCBC}"/>
          </ac:spMkLst>
        </pc:spChg>
        <pc:spChg chg="mod">
          <ac:chgData name="Pernia, Gabriel Enrique" userId="9a9e0add-9322-4346-adec-d02d63be1c00" providerId="ADAL" clId="{8F6BF2BE-ABF4-4F8B-9356-C58C17DB06EB}" dt="2025-02-24T11:43:04.560" v="11775" actId="207"/>
          <ac:spMkLst>
            <pc:docMk/>
            <pc:sldMk cId="3883842071" sldId="1030"/>
            <ac:spMk id="40" creationId="{52332E72-1A90-49AD-9437-86AB3601B70F}"/>
          </ac:spMkLst>
        </pc:spChg>
        <pc:spChg chg="mod">
          <ac:chgData name="Pernia, Gabriel Enrique" userId="9a9e0add-9322-4346-adec-d02d63be1c00" providerId="ADAL" clId="{8F6BF2BE-ABF4-4F8B-9356-C58C17DB06EB}" dt="2025-02-24T11:43:04.560" v="11775" actId="207"/>
          <ac:spMkLst>
            <pc:docMk/>
            <pc:sldMk cId="3883842071" sldId="1030"/>
            <ac:spMk id="41" creationId="{86B1860D-F0B0-40A4-AEBA-69A37EE961FA}"/>
          </ac:spMkLst>
        </pc:spChg>
        <pc:spChg chg="mod">
          <ac:chgData name="Pernia, Gabriel Enrique" userId="9a9e0add-9322-4346-adec-d02d63be1c00" providerId="ADAL" clId="{8F6BF2BE-ABF4-4F8B-9356-C58C17DB06EB}" dt="2025-02-24T11:43:04.560" v="11775" actId="207"/>
          <ac:spMkLst>
            <pc:docMk/>
            <pc:sldMk cId="3883842071" sldId="1030"/>
            <ac:spMk id="42" creationId="{5EB3C376-09DE-4D54-AC40-E786863B5FD2}"/>
          </ac:spMkLst>
        </pc:spChg>
        <pc:spChg chg="mod">
          <ac:chgData name="Pernia, Gabriel Enrique" userId="9a9e0add-9322-4346-adec-d02d63be1c00" providerId="ADAL" clId="{8F6BF2BE-ABF4-4F8B-9356-C58C17DB06EB}" dt="2025-02-24T11:43:04.560" v="11775" actId="207"/>
          <ac:spMkLst>
            <pc:docMk/>
            <pc:sldMk cId="3883842071" sldId="1030"/>
            <ac:spMk id="43" creationId="{07142156-F7FA-4D73-A696-56173A25C802}"/>
          </ac:spMkLst>
        </pc:spChg>
        <pc:cxnChg chg="del">
          <ac:chgData name="Pernia, Gabriel Enrique" userId="9a9e0add-9322-4346-adec-d02d63be1c00" providerId="ADAL" clId="{8F6BF2BE-ABF4-4F8B-9356-C58C17DB06EB}" dt="2025-02-24T11:43:58.697" v="11783" actId="478"/>
          <ac:cxnSpMkLst>
            <pc:docMk/>
            <pc:sldMk cId="3883842071" sldId="1030"/>
            <ac:cxnSpMk id="7" creationId="{383DD777-8A19-C24A-A5A8-6F5EAC0FEECC}"/>
          </ac:cxnSpMkLst>
        </pc:cxnChg>
        <pc:cxnChg chg="mod">
          <ac:chgData name="Pernia, Gabriel Enrique" userId="9a9e0add-9322-4346-adec-d02d63be1c00" providerId="ADAL" clId="{8F6BF2BE-ABF4-4F8B-9356-C58C17DB06EB}" dt="2025-02-24T11:43:32.296" v="11780" actId="14100"/>
          <ac:cxnSpMkLst>
            <pc:docMk/>
            <pc:sldMk cId="3883842071" sldId="1030"/>
            <ac:cxnSpMk id="12" creationId="{25854750-CD5A-D34C-816C-80D018043C86}"/>
          </ac:cxnSpMkLst>
        </pc:cxnChg>
        <pc:cxnChg chg="mod">
          <ac:chgData name="Pernia, Gabriel Enrique" userId="9a9e0add-9322-4346-adec-d02d63be1c00" providerId="ADAL" clId="{8F6BF2BE-ABF4-4F8B-9356-C58C17DB06EB}" dt="2025-02-24T11:43:19.428" v="11777" actId="14100"/>
          <ac:cxnSpMkLst>
            <pc:docMk/>
            <pc:sldMk cId="3883842071" sldId="1030"/>
            <ac:cxnSpMk id="18" creationId="{DA022C9E-4B37-3042-B0FA-DE000B2A851C}"/>
          </ac:cxnSpMkLst>
        </pc:cxnChg>
        <pc:cxnChg chg="mod">
          <ac:chgData name="Pernia, Gabriel Enrique" userId="9a9e0add-9322-4346-adec-d02d63be1c00" providerId="ADAL" clId="{8F6BF2BE-ABF4-4F8B-9356-C58C17DB06EB}" dt="2025-02-24T11:43:47.052" v="11781" actId="14100"/>
          <ac:cxnSpMkLst>
            <pc:docMk/>
            <pc:sldMk cId="3883842071" sldId="1030"/>
            <ac:cxnSpMk id="22" creationId="{C36B7E16-B165-B64A-8A3F-0FC945535FD6}"/>
          </ac:cxnSpMkLst>
        </pc:cxnChg>
      </pc:sldChg>
      <pc:sldChg chg="modSp add mod">
        <pc:chgData name="Pernia, Gabriel Enrique" userId="9a9e0add-9322-4346-adec-d02d63be1c00" providerId="ADAL" clId="{8F6BF2BE-ABF4-4F8B-9356-C58C17DB06EB}" dt="2025-02-21T20:00:36.812" v="5109" actId="207"/>
        <pc:sldMkLst>
          <pc:docMk/>
          <pc:sldMk cId="1937563811" sldId="2428"/>
        </pc:sldMkLst>
        <pc:spChg chg="mod">
          <ac:chgData name="Pernia, Gabriel Enrique" userId="9a9e0add-9322-4346-adec-d02d63be1c00" providerId="ADAL" clId="{8F6BF2BE-ABF4-4F8B-9356-C58C17DB06EB}" dt="2025-02-21T20:00:36.812" v="5109" actId="207"/>
          <ac:spMkLst>
            <pc:docMk/>
            <pc:sldMk cId="1937563811" sldId="2428"/>
            <ac:spMk id="6" creationId="{00000000-0000-0000-0000-000000000000}"/>
          </ac:spMkLst>
        </pc:spChg>
      </pc:sldChg>
      <pc:sldChg chg="addSp delSp modSp add mod ord">
        <pc:chgData name="Pernia, Gabriel Enrique" userId="9a9e0add-9322-4346-adec-d02d63be1c00" providerId="ADAL" clId="{8F6BF2BE-ABF4-4F8B-9356-C58C17DB06EB}" dt="2025-02-24T11:38:52.095" v="11753" actId="20577"/>
        <pc:sldMkLst>
          <pc:docMk/>
          <pc:sldMk cId="2996945938" sldId="2147469028"/>
        </pc:sldMkLst>
        <pc:spChg chg="add mod">
          <ac:chgData name="Pernia, Gabriel Enrique" userId="9a9e0add-9322-4346-adec-d02d63be1c00" providerId="ADAL" clId="{8F6BF2BE-ABF4-4F8B-9356-C58C17DB06EB}" dt="2025-02-24T11:38:52.095" v="11753" actId="20577"/>
          <ac:spMkLst>
            <pc:docMk/>
            <pc:sldMk cId="2996945938" sldId="2147469028"/>
            <ac:spMk id="5" creationId="{A363E26A-63FE-0B02-6451-57368D720CEC}"/>
          </ac:spMkLst>
        </pc:spChg>
        <pc:spChg chg="mod">
          <ac:chgData name="Pernia, Gabriel Enrique" userId="9a9e0add-9322-4346-adec-d02d63be1c00" providerId="ADAL" clId="{8F6BF2BE-ABF4-4F8B-9356-C58C17DB06EB}" dt="2025-02-21T14:05:32.770" v="2540" actId="20577"/>
          <ac:spMkLst>
            <pc:docMk/>
            <pc:sldMk cId="2996945938" sldId="2147469028"/>
            <ac:spMk id="15" creationId="{475310C5-F382-31EB-7EFD-5C6FEB561876}"/>
          </ac:spMkLst>
        </pc:spChg>
        <pc:graphicFrameChg chg="del modGraphic">
          <ac:chgData name="Pernia, Gabriel Enrique" userId="9a9e0add-9322-4346-adec-d02d63be1c00" providerId="ADAL" clId="{8F6BF2BE-ABF4-4F8B-9356-C58C17DB06EB}" dt="2025-02-24T10:57:04.671" v="11322" actId="478"/>
          <ac:graphicFrameMkLst>
            <pc:docMk/>
            <pc:sldMk cId="2996945938" sldId="2147469028"/>
            <ac:graphicFrameMk id="4" creationId="{A35983C5-189E-2E41-4BB4-43206FCA924B}"/>
          </ac:graphicFrameMkLst>
        </pc:graphicFrameChg>
        <pc:picChg chg="add mod">
          <ac:chgData name="Pernia, Gabriel Enrique" userId="9a9e0add-9322-4346-adec-d02d63be1c00" providerId="ADAL" clId="{8F6BF2BE-ABF4-4F8B-9356-C58C17DB06EB}" dt="2025-02-24T10:57:12.399" v="11326" actId="1076"/>
          <ac:picMkLst>
            <pc:docMk/>
            <pc:sldMk cId="2996945938" sldId="2147469028"/>
            <ac:picMk id="3" creationId="{EDDDA334-DAE4-7063-ABDA-5F0FD9BDA3BD}"/>
          </ac:picMkLst>
        </pc:picChg>
      </pc:sldChg>
      <pc:sldChg chg="modSp add mod">
        <pc:chgData name="Pernia, Gabriel Enrique" userId="9a9e0add-9322-4346-adec-d02d63be1c00" providerId="ADAL" clId="{8F6BF2BE-ABF4-4F8B-9356-C58C17DB06EB}" dt="2025-02-21T14:16:29.255" v="2798" actId="20577"/>
        <pc:sldMkLst>
          <pc:docMk/>
          <pc:sldMk cId="1956269384" sldId="2147469029"/>
        </pc:sldMkLst>
        <pc:graphicFrameChg chg="mod modGraphic">
          <ac:chgData name="Pernia, Gabriel Enrique" userId="9a9e0add-9322-4346-adec-d02d63be1c00" providerId="ADAL" clId="{8F6BF2BE-ABF4-4F8B-9356-C58C17DB06EB}" dt="2025-02-21T14:16:29.255" v="2798" actId="20577"/>
          <ac:graphicFrameMkLst>
            <pc:docMk/>
            <pc:sldMk cId="1956269384" sldId="2147469029"/>
            <ac:graphicFrameMk id="23" creationId="{92E97673-3612-8169-2FD0-86B0D350ACDC}"/>
          </ac:graphicFrameMkLst>
        </pc:graphicFrameChg>
      </pc:sldChg>
      <pc:sldChg chg="addSp delSp modSp add mod ord modShow">
        <pc:chgData name="Pernia, Gabriel Enrique" userId="9a9e0add-9322-4346-adec-d02d63be1c00" providerId="ADAL" clId="{8F6BF2BE-ABF4-4F8B-9356-C58C17DB06EB}" dt="2025-02-24T20:20:47.760" v="12953" actId="729"/>
        <pc:sldMkLst>
          <pc:docMk/>
          <pc:sldMk cId="2960986055" sldId="2147469030"/>
        </pc:sldMkLst>
        <pc:spChg chg="mod">
          <ac:chgData name="Pernia, Gabriel Enrique" userId="9a9e0add-9322-4346-adec-d02d63be1c00" providerId="ADAL" clId="{8F6BF2BE-ABF4-4F8B-9356-C58C17DB06EB}" dt="2025-02-24T14:40:21.742" v="12237" actId="1076"/>
          <ac:spMkLst>
            <pc:docMk/>
            <pc:sldMk cId="2960986055" sldId="2147469030"/>
            <ac:spMk id="7" creationId="{60248137-CB40-D14C-5420-25839BF9A37D}"/>
          </ac:spMkLst>
        </pc:spChg>
        <pc:spChg chg="add mod">
          <ac:chgData name="Pernia, Gabriel Enrique" userId="9a9e0add-9322-4346-adec-d02d63be1c00" providerId="ADAL" clId="{8F6BF2BE-ABF4-4F8B-9356-C58C17DB06EB}" dt="2025-02-24T13:42:15.944" v="12081" actId="1076"/>
          <ac:spMkLst>
            <pc:docMk/>
            <pc:sldMk cId="2960986055" sldId="2147469030"/>
            <ac:spMk id="10" creationId="{B8F2AB96-609B-C026-BB36-93462DB38B3E}"/>
          </ac:spMkLst>
        </pc:spChg>
        <pc:spChg chg="mod">
          <ac:chgData name="Pernia, Gabriel Enrique" userId="9a9e0add-9322-4346-adec-d02d63be1c00" providerId="ADAL" clId="{8F6BF2BE-ABF4-4F8B-9356-C58C17DB06EB}" dt="2025-02-21T16:37:26.829" v="4022" actId="20577"/>
          <ac:spMkLst>
            <pc:docMk/>
            <pc:sldMk cId="2960986055" sldId="2147469030"/>
            <ac:spMk id="11" creationId="{2D605EEA-5412-B811-3FEF-A313D6CE7CE2}"/>
          </ac:spMkLst>
        </pc:spChg>
        <pc:spChg chg="add del mod">
          <ac:chgData name="Pernia, Gabriel Enrique" userId="9a9e0add-9322-4346-adec-d02d63be1c00" providerId="ADAL" clId="{8F6BF2BE-ABF4-4F8B-9356-C58C17DB06EB}" dt="2025-02-24T13:55:39.300" v="12119" actId="21"/>
          <ac:spMkLst>
            <pc:docMk/>
            <pc:sldMk cId="2960986055" sldId="2147469030"/>
            <ac:spMk id="12" creationId="{F87DD473-A9B2-72CE-D153-1FCEE5763424}"/>
          </ac:spMkLst>
        </pc:spChg>
        <pc:spChg chg="add del mod">
          <ac:chgData name="Pernia, Gabriel Enrique" userId="9a9e0add-9322-4346-adec-d02d63be1c00" providerId="ADAL" clId="{8F6BF2BE-ABF4-4F8B-9356-C58C17DB06EB}" dt="2025-02-24T13:39:58.440" v="12079"/>
          <ac:spMkLst>
            <pc:docMk/>
            <pc:sldMk cId="2960986055" sldId="2147469030"/>
            <ac:spMk id="14" creationId="{3DAEEB7D-EB55-6BBF-FB42-7704099EFC78}"/>
          </ac:spMkLst>
        </pc:spChg>
        <pc:spChg chg="add del mod">
          <ac:chgData name="Pernia, Gabriel Enrique" userId="9a9e0add-9322-4346-adec-d02d63be1c00" providerId="ADAL" clId="{8F6BF2BE-ABF4-4F8B-9356-C58C17DB06EB}" dt="2025-02-24T13:42:34.963" v="12097"/>
          <ac:spMkLst>
            <pc:docMk/>
            <pc:sldMk cId="2960986055" sldId="2147469030"/>
            <ac:spMk id="16" creationId="{E8AE97C0-7834-D4A1-CAE0-335E104FDBB2}"/>
          </ac:spMkLst>
        </pc:spChg>
        <pc:spChg chg="add mod">
          <ac:chgData name="Pernia, Gabriel Enrique" userId="9a9e0add-9322-4346-adec-d02d63be1c00" providerId="ADAL" clId="{8F6BF2BE-ABF4-4F8B-9356-C58C17DB06EB}" dt="2025-02-24T13:42:34.165" v="12095" actId="113"/>
          <ac:spMkLst>
            <pc:docMk/>
            <pc:sldMk cId="2960986055" sldId="2147469030"/>
            <ac:spMk id="17" creationId="{131A67CA-B4FF-B344-04C5-86DE87B63A7B}"/>
          </ac:spMkLst>
        </pc:spChg>
        <pc:spChg chg="add del mod">
          <ac:chgData name="Pernia, Gabriel Enrique" userId="9a9e0add-9322-4346-adec-d02d63be1c00" providerId="ADAL" clId="{8F6BF2BE-ABF4-4F8B-9356-C58C17DB06EB}" dt="2025-02-24T13:43:00.947" v="12100"/>
          <ac:spMkLst>
            <pc:docMk/>
            <pc:sldMk cId="2960986055" sldId="2147469030"/>
            <ac:spMk id="18" creationId="{E2151291-9AE9-4F48-3328-42BF64E071B4}"/>
          </ac:spMkLst>
        </pc:spChg>
        <pc:spChg chg="add mod">
          <ac:chgData name="Pernia, Gabriel Enrique" userId="9a9e0add-9322-4346-adec-d02d63be1c00" providerId="ADAL" clId="{8F6BF2BE-ABF4-4F8B-9356-C58C17DB06EB}" dt="2025-02-24T13:56:14.090" v="12122" actId="20577"/>
          <ac:spMkLst>
            <pc:docMk/>
            <pc:sldMk cId="2960986055" sldId="2147469030"/>
            <ac:spMk id="19" creationId="{109D2AB8-7D74-0B86-ACD4-531BD5150B8A}"/>
          </ac:spMkLst>
        </pc:spChg>
        <pc:spChg chg="add mod">
          <ac:chgData name="Pernia, Gabriel Enrique" userId="9a9e0add-9322-4346-adec-d02d63be1c00" providerId="ADAL" clId="{8F6BF2BE-ABF4-4F8B-9356-C58C17DB06EB}" dt="2025-02-24T13:55:43.215" v="12121" actId="1076"/>
          <ac:spMkLst>
            <pc:docMk/>
            <pc:sldMk cId="2960986055" sldId="2147469030"/>
            <ac:spMk id="22" creationId="{F87DD473-A9B2-72CE-D153-1FCEE5763424}"/>
          </ac:spMkLst>
        </pc:spChg>
        <pc:graphicFrameChg chg="del modGraphic">
          <ac:chgData name="Pernia, Gabriel Enrique" userId="9a9e0add-9322-4346-adec-d02d63be1c00" providerId="ADAL" clId="{8F6BF2BE-ABF4-4F8B-9356-C58C17DB06EB}" dt="2025-02-24T13:33:17.731" v="12003" actId="478"/>
          <ac:graphicFrameMkLst>
            <pc:docMk/>
            <pc:sldMk cId="2960986055" sldId="2147469030"/>
            <ac:graphicFrameMk id="5" creationId="{1A4626FC-F261-8C20-0021-AEE16734FD30}"/>
          </ac:graphicFrameMkLst>
        </pc:graphicFrameChg>
        <pc:picChg chg="add del mod">
          <ac:chgData name="Pernia, Gabriel Enrique" userId="9a9e0add-9322-4346-adec-d02d63be1c00" providerId="ADAL" clId="{8F6BF2BE-ABF4-4F8B-9356-C58C17DB06EB}" dt="2025-02-24T13:33:32.697" v="12009" actId="22"/>
          <ac:picMkLst>
            <pc:docMk/>
            <pc:sldMk cId="2960986055" sldId="2147469030"/>
            <ac:picMk id="3" creationId="{BA8ED7A2-07F2-C5C1-79C3-5ACF721FCCA8}"/>
          </ac:picMkLst>
        </pc:picChg>
        <pc:picChg chg="add mod">
          <ac:chgData name="Pernia, Gabriel Enrique" userId="9a9e0add-9322-4346-adec-d02d63be1c00" providerId="ADAL" clId="{8F6BF2BE-ABF4-4F8B-9356-C58C17DB06EB}" dt="2025-02-24T13:39:57.852" v="12077" actId="1076"/>
          <ac:picMkLst>
            <pc:docMk/>
            <pc:sldMk cId="2960986055" sldId="2147469030"/>
            <ac:picMk id="6" creationId="{CF16E15B-3D0D-C480-AA51-0DDADBE93196}"/>
          </ac:picMkLst>
        </pc:picChg>
        <pc:picChg chg="add mod">
          <ac:chgData name="Pernia, Gabriel Enrique" userId="9a9e0add-9322-4346-adec-d02d63be1c00" providerId="ADAL" clId="{8F6BF2BE-ABF4-4F8B-9356-C58C17DB06EB}" dt="2025-02-24T13:55:31.275" v="12117" actId="1076"/>
          <ac:picMkLst>
            <pc:docMk/>
            <pc:sldMk cId="2960986055" sldId="2147469030"/>
            <ac:picMk id="21" creationId="{7DD0300B-8DA3-5621-C9A6-72BB3BA41150}"/>
          </ac:picMkLst>
        </pc:picChg>
      </pc:sldChg>
      <pc:sldChg chg="modSp add mod">
        <pc:chgData name="Pernia, Gabriel Enrique" userId="9a9e0add-9322-4346-adec-d02d63be1c00" providerId="ADAL" clId="{8F6BF2BE-ABF4-4F8B-9356-C58C17DB06EB}" dt="2025-02-21T14:59:32.913" v="3470" actId="20577"/>
        <pc:sldMkLst>
          <pc:docMk/>
          <pc:sldMk cId="3463187612" sldId="2147469032"/>
        </pc:sldMkLst>
        <pc:spChg chg="mod">
          <ac:chgData name="Pernia, Gabriel Enrique" userId="9a9e0add-9322-4346-adec-d02d63be1c00" providerId="ADAL" clId="{8F6BF2BE-ABF4-4F8B-9356-C58C17DB06EB}" dt="2025-02-21T13:42:45.011" v="2033" actId="1076"/>
          <ac:spMkLst>
            <pc:docMk/>
            <pc:sldMk cId="3463187612" sldId="2147469032"/>
            <ac:spMk id="13" creationId="{C208BB22-630D-B4B3-4D89-51A8C3EE2729}"/>
          </ac:spMkLst>
        </pc:spChg>
        <pc:spChg chg="mod">
          <ac:chgData name="Pernia, Gabriel Enrique" userId="9a9e0add-9322-4346-adec-d02d63be1c00" providerId="ADAL" clId="{8F6BF2BE-ABF4-4F8B-9356-C58C17DB06EB}" dt="2025-02-21T14:59:32.913" v="3470" actId="20577"/>
          <ac:spMkLst>
            <pc:docMk/>
            <pc:sldMk cId="3463187612" sldId="2147469032"/>
            <ac:spMk id="14" creationId="{0D67FDB6-AD79-2BD0-6996-7FD66171EF02}"/>
          </ac:spMkLst>
        </pc:spChg>
        <pc:graphicFrameChg chg="mod modGraphic">
          <ac:chgData name="Pernia, Gabriel Enrique" userId="9a9e0add-9322-4346-adec-d02d63be1c00" providerId="ADAL" clId="{8F6BF2BE-ABF4-4F8B-9356-C58C17DB06EB}" dt="2025-02-21T14:57:34.245" v="3449" actId="20577"/>
          <ac:graphicFrameMkLst>
            <pc:docMk/>
            <pc:sldMk cId="3463187612" sldId="2147469032"/>
            <ac:graphicFrameMk id="3" creationId="{7FFAADBC-7A19-336E-A3CF-CB65091181A0}"/>
          </ac:graphicFrameMkLst>
        </pc:graphicFrameChg>
      </pc:sldChg>
      <pc:sldChg chg="addSp modSp add mod ord">
        <pc:chgData name="Pernia, Gabriel Enrique" userId="9a9e0add-9322-4346-adec-d02d63be1c00" providerId="ADAL" clId="{8F6BF2BE-ABF4-4F8B-9356-C58C17DB06EB}" dt="2025-02-24T18:44:27.347" v="12920"/>
        <pc:sldMkLst>
          <pc:docMk/>
          <pc:sldMk cId="345858262" sldId="2147469058"/>
        </pc:sldMkLst>
        <pc:graphicFrameChg chg="mod modGraphic">
          <ac:chgData name="Pernia, Gabriel Enrique" userId="9a9e0add-9322-4346-adec-d02d63be1c00" providerId="ADAL" clId="{8F6BF2BE-ABF4-4F8B-9356-C58C17DB06EB}" dt="2025-02-21T14:39:06.197" v="3130" actId="20577"/>
          <ac:graphicFrameMkLst>
            <pc:docMk/>
            <pc:sldMk cId="345858262" sldId="2147469058"/>
            <ac:graphicFrameMk id="3" creationId="{CB0985AA-E0AE-BC7B-C138-FE2EE30FAF92}"/>
          </ac:graphicFrameMkLst>
        </pc:graphicFrameChg>
        <pc:picChg chg="add mod">
          <ac:chgData name="Pernia, Gabriel Enrique" userId="9a9e0add-9322-4346-adec-d02d63be1c00" providerId="ADAL" clId="{8F6BF2BE-ABF4-4F8B-9356-C58C17DB06EB}" dt="2025-02-24T11:49:12.582" v="11819" actId="1076"/>
          <ac:picMkLst>
            <pc:docMk/>
            <pc:sldMk cId="345858262" sldId="2147469058"/>
            <ac:picMk id="4" creationId="{4494FE1D-B395-33B1-AEF4-D5101597670D}"/>
          </ac:picMkLst>
        </pc:picChg>
      </pc:sldChg>
      <pc:sldChg chg="mod modShow">
        <pc:chgData name="Pernia, Gabriel Enrique" userId="9a9e0add-9322-4346-adec-d02d63be1c00" providerId="ADAL" clId="{8F6BF2BE-ABF4-4F8B-9356-C58C17DB06EB}" dt="2025-02-24T16:06:01.804" v="12238" actId="729"/>
        <pc:sldMkLst>
          <pc:docMk/>
          <pc:sldMk cId="674327076" sldId="2147469070"/>
        </pc:sldMkLst>
      </pc:sldChg>
      <pc:sldChg chg="modSp add mod">
        <pc:chgData name="Pernia, Gabriel Enrique" userId="9a9e0add-9322-4346-adec-d02d63be1c00" providerId="ADAL" clId="{8F6BF2BE-ABF4-4F8B-9356-C58C17DB06EB}" dt="2025-02-21T16:10:38.817" v="3748" actId="20577"/>
        <pc:sldMkLst>
          <pc:docMk/>
          <pc:sldMk cId="3927006225" sldId="2147469070"/>
        </pc:sldMkLst>
        <pc:graphicFrameChg chg="mod modGraphic">
          <ac:chgData name="Pernia, Gabriel Enrique" userId="9a9e0add-9322-4346-adec-d02d63be1c00" providerId="ADAL" clId="{8F6BF2BE-ABF4-4F8B-9356-C58C17DB06EB}" dt="2025-02-21T16:10:38.817" v="3748" actId="20577"/>
          <ac:graphicFrameMkLst>
            <pc:docMk/>
            <pc:sldMk cId="3927006225" sldId="2147469070"/>
            <ac:graphicFrameMk id="8" creationId="{D6754635-9732-E260-B463-4A8DC577DCB6}"/>
          </ac:graphicFrameMkLst>
        </pc:graphicFrameChg>
      </pc:sldChg>
      <pc:sldChg chg="modSp add mod ord modAnim">
        <pc:chgData name="Pernia, Gabriel Enrique" userId="9a9e0add-9322-4346-adec-d02d63be1c00" providerId="ADAL" clId="{8F6BF2BE-ABF4-4F8B-9356-C58C17DB06EB}" dt="2025-02-24T11:37:16.229" v="11743"/>
        <pc:sldMkLst>
          <pc:docMk/>
          <pc:sldMk cId="503534457" sldId="2147469075"/>
        </pc:sldMkLst>
        <pc:spChg chg="mod">
          <ac:chgData name="Pernia, Gabriel Enrique" userId="9a9e0add-9322-4346-adec-d02d63be1c00" providerId="ADAL" clId="{8F6BF2BE-ABF4-4F8B-9356-C58C17DB06EB}" dt="2025-02-21T22:25:37.940" v="6727" actId="20577"/>
          <ac:spMkLst>
            <pc:docMk/>
            <pc:sldMk cId="503534457" sldId="2147469075"/>
            <ac:spMk id="7" creationId="{E2EF9511-270A-E64F-3BE2-58A8307C316A}"/>
          </ac:spMkLst>
        </pc:spChg>
        <pc:spChg chg="mod">
          <ac:chgData name="Pernia, Gabriel Enrique" userId="9a9e0add-9322-4346-adec-d02d63be1c00" providerId="ADAL" clId="{8F6BF2BE-ABF4-4F8B-9356-C58C17DB06EB}" dt="2025-02-21T13:59:27.974" v="2375" actId="1076"/>
          <ac:spMkLst>
            <pc:docMk/>
            <pc:sldMk cId="503534457" sldId="2147469075"/>
            <ac:spMk id="10" creationId="{C58C08EE-DD37-EF43-EACD-2FEB6A85611E}"/>
          </ac:spMkLst>
        </pc:spChg>
        <pc:spChg chg="mod">
          <ac:chgData name="Pernia, Gabriel Enrique" userId="9a9e0add-9322-4346-adec-d02d63be1c00" providerId="ADAL" clId="{8F6BF2BE-ABF4-4F8B-9356-C58C17DB06EB}" dt="2025-02-24T11:37:16.229" v="11743"/>
          <ac:spMkLst>
            <pc:docMk/>
            <pc:sldMk cId="503534457" sldId="2147469075"/>
            <ac:spMk id="22" creationId="{ABC70663-252D-E786-8159-313C9E8BF20C}"/>
          </ac:spMkLst>
        </pc:spChg>
        <pc:picChg chg="mod">
          <ac:chgData name="Pernia, Gabriel Enrique" userId="9a9e0add-9322-4346-adec-d02d63be1c00" providerId="ADAL" clId="{8F6BF2BE-ABF4-4F8B-9356-C58C17DB06EB}" dt="2025-02-21T13:59:56.114" v="2383" actId="1076"/>
          <ac:picMkLst>
            <pc:docMk/>
            <pc:sldMk cId="503534457" sldId="2147469075"/>
            <ac:picMk id="9" creationId="{18D23B33-010B-7DA3-5C9B-FF7598841BF8}"/>
          </ac:picMkLst>
        </pc:picChg>
      </pc:sldChg>
      <pc:sldChg chg="modSp add mod">
        <pc:chgData name="Pernia, Gabriel Enrique" userId="9a9e0add-9322-4346-adec-d02d63be1c00" providerId="ADAL" clId="{8F6BF2BE-ABF4-4F8B-9356-C58C17DB06EB}" dt="2025-02-21T14:56:57.171" v="3417" actId="20577"/>
        <pc:sldMkLst>
          <pc:docMk/>
          <pc:sldMk cId="4020889350" sldId="2147469089"/>
        </pc:sldMkLst>
        <pc:spChg chg="mod">
          <ac:chgData name="Pernia, Gabriel Enrique" userId="9a9e0add-9322-4346-adec-d02d63be1c00" providerId="ADAL" clId="{8F6BF2BE-ABF4-4F8B-9356-C58C17DB06EB}" dt="2025-02-21T14:56:57.171" v="3417" actId="20577"/>
          <ac:spMkLst>
            <pc:docMk/>
            <pc:sldMk cId="4020889350" sldId="2147469089"/>
            <ac:spMk id="10" creationId="{5BE92C75-0AD6-A1CF-1FB7-F35B2CBA1367}"/>
          </ac:spMkLst>
        </pc:spChg>
        <pc:spChg chg="mod">
          <ac:chgData name="Pernia, Gabriel Enrique" userId="9a9e0add-9322-4346-adec-d02d63be1c00" providerId="ADAL" clId="{8F6BF2BE-ABF4-4F8B-9356-C58C17DB06EB}" dt="2025-02-21T14:53:56.681" v="3309" actId="20577"/>
          <ac:spMkLst>
            <pc:docMk/>
            <pc:sldMk cId="4020889350" sldId="2147469089"/>
            <ac:spMk id="11" creationId="{60C38147-4104-7A6C-04F1-B9A299EE1F9A}"/>
          </ac:spMkLst>
        </pc:spChg>
      </pc:sldChg>
      <pc:sldChg chg="modSp">
        <pc:chgData name="Pernia, Gabriel Enrique" userId="9a9e0add-9322-4346-adec-d02d63be1c00" providerId="ADAL" clId="{8F6BF2BE-ABF4-4F8B-9356-C58C17DB06EB}" dt="2025-02-24T11:37:01.956" v="11742"/>
        <pc:sldMkLst>
          <pc:docMk/>
          <pc:sldMk cId="4239639872" sldId="2147469089"/>
        </pc:sldMkLst>
        <pc:spChg chg="mod">
          <ac:chgData name="Pernia, Gabriel Enrique" userId="9a9e0add-9322-4346-adec-d02d63be1c00" providerId="ADAL" clId="{8F6BF2BE-ABF4-4F8B-9356-C58C17DB06EB}" dt="2025-02-24T11:37:01.956" v="11742"/>
          <ac:spMkLst>
            <pc:docMk/>
            <pc:sldMk cId="4239639872" sldId="2147469089"/>
            <ac:spMk id="11" creationId="{60C38147-4104-7A6C-04F1-B9A299EE1F9A}"/>
          </ac:spMkLst>
        </pc:spChg>
      </pc:sldChg>
      <pc:sldChg chg="modSp add mod">
        <pc:chgData name="Pernia, Gabriel Enrique" userId="9a9e0add-9322-4346-adec-d02d63be1c00" providerId="ADAL" clId="{8F6BF2BE-ABF4-4F8B-9356-C58C17DB06EB}" dt="2025-02-21T14:15:12.614" v="2753" actId="20577"/>
        <pc:sldMkLst>
          <pc:docMk/>
          <pc:sldMk cId="1481355212" sldId="2147469093"/>
        </pc:sldMkLst>
        <pc:spChg chg="mod">
          <ac:chgData name="Pernia, Gabriel Enrique" userId="9a9e0add-9322-4346-adec-d02d63be1c00" providerId="ADAL" clId="{8F6BF2BE-ABF4-4F8B-9356-C58C17DB06EB}" dt="2025-02-21T14:15:12.614" v="2753" actId="20577"/>
          <ac:spMkLst>
            <pc:docMk/>
            <pc:sldMk cId="1481355212" sldId="2147469093"/>
            <ac:spMk id="3" creationId="{114AADC1-2FEC-E529-9320-A5404AD55A97}"/>
          </ac:spMkLst>
        </pc:spChg>
        <pc:spChg chg="mod">
          <ac:chgData name="Pernia, Gabriel Enrique" userId="9a9e0add-9322-4346-adec-d02d63be1c00" providerId="ADAL" clId="{8F6BF2BE-ABF4-4F8B-9356-C58C17DB06EB}" dt="2025-02-20T21:20:05.893" v="1084"/>
          <ac:spMkLst>
            <pc:docMk/>
            <pc:sldMk cId="1481355212" sldId="2147469093"/>
            <ac:spMk id="5" creationId="{7FAED0CB-E824-992D-FC52-1DF3F66C0153}"/>
          </ac:spMkLst>
        </pc:spChg>
      </pc:sldChg>
      <pc:sldChg chg="modSp add mod ord">
        <pc:chgData name="Pernia, Gabriel Enrique" userId="9a9e0add-9322-4346-adec-d02d63be1c00" providerId="ADAL" clId="{8F6BF2BE-ABF4-4F8B-9356-C58C17DB06EB}" dt="2025-02-24T10:51:57.220" v="11305"/>
        <pc:sldMkLst>
          <pc:docMk/>
          <pc:sldMk cId="2515245134" sldId="2147469094"/>
        </pc:sldMkLst>
        <pc:spChg chg="mod">
          <ac:chgData name="Pernia, Gabriel Enrique" userId="9a9e0add-9322-4346-adec-d02d63be1c00" providerId="ADAL" clId="{8F6BF2BE-ABF4-4F8B-9356-C58C17DB06EB}" dt="2025-02-21T16:44:16.341" v="4700" actId="20577"/>
          <ac:spMkLst>
            <pc:docMk/>
            <pc:sldMk cId="2515245134" sldId="2147469094"/>
            <ac:spMk id="15" creationId="{2CDA4140-B412-8BA3-7EC2-E936AF3A7BB2}"/>
          </ac:spMkLst>
        </pc:spChg>
        <pc:spChg chg="mod">
          <ac:chgData name="Pernia, Gabriel Enrique" userId="9a9e0add-9322-4346-adec-d02d63be1c00" providerId="ADAL" clId="{8F6BF2BE-ABF4-4F8B-9356-C58C17DB06EB}" dt="2025-02-22T21:15:11.999" v="10455" actId="20577"/>
          <ac:spMkLst>
            <pc:docMk/>
            <pc:sldMk cId="2515245134" sldId="2147469094"/>
            <ac:spMk id="16" creationId="{33532741-16F6-4FD9-B920-FEFDB40B8CF8}"/>
          </ac:spMkLst>
        </pc:spChg>
      </pc:sldChg>
      <pc:sldChg chg="modSp add mod">
        <pc:chgData name="Pernia, Gabriel Enrique" userId="9a9e0add-9322-4346-adec-d02d63be1c00" providerId="ADAL" clId="{8F6BF2BE-ABF4-4F8B-9356-C58C17DB06EB}" dt="2025-02-21T16:09:16.170" v="3713" actId="313"/>
        <pc:sldMkLst>
          <pc:docMk/>
          <pc:sldMk cId="3417485166" sldId="2147469095"/>
        </pc:sldMkLst>
        <pc:spChg chg="mod">
          <ac:chgData name="Pernia, Gabriel Enrique" userId="9a9e0add-9322-4346-adec-d02d63be1c00" providerId="ADAL" clId="{8F6BF2BE-ABF4-4F8B-9356-C58C17DB06EB}" dt="2025-02-21T16:09:14.258" v="3712" actId="313"/>
          <ac:spMkLst>
            <pc:docMk/>
            <pc:sldMk cId="3417485166" sldId="2147469095"/>
            <ac:spMk id="8" creationId="{ECE1B466-8A71-E2B6-1057-273E14DE0AEB}"/>
          </ac:spMkLst>
        </pc:spChg>
        <pc:spChg chg="mod">
          <ac:chgData name="Pernia, Gabriel Enrique" userId="9a9e0add-9322-4346-adec-d02d63be1c00" providerId="ADAL" clId="{8F6BF2BE-ABF4-4F8B-9356-C58C17DB06EB}" dt="2025-02-21T16:09:16.170" v="3713" actId="313"/>
          <ac:spMkLst>
            <pc:docMk/>
            <pc:sldMk cId="3417485166" sldId="2147469095"/>
            <ac:spMk id="9" creationId="{33F09208-7FD4-E56F-DDA0-59AE59E761AF}"/>
          </ac:spMkLst>
        </pc:spChg>
      </pc:sldChg>
      <pc:sldChg chg="modSp add mod modAnim">
        <pc:chgData name="Pernia, Gabriel Enrique" userId="9a9e0add-9322-4346-adec-d02d63be1c00" providerId="ADAL" clId="{8F6BF2BE-ABF4-4F8B-9356-C58C17DB06EB}" dt="2025-02-22T21:23:14.767" v="10536" actId="20577"/>
        <pc:sldMkLst>
          <pc:docMk/>
          <pc:sldMk cId="2960576767" sldId="2147469107"/>
        </pc:sldMkLst>
        <pc:spChg chg="mod">
          <ac:chgData name="Pernia, Gabriel Enrique" userId="9a9e0add-9322-4346-adec-d02d63be1c00" providerId="ADAL" clId="{8F6BF2BE-ABF4-4F8B-9356-C58C17DB06EB}" dt="2025-02-22T21:23:14.767" v="10536" actId="20577"/>
          <ac:spMkLst>
            <pc:docMk/>
            <pc:sldMk cId="2960576767" sldId="2147469107"/>
            <ac:spMk id="66" creationId="{464F5BBB-03E4-DA3F-45CF-4C6B63DC5AC3}"/>
          </ac:spMkLst>
        </pc:spChg>
        <pc:spChg chg="mod">
          <ac:chgData name="Pernia, Gabriel Enrique" userId="9a9e0add-9322-4346-adec-d02d63be1c00" providerId="ADAL" clId="{8F6BF2BE-ABF4-4F8B-9356-C58C17DB06EB}" dt="2025-02-22T21:22:45.719" v="10510" actId="313"/>
          <ac:spMkLst>
            <pc:docMk/>
            <pc:sldMk cId="2960576767" sldId="2147469107"/>
            <ac:spMk id="67" creationId="{6A22E3C2-D6FA-54A0-90A4-FBEBE5770437}"/>
          </ac:spMkLst>
        </pc:spChg>
      </pc:sldChg>
      <pc:sldChg chg="addSp modSp add mod modShow">
        <pc:chgData name="Pernia, Gabriel Enrique" userId="9a9e0add-9322-4346-adec-d02d63be1c00" providerId="ADAL" clId="{8F6BF2BE-ABF4-4F8B-9356-C58C17DB06EB}" dt="2025-02-21T19:25:26.971" v="5005" actId="729"/>
        <pc:sldMkLst>
          <pc:docMk/>
          <pc:sldMk cId="2293565171" sldId="2147469116"/>
        </pc:sldMkLst>
        <pc:spChg chg="add mod">
          <ac:chgData name="Pernia, Gabriel Enrique" userId="9a9e0add-9322-4346-adec-d02d63be1c00" providerId="ADAL" clId="{8F6BF2BE-ABF4-4F8B-9356-C58C17DB06EB}" dt="2025-02-21T13:50:52.679" v="2194" actId="767"/>
          <ac:spMkLst>
            <pc:docMk/>
            <pc:sldMk cId="2293565171" sldId="2147469116"/>
            <ac:spMk id="3" creationId="{ECD8B72B-6B54-EF86-CB9B-A6567851D18C}"/>
          </ac:spMkLst>
        </pc:spChg>
        <pc:spChg chg="add mod">
          <ac:chgData name="Pernia, Gabriel Enrique" userId="9a9e0add-9322-4346-adec-d02d63be1c00" providerId="ADAL" clId="{8F6BF2BE-ABF4-4F8B-9356-C58C17DB06EB}" dt="2025-02-21T13:50:49.521" v="2186" actId="767"/>
          <ac:spMkLst>
            <pc:docMk/>
            <pc:sldMk cId="2293565171" sldId="2147469116"/>
            <ac:spMk id="14" creationId="{0C132E0C-806D-4140-DDFC-EBC67F2998E3}"/>
          </ac:spMkLst>
        </pc:spChg>
        <pc:spChg chg="mod">
          <ac:chgData name="Pernia, Gabriel Enrique" userId="9a9e0add-9322-4346-adec-d02d63be1c00" providerId="ADAL" clId="{8F6BF2BE-ABF4-4F8B-9356-C58C17DB06EB}" dt="2025-02-21T16:51:49.381" v="4802" actId="20577"/>
          <ac:spMkLst>
            <pc:docMk/>
            <pc:sldMk cId="2293565171" sldId="2147469116"/>
            <ac:spMk id="74" creationId="{B0D22F52-71EA-CD05-86F6-0C5107E93E7F}"/>
          </ac:spMkLst>
        </pc:spChg>
        <pc:spChg chg="mod">
          <ac:chgData name="Pernia, Gabriel Enrique" userId="9a9e0add-9322-4346-adec-d02d63be1c00" providerId="ADAL" clId="{8F6BF2BE-ABF4-4F8B-9356-C58C17DB06EB}" dt="2025-02-21T16:54:52.279" v="4830" actId="255"/>
          <ac:spMkLst>
            <pc:docMk/>
            <pc:sldMk cId="2293565171" sldId="2147469116"/>
            <ac:spMk id="101" creationId="{05CAF75C-C93E-E1B3-2348-FFEA2FD697B6}"/>
          </ac:spMkLst>
        </pc:spChg>
        <pc:spChg chg="mod">
          <ac:chgData name="Pernia, Gabriel Enrique" userId="9a9e0add-9322-4346-adec-d02d63be1c00" providerId="ADAL" clId="{8F6BF2BE-ABF4-4F8B-9356-C58C17DB06EB}" dt="2025-02-21T16:53:35.888" v="4818" actId="2711"/>
          <ac:spMkLst>
            <pc:docMk/>
            <pc:sldMk cId="2293565171" sldId="2147469116"/>
            <ac:spMk id="102" creationId="{D6382CA6-C5DD-A60F-831B-760081DF4C74}"/>
          </ac:spMkLst>
        </pc:spChg>
        <pc:spChg chg="mod">
          <ac:chgData name="Pernia, Gabriel Enrique" userId="9a9e0add-9322-4346-adec-d02d63be1c00" providerId="ADAL" clId="{8F6BF2BE-ABF4-4F8B-9356-C58C17DB06EB}" dt="2025-02-21T16:54:39.051" v="4829" actId="121"/>
          <ac:spMkLst>
            <pc:docMk/>
            <pc:sldMk cId="2293565171" sldId="2147469116"/>
            <ac:spMk id="103" creationId="{38422600-2EEF-6412-B759-6C3B98820DD3}"/>
          </ac:spMkLst>
        </pc:spChg>
        <pc:spChg chg="mod">
          <ac:chgData name="Pernia, Gabriel Enrique" userId="9a9e0add-9322-4346-adec-d02d63be1c00" providerId="ADAL" clId="{8F6BF2BE-ABF4-4F8B-9356-C58C17DB06EB}" dt="2025-02-21T16:54:12.151" v="4826" actId="122"/>
          <ac:spMkLst>
            <pc:docMk/>
            <pc:sldMk cId="2293565171" sldId="2147469116"/>
            <ac:spMk id="104" creationId="{29074493-6245-8886-B78E-72B6979E3246}"/>
          </ac:spMkLst>
        </pc:spChg>
        <pc:spChg chg="mod">
          <ac:chgData name="Pernia, Gabriel Enrique" userId="9a9e0add-9322-4346-adec-d02d63be1c00" providerId="ADAL" clId="{8F6BF2BE-ABF4-4F8B-9356-C58C17DB06EB}" dt="2025-02-21T16:53:45.215" v="4820" actId="2711"/>
          <ac:spMkLst>
            <pc:docMk/>
            <pc:sldMk cId="2293565171" sldId="2147469116"/>
            <ac:spMk id="105" creationId="{E80BAB45-7ED2-CE62-507E-ED39CA9B96BD}"/>
          </ac:spMkLst>
        </pc:spChg>
        <pc:spChg chg="mod">
          <ac:chgData name="Pernia, Gabriel Enrique" userId="9a9e0add-9322-4346-adec-d02d63be1c00" providerId="ADAL" clId="{8F6BF2BE-ABF4-4F8B-9356-C58C17DB06EB}" dt="2025-02-21T16:54:27.926" v="4828" actId="120"/>
          <ac:spMkLst>
            <pc:docMk/>
            <pc:sldMk cId="2293565171" sldId="2147469116"/>
            <ac:spMk id="106" creationId="{0D6DE450-CDD1-0178-39AF-CBCC62852084}"/>
          </ac:spMkLst>
        </pc:spChg>
        <pc:grpChg chg="mod">
          <ac:chgData name="Pernia, Gabriel Enrique" userId="9a9e0add-9322-4346-adec-d02d63be1c00" providerId="ADAL" clId="{8F6BF2BE-ABF4-4F8B-9356-C58C17DB06EB}" dt="2025-02-21T19:18:44.266" v="4998" actId="1076"/>
          <ac:grpSpMkLst>
            <pc:docMk/>
            <pc:sldMk cId="2293565171" sldId="2147469116"/>
            <ac:grpSpMk id="13" creationId="{27D03BCF-FC4C-613C-2C26-906787532302}"/>
          </ac:grpSpMkLst>
        </pc:grpChg>
      </pc:sldChg>
      <pc:sldChg chg="addSp delSp modSp add mod ord">
        <pc:chgData name="Pernia, Gabriel Enrique" userId="9a9e0add-9322-4346-adec-d02d63be1c00" providerId="ADAL" clId="{8F6BF2BE-ABF4-4F8B-9356-C58C17DB06EB}" dt="2025-02-21T12:57:58.931" v="1794" actId="313"/>
        <pc:sldMkLst>
          <pc:docMk/>
          <pc:sldMk cId="3401105839" sldId="2147469117"/>
        </pc:sldMkLst>
        <pc:spChg chg="mod">
          <ac:chgData name="Pernia, Gabriel Enrique" userId="9a9e0add-9322-4346-adec-d02d63be1c00" providerId="ADAL" clId="{8F6BF2BE-ABF4-4F8B-9356-C58C17DB06EB}" dt="2025-02-20T21:31:48.391" v="1119" actId="20577"/>
          <ac:spMkLst>
            <pc:docMk/>
            <pc:sldMk cId="3401105839" sldId="2147469117"/>
            <ac:spMk id="3" creationId="{72E51298-7922-CDB9-C714-5252F351DFD9}"/>
          </ac:spMkLst>
        </pc:spChg>
        <pc:spChg chg="mod">
          <ac:chgData name="Pernia, Gabriel Enrique" userId="9a9e0add-9322-4346-adec-d02d63be1c00" providerId="ADAL" clId="{8F6BF2BE-ABF4-4F8B-9356-C58C17DB06EB}" dt="2025-02-20T21:32:03.562" v="1120"/>
          <ac:spMkLst>
            <pc:docMk/>
            <pc:sldMk cId="3401105839" sldId="2147469117"/>
            <ac:spMk id="5" creationId="{CEB0BC81-B728-336E-9525-9EC39D7F2B15}"/>
          </ac:spMkLst>
        </pc:spChg>
        <pc:spChg chg="mod">
          <ac:chgData name="Pernia, Gabriel Enrique" userId="9a9e0add-9322-4346-adec-d02d63be1c00" providerId="ADAL" clId="{8F6BF2BE-ABF4-4F8B-9356-C58C17DB06EB}" dt="2025-02-21T01:27:57.022" v="1781" actId="207"/>
          <ac:spMkLst>
            <pc:docMk/>
            <pc:sldMk cId="3401105839" sldId="2147469117"/>
            <ac:spMk id="6" creationId="{477FA88F-0CB0-979A-9970-9E9138CC133E}"/>
          </ac:spMkLst>
        </pc:spChg>
        <pc:spChg chg="mod">
          <ac:chgData name="Pernia, Gabriel Enrique" userId="9a9e0add-9322-4346-adec-d02d63be1c00" providerId="ADAL" clId="{8F6BF2BE-ABF4-4F8B-9356-C58C17DB06EB}" dt="2025-02-21T01:26:43.716" v="1775" actId="207"/>
          <ac:spMkLst>
            <pc:docMk/>
            <pc:sldMk cId="3401105839" sldId="2147469117"/>
            <ac:spMk id="7" creationId="{0D39410A-7B62-CC02-7E10-9DACD16FD19A}"/>
          </ac:spMkLst>
        </pc:spChg>
        <pc:spChg chg="mod">
          <ac:chgData name="Pernia, Gabriel Enrique" userId="9a9e0add-9322-4346-adec-d02d63be1c00" providerId="ADAL" clId="{8F6BF2BE-ABF4-4F8B-9356-C58C17DB06EB}" dt="2025-02-21T01:26:01.106" v="1770" actId="207"/>
          <ac:spMkLst>
            <pc:docMk/>
            <pc:sldMk cId="3401105839" sldId="2147469117"/>
            <ac:spMk id="9" creationId="{4B041CDC-46AB-EAB2-0D30-F7CF59AFD2F6}"/>
          </ac:spMkLst>
        </pc:spChg>
        <pc:spChg chg="mod">
          <ac:chgData name="Pernia, Gabriel Enrique" userId="9a9e0add-9322-4346-adec-d02d63be1c00" providerId="ADAL" clId="{8F6BF2BE-ABF4-4F8B-9356-C58C17DB06EB}" dt="2025-02-21T12:57:45.535" v="1791" actId="313"/>
          <ac:spMkLst>
            <pc:docMk/>
            <pc:sldMk cId="3401105839" sldId="2147469117"/>
            <ac:spMk id="10" creationId="{DEF2FFA6-E383-1E8C-1710-0FFE820A8E2C}"/>
          </ac:spMkLst>
        </pc:spChg>
        <pc:spChg chg="mod">
          <ac:chgData name="Pernia, Gabriel Enrique" userId="9a9e0add-9322-4346-adec-d02d63be1c00" providerId="ADAL" clId="{8F6BF2BE-ABF4-4F8B-9356-C58C17DB06EB}" dt="2025-02-21T12:57:58.931" v="1794" actId="313"/>
          <ac:spMkLst>
            <pc:docMk/>
            <pc:sldMk cId="3401105839" sldId="2147469117"/>
            <ac:spMk id="12" creationId="{C1FFE507-1A78-1434-01AE-B3E483B9976E}"/>
          </ac:spMkLst>
        </pc:spChg>
        <pc:spChg chg="mod">
          <ac:chgData name="Pernia, Gabriel Enrique" userId="9a9e0add-9322-4346-adec-d02d63be1c00" providerId="ADAL" clId="{8F6BF2BE-ABF4-4F8B-9356-C58C17DB06EB}" dt="2025-02-21T01:27:18.979" v="1778" actId="207"/>
          <ac:spMkLst>
            <pc:docMk/>
            <pc:sldMk cId="3401105839" sldId="2147469117"/>
            <ac:spMk id="13" creationId="{FF5A42C2-DC86-57B3-3B24-CDFBF2ABC186}"/>
          </ac:spMkLst>
        </pc:spChg>
        <pc:spChg chg="mod">
          <ac:chgData name="Pernia, Gabriel Enrique" userId="9a9e0add-9322-4346-adec-d02d63be1c00" providerId="ADAL" clId="{8F6BF2BE-ABF4-4F8B-9356-C58C17DB06EB}" dt="2025-02-21T01:26:10.706" v="1772" actId="207"/>
          <ac:spMkLst>
            <pc:docMk/>
            <pc:sldMk cId="3401105839" sldId="2147469117"/>
            <ac:spMk id="15" creationId="{C3FD340E-ED30-1FCB-4E07-F3BC62CF2C2E}"/>
          </ac:spMkLst>
        </pc:spChg>
        <pc:spChg chg="mod">
          <ac:chgData name="Pernia, Gabriel Enrique" userId="9a9e0add-9322-4346-adec-d02d63be1c00" providerId="ADAL" clId="{8F6BF2BE-ABF4-4F8B-9356-C58C17DB06EB}" dt="2025-02-21T01:27:14.213" v="1777" actId="207"/>
          <ac:spMkLst>
            <pc:docMk/>
            <pc:sldMk cId="3401105839" sldId="2147469117"/>
            <ac:spMk id="17" creationId="{CFF808B9-112F-F42B-BC11-06A85245E513}"/>
          </ac:spMkLst>
        </pc:spChg>
        <pc:spChg chg="mod">
          <ac:chgData name="Pernia, Gabriel Enrique" userId="9a9e0add-9322-4346-adec-d02d63be1c00" providerId="ADAL" clId="{8F6BF2BE-ABF4-4F8B-9356-C58C17DB06EB}" dt="2025-02-21T01:26:57.073" v="1776" actId="207"/>
          <ac:spMkLst>
            <pc:docMk/>
            <pc:sldMk cId="3401105839" sldId="2147469117"/>
            <ac:spMk id="19" creationId="{F220FF29-47A3-4F76-6A38-C584BD875FF8}"/>
          </ac:spMkLst>
        </pc:spChg>
        <pc:spChg chg="mod">
          <ac:chgData name="Pernia, Gabriel Enrique" userId="9a9e0add-9322-4346-adec-d02d63be1c00" providerId="ADAL" clId="{8F6BF2BE-ABF4-4F8B-9356-C58C17DB06EB}" dt="2025-02-21T01:27:22.747" v="1779" actId="207"/>
          <ac:spMkLst>
            <pc:docMk/>
            <pc:sldMk cId="3401105839" sldId="2147469117"/>
            <ac:spMk id="21" creationId="{89C31B37-4668-8787-9597-96D11BFB3246}"/>
          </ac:spMkLst>
        </pc:spChg>
        <pc:spChg chg="mod">
          <ac:chgData name="Pernia, Gabriel Enrique" userId="9a9e0add-9322-4346-adec-d02d63be1c00" providerId="ADAL" clId="{8F6BF2BE-ABF4-4F8B-9356-C58C17DB06EB}" dt="2025-02-21T01:26:35.163" v="1774" actId="207"/>
          <ac:spMkLst>
            <pc:docMk/>
            <pc:sldMk cId="3401105839" sldId="2147469117"/>
            <ac:spMk id="23" creationId="{F38977A1-6942-621E-A007-F75786A80C9C}"/>
          </ac:spMkLst>
        </pc:spChg>
        <pc:spChg chg="mod">
          <ac:chgData name="Pernia, Gabriel Enrique" userId="9a9e0add-9322-4346-adec-d02d63be1c00" providerId="ADAL" clId="{8F6BF2BE-ABF4-4F8B-9356-C58C17DB06EB}" dt="2025-02-21T12:57:49.607" v="1792" actId="313"/>
          <ac:spMkLst>
            <pc:docMk/>
            <pc:sldMk cId="3401105839" sldId="2147469117"/>
            <ac:spMk id="25" creationId="{40E418E1-310B-8F7C-DF1C-2B9650F9104B}"/>
          </ac:spMkLst>
        </pc:spChg>
        <pc:spChg chg="mod">
          <ac:chgData name="Pernia, Gabriel Enrique" userId="9a9e0add-9322-4346-adec-d02d63be1c00" providerId="ADAL" clId="{8F6BF2BE-ABF4-4F8B-9356-C58C17DB06EB}" dt="2025-02-21T01:25:48.608" v="1768" actId="207"/>
          <ac:spMkLst>
            <pc:docMk/>
            <pc:sldMk cId="3401105839" sldId="2147469117"/>
            <ac:spMk id="30" creationId="{8E69ED6E-0708-8F1B-2E2C-38967F979483}"/>
          </ac:spMkLst>
        </pc:spChg>
        <pc:spChg chg="del mod">
          <ac:chgData name="Pernia, Gabriel Enrique" userId="9a9e0add-9322-4346-adec-d02d63be1c00" providerId="ADAL" clId="{8F6BF2BE-ABF4-4F8B-9356-C58C17DB06EB}" dt="2025-02-20T21:32:19.734" v="1124" actId="478"/>
          <ac:spMkLst>
            <pc:docMk/>
            <pc:sldMk cId="3401105839" sldId="2147469117"/>
            <ac:spMk id="33" creationId="{76C99462-17CD-54FD-82F5-E518B40BFF43}"/>
          </ac:spMkLst>
        </pc:spChg>
        <pc:spChg chg="del mod">
          <ac:chgData name="Pernia, Gabriel Enrique" userId="9a9e0add-9322-4346-adec-d02d63be1c00" providerId="ADAL" clId="{8F6BF2BE-ABF4-4F8B-9356-C58C17DB06EB}" dt="2025-02-20T21:32:22.745" v="1125" actId="478"/>
          <ac:spMkLst>
            <pc:docMk/>
            <pc:sldMk cId="3401105839" sldId="2147469117"/>
            <ac:spMk id="34" creationId="{0CBF461B-3FA7-CE0B-2BF3-324CBFE7BDB8}"/>
          </ac:spMkLst>
        </pc:spChg>
        <pc:spChg chg="mod">
          <ac:chgData name="Pernia, Gabriel Enrique" userId="9a9e0add-9322-4346-adec-d02d63be1c00" providerId="ADAL" clId="{8F6BF2BE-ABF4-4F8B-9356-C58C17DB06EB}" dt="2025-02-20T21:32:32.333" v="1126" actId="207"/>
          <ac:spMkLst>
            <pc:docMk/>
            <pc:sldMk cId="3401105839" sldId="2147469117"/>
            <ac:spMk id="35" creationId="{267AE5E1-9A41-673E-8BEC-419B37CCA9F6}"/>
          </ac:spMkLst>
        </pc:spChg>
        <pc:spChg chg="mod">
          <ac:chgData name="Pernia, Gabriel Enrique" userId="9a9e0add-9322-4346-adec-d02d63be1c00" providerId="ADAL" clId="{8F6BF2BE-ABF4-4F8B-9356-C58C17DB06EB}" dt="2025-02-20T21:32:03.562" v="1120"/>
          <ac:spMkLst>
            <pc:docMk/>
            <pc:sldMk cId="3401105839" sldId="2147469117"/>
            <ac:spMk id="36" creationId="{6492CD03-D73A-D79E-1B52-1CCD4000EABF}"/>
          </ac:spMkLst>
        </pc:spChg>
        <pc:spChg chg="mod">
          <ac:chgData name="Pernia, Gabriel Enrique" userId="9a9e0add-9322-4346-adec-d02d63be1c00" providerId="ADAL" clId="{8F6BF2BE-ABF4-4F8B-9356-C58C17DB06EB}" dt="2025-02-20T21:32:03.562" v="1120"/>
          <ac:spMkLst>
            <pc:docMk/>
            <pc:sldMk cId="3401105839" sldId="2147469117"/>
            <ac:spMk id="37" creationId="{5E1B78F5-E33B-F2D3-00DC-BC1756A55ABF}"/>
          </ac:spMkLst>
        </pc:spChg>
        <pc:spChg chg="add mod">
          <ac:chgData name="Pernia, Gabriel Enrique" userId="9a9e0add-9322-4346-adec-d02d63be1c00" providerId="ADAL" clId="{8F6BF2BE-ABF4-4F8B-9356-C58C17DB06EB}" dt="2025-02-20T21:32:14.761" v="1123" actId="21"/>
          <ac:spMkLst>
            <pc:docMk/>
            <pc:sldMk cId="3401105839" sldId="2147469117"/>
            <ac:spMk id="38" creationId="{3F302486-F167-350D-20AB-94593DDFA0FC}"/>
          </ac:spMkLst>
        </pc:spChg>
        <pc:spChg chg="add del mod">
          <ac:chgData name="Pernia, Gabriel Enrique" userId="9a9e0add-9322-4346-adec-d02d63be1c00" providerId="ADAL" clId="{8F6BF2BE-ABF4-4F8B-9356-C58C17DB06EB}" dt="2025-02-21T01:27:59.377" v="1782" actId="478"/>
          <ac:spMkLst>
            <pc:docMk/>
            <pc:sldMk cId="3401105839" sldId="2147469117"/>
            <ac:spMk id="39" creationId="{5C6E8651-A97F-505F-52EF-6A2FC320F2AA}"/>
          </ac:spMkLst>
        </pc:spChg>
        <pc:grpChg chg="add mod">
          <ac:chgData name="Pernia, Gabriel Enrique" userId="9a9e0add-9322-4346-adec-d02d63be1c00" providerId="ADAL" clId="{8F6BF2BE-ABF4-4F8B-9356-C58C17DB06EB}" dt="2025-02-20T21:32:03.562" v="1120"/>
          <ac:grpSpMkLst>
            <pc:docMk/>
            <pc:sldMk cId="3401105839" sldId="2147469117"/>
            <ac:grpSpMk id="2" creationId="{443B20F7-E515-2B9F-196F-BBBD5375D803}"/>
          </ac:grpSpMkLst>
        </pc:grpChg>
        <pc:grpChg chg="del mod">
          <ac:chgData name="Pernia, Gabriel Enrique" userId="9a9e0add-9322-4346-adec-d02d63be1c00" providerId="ADAL" clId="{8F6BF2BE-ABF4-4F8B-9356-C58C17DB06EB}" dt="2025-02-20T21:32:22.745" v="1125" actId="478"/>
          <ac:grpSpMkLst>
            <pc:docMk/>
            <pc:sldMk cId="3401105839" sldId="2147469117"/>
            <ac:grpSpMk id="4" creationId="{482DAF6E-54F5-6DBF-7D7E-1FCED0232B39}"/>
          </ac:grpSpMkLst>
        </pc:grpChg>
        <pc:grpChg chg="mod">
          <ac:chgData name="Pernia, Gabriel Enrique" userId="9a9e0add-9322-4346-adec-d02d63be1c00" providerId="ADAL" clId="{8F6BF2BE-ABF4-4F8B-9356-C58C17DB06EB}" dt="2025-02-20T21:32:03.562" v="1120"/>
          <ac:grpSpMkLst>
            <pc:docMk/>
            <pc:sldMk cId="3401105839" sldId="2147469117"/>
            <ac:grpSpMk id="27" creationId="{256F92BF-946C-0A29-4B8A-E9782C1419B8}"/>
          </ac:grpSpMkLst>
        </pc:grpChg>
        <pc:grpChg chg="mod">
          <ac:chgData name="Pernia, Gabriel Enrique" userId="9a9e0add-9322-4346-adec-d02d63be1c00" providerId="ADAL" clId="{8F6BF2BE-ABF4-4F8B-9356-C58C17DB06EB}" dt="2025-02-20T21:32:03.562" v="1120"/>
          <ac:grpSpMkLst>
            <pc:docMk/>
            <pc:sldMk cId="3401105839" sldId="2147469117"/>
            <ac:grpSpMk id="32" creationId="{66CBD99A-3A9D-BF65-E8B1-3DEFB597857D}"/>
          </ac:grpSpMkLst>
        </pc:grpChg>
        <pc:picChg chg="mod">
          <ac:chgData name="Pernia, Gabriel Enrique" userId="9a9e0add-9322-4346-adec-d02d63be1c00" providerId="ADAL" clId="{8F6BF2BE-ABF4-4F8B-9356-C58C17DB06EB}" dt="2025-02-20T21:32:03.562" v="1120"/>
          <ac:picMkLst>
            <pc:docMk/>
            <pc:sldMk cId="3401105839" sldId="2147469117"/>
            <ac:picMk id="8" creationId="{DD323E34-3A55-4CBD-4516-4EA7B64A3E02}"/>
          </ac:picMkLst>
        </pc:picChg>
        <pc:picChg chg="mod">
          <ac:chgData name="Pernia, Gabriel Enrique" userId="9a9e0add-9322-4346-adec-d02d63be1c00" providerId="ADAL" clId="{8F6BF2BE-ABF4-4F8B-9356-C58C17DB06EB}" dt="2025-02-20T21:32:03.562" v="1120"/>
          <ac:picMkLst>
            <pc:docMk/>
            <pc:sldMk cId="3401105839" sldId="2147469117"/>
            <ac:picMk id="11" creationId="{04833A4F-E739-0BB8-0882-356579264F13}"/>
          </ac:picMkLst>
        </pc:picChg>
        <pc:picChg chg="mod">
          <ac:chgData name="Pernia, Gabriel Enrique" userId="9a9e0add-9322-4346-adec-d02d63be1c00" providerId="ADAL" clId="{8F6BF2BE-ABF4-4F8B-9356-C58C17DB06EB}" dt="2025-02-20T21:32:03.562" v="1120"/>
          <ac:picMkLst>
            <pc:docMk/>
            <pc:sldMk cId="3401105839" sldId="2147469117"/>
            <ac:picMk id="14" creationId="{697B2625-718F-357E-CA25-AFE588A6A1FD}"/>
          </ac:picMkLst>
        </pc:picChg>
        <pc:picChg chg="mod">
          <ac:chgData name="Pernia, Gabriel Enrique" userId="9a9e0add-9322-4346-adec-d02d63be1c00" providerId="ADAL" clId="{8F6BF2BE-ABF4-4F8B-9356-C58C17DB06EB}" dt="2025-02-20T21:32:03.562" v="1120"/>
          <ac:picMkLst>
            <pc:docMk/>
            <pc:sldMk cId="3401105839" sldId="2147469117"/>
            <ac:picMk id="16" creationId="{0A440E22-D1FE-D513-EC8A-F034878925D5}"/>
          </ac:picMkLst>
        </pc:picChg>
        <pc:picChg chg="mod">
          <ac:chgData name="Pernia, Gabriel Enrique" userId="9a9e0add-9322-4346-adec-d02d63be1c00" providerId="ADAL" clId="{8F6BF2BE-ABF4-4F8B-9356-C58C17DB06EB}" dt="2025-02-20T21:32:03.562" v="1120"/>
          <ac:picMkLst>
            <pc:docMk/>
            <pc:sldMk cId="3401105839" sldId="2147469117"/>
            <ac:picMk id="18" creationId="{DA821133-A4DD-784A-4D03-4796F81A6304}"/>
          </ac:picMkLst>
        </pc:picChg>
        <pc:picChg chg="mod">
          <ac:chgData name="Pernia, Gabriel Enrique" userId="9a9e0add-9322-4346-adec-d02d63be1c00" providerId="ADAL" clId="{8F6BF2BE-ABF4-4F8B-9356-C58C17DB06EB}" dt="2025-02-20T21:32:03.562" v="1120"/>
          <ac:picMkLst>
            <pc:docMk/>
            <pc:sldMk cId="3401105839" sldId="2147469117"/>
            <ac:picMk id="20" creationId="{0BB18E2F-054E-3DF9-9200-4BDED4EE84FD}"/>
          </ac:picMkLst>
        </pc:picChg>
        <pc:picChg chg="mod">
          <ac:chgData name="Pernia, Gabriel Enrique" userId="9a9e0add-9322-4346-adec-d02d63be1c00" providerId="ADAL" clId="{8F6BF2BE-ABF4-4F8B-9356-C58C17DB06EB}" dt="2025-02-20T21:32:03.562" v="1120"/>
          <ac:picMkLst>
            <pc:docMk/>
            <pc:sldMk cId="3401105839" sldId="2147469117"/>
            <ac:picMk id="22" creationId="{99C573CB-63FA-5107-D83B-1DF3B277A036}"/>
          </ac:picMkLst>
        </pc:picChg>
        <pc:picChg chg="mod">
          <ac:chgData name="Pernia, Gabriel Enrique" userId="9a9e0add-9322-4346-adec-d02d63be1c00" providerId="ADAL" clId="{8F6BF2BE-ABF4-4F8B-9356-C58C17DB06EB}" dt="2025-02-20T21:32:03.562" v="1120"/>
          <ac:picMkLst>
            <pc:docMk/>
            <pc:sldMk cId="3401105839" sldId="2147469117"/>
            <ac:picMk id="24" creationId="{84990B50-9938-CD4F-6DE0-039991A77DC0}"/>
          </ac:picMkLst>
        </pc:picChg>
        <pc:picChg chg="mod">
          <ac:chgData name="Pernia, Gabriel Enrique" userId="9a9e0add-9322-4346-adec-d02d63be1c00" providerId="ADAL" clId="{8F6BF2BE-ABF4-4F8B-9356-C58C17DB06EB}" dt="2025-02-20T21:32:03.562" v="1120"/>
          <ac:picMkLst>
            <pc:docMk/>
            <pc:sldMk cId="3401105839" sldId="2147469117"/>
            <ac:picMk id="26" creationId="{546FE268-811B-AF11-1245-BEC9B1FAB53A}"/>
          </ac:picMkLst>
        </pc:picChg>
        <pc:picChg chg="mod">
          <ac:chgData name="Pernia, Gabriel Enrique" userId="9a9e0add-9322-4346-adec-d02d63be1c00" providerId="ADAL" clId="{8F6BF2BE-ABF4-4F8B-9356-C58C17DB06EB}" dt="2025-02-20T21:32:03.562" v="1120"/>
          <ac:picMkLst>
            <pc:docMk/>
            <pc:sldMk cId="3401105839" sldId="2147469117"/>
            <ac:picMk id="28" creationId="{2FDEDD35-73E2-896B-B502-82342BB1E5DF}"/>
          </ac:picMkLst>
        </pc:picChg>
        <pc:picChg chg="mod">
          <ac:chgData name="Pernia, Gabriel Enrique" userId="9a9e0add-9322-4346-adec-d02d63be1c00" providerId="ADAL" clId="{8F6BF2BE-ABF4-4F8B-9356-C58C17DB06EB}" dt="2025-02-20T21:32:03.562" v="1120"/>
          <ac:picMkLst>
            <pc:docMk/>
            <pc:sldMk cId="3401105839" sldId="2147469117"/>
            <ac:picMk id="29" creationId="{9A91B0CF-1D04-8CCB-9251-8EB37E619105}"/>
          </ac:picMkLst>
        </pc:picChg>
        <pc:picChg chg="mod">
          <ac:chgData name="Pernia, Gabriel Enrique" userId="9a9e0add-9322-4346-adec-d02d63be1c00" providerId="ADAL" clId="{8F6BF2BE-ABF4-4F8B-9356-C58C17DB06EB}" dt="2025-02-20T21:32:03.562" v="1120"/>
          <ac:picMkLst>
            <pc:docMk/>
            <pc:sldMk cId="3401105839" sldId="2147469117"/>
            <ac:picMk id="31" creationId="{75657148-80F7-F0AD-03E2-FD0447FD1959}"/>
          </ac:picMkLst>
        </pc:picChg>
      </pc:sldChg>
      <pc:sldChg chg="add mod modShow">
        <pc:chgData name="Pernia, Gabriel Enrique" userId="9a9e0add-9322-4346-adec-d02d63be1c00" providerId="ADAL" clId="{8F6BF2BE-ABF4-4F8B-9356-C58C17DB06EB}" dt="2025-02-21T18:08:28.026" v="4995" actId="729"/>
        <pc:sldMkLst>
          <pc:docMk/>
          <pc:sldMk cId="2748999366" sldId="2147469118"/>
        </pc:sldMkLst>
      </pc:sldChg>
      <pc:sldChg chg="modSp add mod ord">
        <pc:chgData name="Pernia, Gabriel Enrique" userId="9a9e0add-9322-4346-adec-d02d63be1c00" providerId="ADAL" clId="{8F6BF2BE-ABF4-4F8B-9356-C58C17DB06EB}" dt="2025-02-20T21:37:56.270" v="1182" actId="20577"/>
        <pc:sldMkLst>
          <pc:docMk/>
          <pc:sldMk cId="4110011424" sldId="2147469119"/>
        </pc:sldMkLst>
        <pc:spChg chg="mod">
          <ac:chgData name="Pernia, Gabriel Enrique" userId="9a9e0add-9322-4346-adec-d02d63be1c00" providerId="ADAL" clId="{8F6BF2BE-ABF4-4F8B-9356-C58C17DB06EB}" dt="2025-02-20T21:37:56.270" v="1182" actId="20577"/>
          <ac:spMkLst>
            <pc:docMk/>
            <pc:sldMk cId="4110011424" sldId="2147469119"/>
            <ac:spMk id="2" creationId="{444FAC7D-5D1C-7348-A0FF-FFC73F529887}"/>
          </ac:spMkLst>
        </pc:spChg>
      </pc:sldChg>
      <pc:sldChg chg="addSp modSp add mod">
        <pc:chgData name="Pernia, Gabriel Enrique" userId="9a9e0add-9322-4346-adec-d02d63be1c00" providerId="ADAL" clId="{8F6BF2BE-ABF4-4F8B-9356-C58C17DB06EB}" dt="2025-02-20T21:36:45.528" v="1165" actId="207"/>
        <pc:sldMkLst>
          <pc:docMk/>
          <pc:sldMk cId="1161576654" sldId="2147469120"/>
        </pc:sldMkLst>
        <pc:spChg chg="mod">
          <ac:chgData name="Pernia, Gabriel Enrique" userId="9a9e0add-9322-4346-adec-d02d63be1c00" providerId="ADAL" clId="{8F6BF2BE-ABF4-4F8B-9356-C58C17DB06EB}" dt="2025-02-20T21:36:19.513" v="1162"/>
          <ac:spMkLst>
            <pc:docMk/>
            <pc:sldMk cId="1161576654" sldId="2147469120"/>
            <ac:spMk id="3" creationId="{72E51298-7922-CDB9-C714-5252F351DFD9}"/>
          </ac:spMkLst>
        </pc:spChg>
        <pc:spChg chg="mod">
          <ac:chgData name="Pernia, Gabriel Enrique" userId="9a9e0add-9322-4346-adec-d02d63be1c00" providerId="ADAL" clId="{8F6BF2BE-ABF4-4F8B-9356-C58C17DB06EB}" dt="2025-02-20T21:36:36.281" v="1163"/>
          <ac:spMkLst>
            <pc:docMk/>
            <pc:sldMk cId="1161576654" sldId="2147469120"/>
            <ac:spMk id="4" creationId="{7E426AA4-8C5C-E8A0-2CC2-654987792D4F}"/>
          </ac:spMkLst>
        </pc:spChg>
        <pc:spChg chg="mod">
          <ac:chgData name="Pernia, Gabriel Enrique" userId="9a9e0add-9322-4346-adec-d02d63be1c00" providerId="ADAL" clId="{8F6BF2BE-ABF4-4F8B-9356-C58C17DB06EB}" dt="2025-02-20T21:36:36.281" v="1163"/>
          <ac:spMkLst>
            <pc:docMk/>
            <pc:sldMk cId="1161576654" sldId="2147469120"/>
            <ac:spMk id="5" creationId="{37B055C4-393F-B365-112D-CA3CF6C8D45A}"/>
          </ac:spMkLst>
        </pc:spChg>
        <pc:spChg chg="mod">
          <ac:chgData name="Pernia, Gabriel Enrique" userId="9a9e0add-9322-4346-adec-d02d63be1c00" providerId="ADAL" clId="{8F6BF2BE-ABF4-4F8B-9356-C58C17DB06EB}" dt="2025-02-20T21:36:36.281" v="1163"/>
          <ac:spMkLst>
            <pc:docMk/>
            <pc:sldMk cId="1161576654" sldId="2147469120"/>
            <ac:spMk id="6" creationId="{10FD10BE-2766-482B-B686-7D1A0D3E0119}"/>
          </ac:spMkLst>
        </pc:spChg>
        <pc:spChg chg="mod">
          <ac:chgData name="Pernia, Gabriel Enrique" userId="9a9e0add-9322-4346-adec-d02d63be1c00" providerId="ADAL" clId="{8F6BF2BE-ABF4-4F8B-9356-C58C17DB06EB}" dt="2025-02-20T21:36:36.281" v="1163"/>
          <ac:spMkLst>
            <pc:docMk/>
            <pc:sldMk cId="1161576654" sldId="2147469120"/>
            <ac:spMk id="7" creationId="{0E8B2E93-9164-D644-FAFB-F8342A28CE49}"/>
          </ac:spMkLst>
        </pc:spChg>
        <pc:spChg chg="mod">
          <ac:chgData name="Pernia, Gabriel Enrique" userId="9a9e0add-9322-4346-adec-d02d63be1c00" providerId="ADAL" clId="{8F6BF2BE-ABF4-4F8B-9356-C58C17DB06EB}" dt="2025-02-20T21:36:36.281" v="1163"/>
          <ac:spMkLst>
            <pc:docMk/>
            <pc:sldMk cId="1161576654" sldId="2147469120"/>
            <ac:spMk id="8" creationId="{9518CBAD-BA12-A735-E3A7-F68C7AAFB9EA}"/>
          </ac:spMkLst>
        </pc:spChg>
        <pc:spChg chg="mod">
          <ac:chgData name="Pernia, Gabriel Enrique" userId="9a9e0add-9322-4346-adec-d02d63be1c00" providerId="ADAL" clId="{8F6BF2BE-ABF4-4F8B-9356-C58C17DB06EB}" dt="2025-02-20T21:36:36.281" v="1163"/>
          <ac:spMkLst>
            <pc:docMk/>
            <pc:sldMk cId="1161576654" sldId="2147469120"/>
            <ac:spMk id="9" creationId="{E8D63706-5E25-93F9-37DA-46C559A24394}"/>
          </ac:spMkLst>
        </pc:spChg>
        <pc:spChg chg="mod">
          <ac:chgData name="Pernia, Gabriel Enrique" userId="9a9e0add-9322-4346-adec-d02d63be1c00" providerId="ADAL" clId="{8F6BF2BE-ABF4-4F8B-9356-C58C17DB06EB}" dt="2025-02-20T21:36:36.281" v="1163"/>
          <ac:spMkLst>
            <pc:docMk/>
            <pc:sldMk cId="1161576654" sldId="2147469120"/>
            <ac:spMk id="10" creationId="{B3B51807-5ECE-FF21-CCCE-4EE3BD45D6F3}"/>
          </ac:spMkLst>
        </pc:spChg>
        <pc:spChg chg="mod">
          <ac:chgData name="Pernia, Gabriel Enrique" userId="9a9e0add-9322-4346-adec-d02d63be1c00" providerId="ADAL" clId="{8F6BF2BE-ABF4-4F8B-9356-C58C17DB06EB}" dt="2025-02-20T21:36:36.281" v="1163"/>
          <ac:spMkLst>
            <pc:docMk/>
            <pc:sldMk cId="1161576654" sldId="2147469120"/>
            <ac:spMk id="11" creationId="{5B5E9531-955D-509D-B7B1-12C825EB003B}"/>
          </ac:spMkLst>
        </pc:spChg>
        <pc:spChg chg="mod">
          <ac:chgData name="Pernia, Gabriel Enrique" userId="9a9e0add-9322-4346-adec-d02d63be1c00" providerId="ADAL" clId="{8F6BF2BE-ABF4-4F8B-9356-C58C17DB06EB}" dt="2025-02-20T21:36:36.281" v="1163"/>
          <ac:spMkLst>
            <pc:docMk/>
            <pc:sldMk cId="1161576654" sldId="2147469120"/>
            <ac:spMk id="12" creationId="{E9ADE035-7BCC-C696-5620-543BA23503C2}"/>
          </ac:spMkLst>
        </pc:spChg>
        <pc:spChg chg="mod">
          <ac:chgData name="Pernia, Gabriel Enrique" userId="9a9e0add-9322-4346-adec-d02d63be1c00" providerId="ADAL" clId="{8F6BF2BE-ABF4-4F8B-9356-C58C17DB06EB}" dt="2025-02-20T21:36:36.281" v="1163"/>
          <ac:spMkLst>
            <pc:docMk/>
            <pc:sldMk cId="1161576654" sldId="2147469120"/>
            <ac:spMk id="13" creationId="{B8EA7C08-A4AF-9EB5-78E9-8550824B33C9}"/>
          </ac:spMkLst>
        </pc:spChg>
        <pc:spChg chg="mod">
          <ac:chgData name="Pernia, Gabriel Enrique" userId="9a9e0add-9322-4346-adec-d02d63be1c00" providerId="ADAL" clId="{8F6BF2BE-ABF4-4F8B-9356-C58C17DB06EB}" dt="2025-02-20T21:36:36.281" v="1163"/>
          <ac:spMkLst>
            <pc:docMk/>
            <pc:sldMk cId="1161576654" sldId="2147469120"/>
            <ac:spMk id="14" creationId="{742D593F-C847-78B6-7F19-7D19291EAB65}"/>
          </ac:spMkLst>
        </pc:spChg>
        <pc:spChg chg="mod">
          <ac:chgData name="Pernia, Gabriel Enrique" userId="9a9e0add-9322-4346-adec-d02d63be1c00" providerId="ADAL" clId="{8F6BF2BE-ABF4-4F8B-9356-C58C17DB06EB}" dt="2025-02-20T21:36:36.281" v="1163"/>
          <ac:spMkLst>
            <pc:docMk/>
            <pc:sldMk cId="1161576654" sldId="2147469120"/>
            <ac:spMk id="15" creationId="{4115F6D1-9F2D-FD65-B519-765B14C649C1}"/>
          </ac:spMkLst>
        </pc:spChg>
        <pc:spChg chg="mod">
          <ac:chgData name="Pernia, Gabriel Enrique" userId="9a9e0add-9322-4346-adec-d02d63be1c00" providerId="ADAL" clId="{8F6BF2BE-ABF4-4F8B-9356-C58C17DB06EB}" dt="2025-02-20T21:36:36.281" v="1163"/>
          <ac:spMkLst>
            <pc:docMk/>
            <pc:sldMk cId="1161576654" sldId="2147469120"/>
            <ac:spMk id="16" creationId="{B308E13F-405F-BEF7-D8CD-929618AD84B0}"/>
          </ac:spMkLst>
        </pc:spChg>
        <pc:spChg chg="mod">
          <ac:chgData name="Pernia, Gabriel Enrique" userId="9a9e0add-9322-4346-adec-d02d63be1c00" providerId="ADAL" clId="{8F6BF2BE-ABF4-4F8B-9356-C58C17DB06EB}" dt="2025-02-20T21:36:36.281" v="1163"/>
          <ac:spMkLst>
            <pc:docMk/>
            <pc:sldMk cId="1161576654" sldId="2147469120"/>
            <ac:spMk id="17" creationId="{7C63D7FE-5C77-04FD-BFD6-ECE54D5EE29B}"/>
          </ac:spMkLst>
        </pc:spChg>
        <pc:spChg chg="mod">
          <ac:chgData name="Pernia, Gabriel Enrique" userId="9a9e0add-9322-4346-adec-d02d63be1c00" providerId="ADAL" clId="{8F6BF2BE-ABF4-4F8B-9356-C58C17DB06EB}" dt="2025-02-20T21:36:36.281" v="1163"/>
          <ac:spMkLst>
            <pc:docMk/>
            <pc:sldMk cId="1161576654" sldId="2147469120"/>
            <ac:spMk id="18" creationId="{4859EDBD-6505-A9AC-8284-E0477F9BED38}"/>
          </ac:spMkLst>
        </pc:spChg>
        <pc:spChg chg="mod">
          <ac:chgData name="Pernia, Gabriel Enrique" userId="9a9e0add-9322-4346-adec-d02d63be1c00" providerId="ADAL" clId="{8F6BF2BE-ABF4-4F8B-9356-C58C17DB06EB}" dt="2025-02-20T21:36:36.281" v="1163"/>
          <ac:spMkLst>
            <pc:docMk/>
            <pc:sldMk cId="1161576654" sldId="2147469120"/>
            <ac:spMk id="19" creationId="{79DB0812-EC24-5410-EF1F-B357DA1C6E05}"/>
          </ac:spMkLst>
        </pc:spChg>
        <pc:spChg chg="mod">
          <ac:chgData name="Pernia, Gabriel Enrique" userId="9a9e0add-9322-4346-adec-d02d63be1c00" providerId="ADAL" clId="{8F6BF2BE-ABF4-4F8B-9356-C58C17DB06EB}" dt="2025-02-20T21:36:45.528" v="1165" actId="207"/>
          <ac:spMkLst>
            <pc:docMk/>
            <pc:sldMk cId="1161576654" sldId="2147469120"/>
            <ac:spMk id="20" creationId="{92BA95DF-9504-E404-AA21-726EC0FC0040}"/>
          </ac:spMkLst>
        </pc:spChg>
        <pc:spChg chg="mod">
          <ac:chgData name="Pernia, Gabriel Enrique" userId="9a9e0add-9322-4346-adec-d02d63be1c00" providerId="ADAL" clId="{8F6BF2BE-ABF4-4F8B-9356-C58C17DB06EB}" dt="2025-02-20T21:36:36.281" v="1163"/>
          <ac:spMkLst>
            <pc:docMk/>
            <pc:sldMk cId="1161576654" sldId="2147469120"/>
            <ac:spMk id="21" creationId="{B85D193F-F14E-BCAC-3B59-E10675490106}"/>
          </ac:spMkLst>
        </pc:spChg>
        <pc:spChg chg="mod">
          <ac:chgData name="Pernia, Gabriel Enrique" userId="9a9e0add-9322-4346-adec-d02d63be1c00" providerId="ADAL" clId="{8F6BF2BE-ABF4-4F8B-9356-C58C17DB06EB}" dt="2025-02-20T21:36:36.281" v="1163"/>
          <ac:spMkLst>
            <pc:docMk/>
            <pc:sldMk cId="1161576654" sldId="2147469120"/>
            <ac:spMk id="22" creationId="{378A6494-5BEE-D3FC-E1DE-C9BD3CBF1E8C}"/>
          </ac:spMkLst>
        </pc:spChg>
        <pc:spChg chg="mod">
          <ac:chgData name="Pernia, Gabriel Enrique" userId="9a9e0add-9322-4346-adec-d02d63be1c00" providerId="ADAL" clId="{8F6BF2BE-ABF4-4F8B-9356-C58C17DB06EB}" dt="2025-02-20T21:36:36.281" v="1163"/>
          <ac:spMkLst>
            <pc:docMk/>
            <pc:sldMk cId="1161576654" sldId="2147469120"/>
            <ac:spMk id="23" creationId="{0BE87460-FBA9-CDB7-D5EC-27B1E9D10276}"/>
          </ac:spMkLst>
        </pc:spChg>
        <pc:spChg chg="mod">
          <ac:chgData name="Pernia, Gabriel Enrique" userId="9a9e0add-9322-4346-adec-d02d63be1c00" providerId="ADAL" clId="{8F6BF2BE-ABF4-4F8B-9356-C58C17DB06EB}" dt="2025-02-20T21:36:36.281" v="1163"/>
          <ac:spMkLst>
            <pc:docMk/>
            <pc:sldMk cId="1161576654" sldId="2147469120"/>
            <ac:spMk id="24" creationId="{2A66E1F9-1D53-808D-7051-A52D4EE14944}"/>
          </ac:spMkLst>
        </pc:spChg>
        <pc:spChg chg="mod">
          <ac:chgData name="Pernia, Gabriel Enrique" userId="9a9e0add-9322-4346-adec-d02d63be1c00" providerId="ADAL" clId="{8F6BF2BE-ABF4-4F8B-9356-C58C17DB06EB}" dt="2025-02-20T21:36:36.281" v="1163"/>
          <ac:spMkLst>
            <pc:docMk/>
            <pc:sldMk cId="1161576654" sldId="2147469120"/>
            <ac:spMk id="25" creationId="{0E5E903B-2B41-9B6D-3A15-04B0249E5240}"/>
          </ac:spMkLst>
        </pc:spChg>
        <pc:spChg chg="mod">
          <ac:chgData name="Pernia, Gabriel Enrique" userId="9a9e0add-9322-4346-adec-d02d63be1c00" providerId="ADAL" clId="{8F6BF2BE-ABF4-4F8B-9356-C58C17DB06EB}" dt="2025-02-20T21:36:36.281" v="1163"/>
          <ac:spMkLst>
            <pc:docMk/>
            <pc:sldMk cId="1161576654" sldId="2147469120"/>
            <ac:spMk id="26" creationId="{13C0BF2B-73E8-5A52-76EF-EFA14ED90355}"/>
          </ac:spMkLst>
        </pc:spChg>
        <pc:spChg chg="mod">
          <ac:chgData name="Pernia, Gabriel Enrique" userId="9a9e0add-9322-4346-adec-d02d63be1c00" providerId="ADAL" clId="{8F6BF2BE-ABF4-4F8B-9356-C58C17DB06EB}" dt="2025-02-20T21:36:36.281" v="1163"/>
          <ac:spMkLst>
            <pc:docMk/>
            <pc:sldMk cId="1161576654" sldId="2147469120"/>
            <ac:spMk id="27" creationId="{5124EFBD-CF25-75CC-739F-D269E0812E43}"/>
          </ac:spMkLst>
        </pc:spChg>
        <pc:spChg chg="mod">
          <ac:chgData name="Pernia, Gabriel Enrique" userId="9a9e0add-9322-4346-adec-d02d63be1c00" providerId="ADAL" clId="{8F6BF2BE-ABF4-4F8B-9356-C58C17DB06EB}" dt="2025-02-20T21:36:36.281" v="1163"/>
          <ac:spMkLst>
            <pc:docMk/>
            <pc:sldMk cId="1161576654" sldId="2147469120"/>
            <ac:spMk id="28" creationId="{59FA562C-15C2-B87F-9031-F3885E57F7CF}"/>
          </ac:spMkLst>
        </pc:spChg>
        <pc:grpChg chg="add mod">
          <ac:chgData name="Pernia, Gabriel Enrique" userId="9a9e0add-9322-4346-adec-d02d63be1c00" providerId="ADAL" clId="{8F6BF2BE-ABF4-4F8B-9356-C58C17DB06EB}" dt="2025-02-20T21:36:42.686" v="1164" actId="1076"/>
          <ac:grpSpMkLst>
            <pc:docMk/>
            <pc:sldMk cId="1161576654" sldId="2147469120"/>
            <ac:grpSpMk id="2" creationId="{36CCAC56-2F46-6105-8E15-031284BD96B5}"/>
          </ac:grpSpMkLst>
        </pc:grpChg>
      </pc:sldChg>
      <pc:sldChg chg="addSp delSp modSp add mod">
        <pc:chgData name="Pernia, Gabriel Enrique" userId="9a9e0add-9322-4346-adec-d02d63be1c00" providerId="ADAL" clId="{8F6BF2BE-ABF4-4F8B-9356-C58C17DB06EB}" dt="2025-02-20T21:43:15.841" v="1221" actId="1076"/>
        <pc:sldMkLst>
          <pc:docMk/>
          <pc:sldMk cId="1866003984" sldId="2147469121"/>
        </pc:sldMkLst>
        <pc:spChg chg="add del mod">
          <ac:chgData name="Pernia, Gabriel Enrique" userId="9a9e0add-9322-4346-adec-d02d63be1c00" providerId="ADAL" clId="{8F6BF2BE-ABF4-4F8B-9356-C58C17DB06EB}" dt="2025-02-20T21:41:38.584" v="1194" actId="478"/>
          <ac:spMkLst>
            <pc:docMk/>
            <pc:sldMk cId="1866003984" sldId="2147469121"/>
            <ac:spMk id="2" creationId="{A01C237B-B113-3589-95FB-A7E0F2F10A28}"/>
          </ac:spMkLst>
        </pc:spChg>
        <pc:spChg chg="mod">
          <ac:chgData name="Pernia, Gabriel Enrique" userId="9a9e0add-9322-4346-adec-d02d63be1c00" providerId="ADAL" clId="{8F6BF2BE-ABF4-4F8B-9356-C58C17DB06EB}" dt="2025-02-20T21:42:02.007" v="1206" actId="207"/>
          <ac:spMkLst>
            <pc:docMk/>
            <pc:sldMk cId="1866003984" sldId="2147469121"/>
            <ac:spMk id="3" creationId="{72E51298-7922-CDB9-C714-5252F351DFD9}"/>
          </ac:spMkLst>
        </pc:spChg>
        <pc:spChg chg="add del mod">
          <ac:chgData name="Pernia, Gabriel Enrique" userId="9a9e0add-9322-4346-adec-d02d63be1c00" providerId="ADAL" clId="{8F6BF2BE-ABF4-4F8B-9356-C58C17DB06EB}" dt="2025-02-20T21:43:15.841" v="1221" actId="1076"/>
          <ac:spMkLst>
            <pc:docMk/>
            <pc:sldMk cId="1866003984" sldId="2147469121"/>
            <ac:spMk id="4" creationId="{A37BF584-7D3C-18B8-6167-ABE51FECE2C4}"/>
          </ac:spMkLst>
        </pc:spChg>
        <pc:spChg chg="add mod">
          <ac:chgData name="Pernia, Gabriel Enrique" userId="9a9e0add-9322-4346-adec-d02d63be1c00" providerId="ADAL" clId="{8F6BF2BE-ABF4-4F8B-9356-C58C17DB06EB}" dt="2025-02-20T21:42:29.552" v="1211" actId="1076"/>
          <ac:spMkLst>
            <pc:docMk/>
            <pc:sldMk cId="1866003984" sldId="2147469121"/>
            <ac:spMk id="5" creationId="{6AD35D6A-76AB-C6A4-24D1-622B5457D385}"/>
          </ac:spMkLst>
        </pc:spChg>
        <pc:spChg chg="add mod">
          <ac:chgData name="Pernia, Gabriel Enrique" userId="9a9e0add-9322-4346-adec-d02d63be1c00" providerId="ADAL" clId="{8F6BF2BE-ABF4-4F8B-9356-C58C17DB06EB}" dt="2025-02-20T21:42:41.120" v="1213" actId="1076"/>
          <ac:spMkLst>
            <pc:docMk/>
            <pc:sldMk cId="1866003984" sldId="2147469121"/>
            <ac:spMk id="6" creationId="{ED505364-C8B5-B6D5-12A2-9525C0E60251}"/>
          </ac:spMkLst>
        </pc:spChg>
        <pc:spChg chg="add mod">
          <ac:chgData name="Pernia, Gabriel Enrique" userId="9a9e0add-9322-4346-adec-d02d63be1c00" providerId="ADAL" clId="{8F6BF2BE-ABF4-4F8B-9356-C58C17DB06EB}" dt="2025-02-20T21:43:04.289" v="1219" actId="1076"/>
          <ac:spMkLst>
            <pc:docMk/>
            <pc:sldMk cId="1866003984" sldId="2147469121"/>
            <ac:spMk id="7" creationId="{F779783B-B23F-F071-7FDA-E489A1D734B3}"/>
          </ac:spMkLst>
        </pc:spChg>
        <pc:spChg chg="mod">
          <ac:chgData name="Pernia, Gabriel Enrique" userId="9a9e0add-9322-4346-adec-d02d63be1c00" providerId="ADAL" clId="{8F6BF2BE-ABF4-4F8B-9356-C58C17DB06EB}" dt="2025-02-20T21:42:02.007" v="1206" actId="207"/>
          <ac:spMkLst>
            <pc:docMk/>
            <pc:sldMk cId="1866003984" sldId="2147469121"/>
            <ac:spMk id="9" creationId="{ABE93D7F-379A-718A-72F8-993398F75375}"/>
          </ac:spMkLst>
        </pc:spChg>
        <pc:spChg chg="mod">
          <ac:chgData name="Pernia, Gabriel Enrique" userId="9a9e0add-9322-4346-adec-d02d63be1c00" providerId="ADAL" clId="{8F6BF2BE-ABF4-4F8B-9356-C58C17DB06EB}" dt="2025-02-20T21:42:02.007" v="1206" actId="207"/>
          <ac:spMkLst>
            <pc:docMk/>
            <pc:sldMk cId="1866003984" sldId="2147469121"/>
            <ac:spMk id="12" creationId="{E72F0BC7-2403-2934-0A69-718ACF871210}"/>
          </ac:spMkLst>
        </pc:spChg>
        <pc:spChg chg="mod">
          <ac:chgData name="Pernia, Gabriel Enrique" userId="9a9e0add-9322-4346-adec-d02d63be1c00" providerId="ADAL" clId="{8F6BF2BE-ABF4-4F8B-9356-C58C17DB06EB}" dt="2025-02-20T21:42:02.007" v="1206" actId="207"/>
          <ac:spMkLst>
            <pc:docMk/>
            <pc:sldMk cId="1866003984" sldId="2147469121"/>
            <ac:spMk id="15" creationId="{5FC9B55E-CEE6-3D7F-825C-1C20200E44D4}"/>
          </ac:spMkLst>
        </pc:spChg>
        <pc:grpChg chg="add mod">
          <ac:chgData name="Pernia, Gabriel Enrique" userId="9a9e0add-9322-4346-adec-d02d63be1c00" providerId="ADAL" clId="{8F6BF2BE-ABF4-4F8B-9356-C58C17DB06EB}" dt="2025-02-20T21:42:26.023" v="1210" actId="1076"/>
          <ac:grpSpMkLst>
            <pc:docMk/>
            <pc:sldMk cId="1866003984" sldId="2147469121"/>
            <ac:grpSpMk id="8" creationId="{6D3AE450-C89C-7208-6679-B854455CCDAE}"/>
          </ac:grpSpMkLst>
        </pc:grpChg>
        <pc:grpChg chg="add mod">
          <ac:chgData name="Pernia, Gabriel Enrique" userId="9a9e0add-9322-4346-adec-d02d63be1c00" providerId="ADAL" clId="{8F6BF2BE-ABF4-4F8B-9356-C58C17DB06EB}" dt="2025-02-20T21:42:35.857" v="1212" actId="1076"/>
          <ac:grpSpMkLst>
            <pc:docMk/>
            <pc:sldMk cId="1866003984" sldId="2147469121"/>
            <ac:grpSpMk id="11" creationId="{58574FED-C4CF-8E14-AF50-71E4D463D885}"/>
          </ac:grpSpMkLst>
        </pc:grpChg>
        <pc:grpChg chg="add mod">
          <ac:chgData name="Pernia, Gabriel Enrique" userId="9a9e0add-9322-4346-adec-d02d63be1c00" providerId="ADAL" clId="{8F6BF2BE-ABF4-4F8B-9356-C58C17DB06EB}" dt="2025-02-20T21:43:04.289" v="1219" actId="1076"/>
          <ac:grpSpMkLst>
            <pc:docMk/>
            <pc:sldMk cId="1866003984" sldId="2147469121"/>
            <ac:grpSpMk id="14" creationId="{8EC3922C-4189-A3E5-DA60-C23E0C5DD57D}"/>
          </ac:grpSpMkLst>
        </pc:grpChg>
        <pc:cxnChg chg="mod">
          <ac:chgData name="Pernia, Gabriel Enrique" userId="9a9e0add-9322-4346-adec-d02d63be1c00" providerId="ADAL" clId="{8F6BF2BE-ABF4-4F8B-9356-C58C17DB06EB}" dt="2025-02-20T21:41:21.811" v="1193"/>
          <ac:cxnSpMkLst>
            <pc:docMk/>
            <pc:sldMk cId="1866003984" sldId="2147469121"/>
            <ac:cxnSpMk id="10" creationId="{39AC6AD1-BFA8-88DC-334F-78F7E54EB677}"/>
          </ac:cxnSpMkLst>
        </pc:cxnChg>
        <pc:cxnChg chg="mod">
          <ac:chgData name="Pernia, Gabriel Enrique" userId="9a9e0add-9322-4346-adec-d02d63be1c00" providerId="ADAL" clId="{8F6BF2BE-ABF4-4F8B-9356-C58C17DB06EB}" dt="2025-02-20T21:41:21.811" v="1193"/>
          <ac:cxnSpMkLst>
            <pc:docMk/>
            <pc:sldMk cId="1866003984" sldId="2147469121"/>
            <ac:cxnSpMk id="13" creationId="{3872D34D-F8B2-75B2-EA41-F736E5A703F7}"/>
          </ac:cxnSpMkLst>
        </pc:cxnChg>
        <pc:cxnChg chg="mod">
          <ac:chgData name="Pernia, Gabriel Enrique" userId="9a9e0add-9322-4346-adec-d02d63be1c00" providerId="ADAL" clId="{8F6BF2BE-ABF4-4F8B-9356-C58C17DB06EB}" dt="2025-02-20T21:41:21.811" v="1193"/>
          <ac:cxnSpMkLst>
            <pc:docMk/>
            <pc:sldMk cId="1866003984" sldId="2147469121"/>
            <ac:cxnSpMk id="16" creationId="{7638890C-BBF0-148D-6148-92F3957F3CCF}"/>
          </ac:cxnSpMkLst>
        </pc:cxnChg>
      </pc:sldChg>
      <pc:sldChg chg="modSp add mod">
        <pc:chgData name="Pernia, Gabriel Enrique" userId="9a9e0add-9322-4346-adec-d02d63be1c00" providerId="ADAL" clId="{8F6BF2BE-ABF4-4F8B-9356-C58C17DB06EB}" dt="2025-02-20T21:39:35.033" v="1189"/>
        <pc:sldMkLst>
          <pc:docMk/>
          <pc:sldMk cId="1307509818" sldId="2147469122"/>
        </pc:sldMkLst>
        <pc:spChg chg="mod">
          <ac:chgData name="Pernia, Gabriel Enrique" userId="9a9e0add-9322-4346-adec-d02d63be1c00" providerId="ADAL" clId="{8F6BF2BE-ABF4-4F8B-9356-C58C17DB06EB}" dt="2025-02-20T21:39:35.033" v="1189"/>
          <ac:spMkLst>
            <pc:docMk/>
            <pc:sldMk cId="1307509818" sldId="2147469122"/>
            <ac:spMk id="2" creationId="{444FAC7D-5D1C-7348-A0FF-FFC73F529887}"/>
          </ac:spMkLst>
        </pc:spChg>
      </pc:sldChg>
      <pc:sldChg chg="addSp delSp modSp add mod ord">
        <pc:chgData name="Pernia, Gabriel Enrique" userId="9a9e0add-9322-4346-adec-d02d63be1c00" providerId="ADAL" clId="{8F6BF2BE-ABF4-4F8B-9356-C58C17DB06EB}" dt="2025-02-22T21:15:52.446" v="10457"/>
        <pc:sldMkLst>
          <pc:docMk/>
          <pc:sldMk cId="396006309" sldId="2147469123"/>
        </pc:sldMkLst>
        <pc:spChg chg="add mod">
          <ac:chgData name="Pernia, Gabriel Enrique" userId="9a9e0add-9322-4346-adec-d02d63be1c00" providerId="ADAL" clId="{8F6BF2BE-ABF4-4F8B-9356-C58C17DB06EB}" dt="2025-02-22T20:31:50.651" v="10439" actId="113"/>
          <ac:spMkLst>
            <pc:docMk/>
            <pc:sldMk cId="396006309" sldId="2147469123"/>
            <ac:spMk id="2" creationId="{9CBC6C3D-CD28-8A18-0245-F8BE91C7E675}"/>
          </ac:spMkLst>
        </pc:spChg>
        <pc:spChg chg="mod">
          <ac:chgData name="Pernia, Gabriel Enrique" userId="9a9e0add-9322-4346-adec-d02d63be1c00" providerId="ADAL" clId="{8F6BF2BE-ABF4-4F8B-9356-C58C17DB06EB}" dt="2025-02-20T21:43:28.060" v="1222"/>
          <ac:spMkLst>
            <pc:docMk/>
            <pc:sldMk cId="396006309" sldId="2147469123"/>
            <ac:spMk id="3" creationId="{72E51298-7922-CDB9-C714-5252F351DFD9}"/>
          </ac:spMkLst>
        </pc:spChg>
        <pc:spChg chg="add mod">
          <ac:chgData name="Pernia, Gabriel Enrique" userId="9a9e0add-9322-4346-adec-d02d63be1c00" providerId="ADAL" clId="{8F6BF2BE-ABF4-4F8B-9356-C58C17DB06EB}" dt="2025-02-20T21:43:48.440" v="1227"/>
          <ac:spMkLst>
            <pc:docMk/>
            <pc:sldMk cId="396006309" sldId="2147469123"/>
            <ac:spMk id="4" creationId="{B8FA09BD-3C18-A6C3-C525-376475BDBF32}"/>
          </ac:spMkLst>
        </pc:spChg>
        <pc:spChg chg="add del mod">
          <ac:chgData name="Pernia, Gabriel Enrique" userId="9a9e0add-9322-4346-adec-d02d63be1c00" providerId="ADAL" clId="{8F6BF2BE-ABF4-4F8B-9356-C58C17DB06EB}" dt="2025-02-20T21:44:09.627" v="1235" actId="21"/>
          <ac:spMkLst>
            <pc:docMk/>
            <pc:sldMk cId="396006309" sldId="2147469123"/>
            <ac:spMk id="5" creationId="{44537DF1-2316-5152-A705-53527AC22054}"/>
          </ac:spMkLst>
        </pc:spChg>
        <pc:spChg chg="add mod">
          <ac:chgData name="Pernia, Gabriel Enrique" userId="9a9e0add-9322-4346-adec-d02d63be1c00" providerId="ADAL" clId="{8F6BF2BE-ABF4-4F8B-9356-C58C17DB06EB}" dt="2025-02-20T21:44:19.961" v="1240" actId="14100"/>
          <ac:spMkLst>
            <pc:docMk/>
            <pc:sldMk cId="396006309" sldId="2147469123"/>
            <ac:spMk id="7" creationId="{44537DF1-2316-5152-A705-53527AC22054}"/>
          </ac:spMkLst>
        </pc:spChg>
        <pc:picChg chg="add mod">
          <ac:chgData name="Pernia, Gabriel Enrique" userId="9a9e0add-9322-4346-adec-d02d63be1c00" providerId="ADAL" clId="{8F6BF2BE-ABF4-4F8B-9356-C58C17DB06EB}" dt="2025-02-20T21:44:05.241" v="1233" actId="1076"/>
          <ac:picMkLst>
            <pc:docMk/>
            <pc:sldMk cId="396006309" sldId="2147469123"/>
            <ac:picMk id="6" creationId="{821AEB18-E13C-D758-901D-FBBC326A79C0}"/>
          </ac:picMkLst>
        </pc:picChg>
      </pc:sldChg>
      <pc:sldChg chg="add del">
        <pc:chgData name="Pernia, Gabriel Enrique" userId="9a9e0add-9322-4346-adec-d02d63be1c00" providerId="ADAL" clId="{8F6BF2BE-ABF4-4F8B-9356-C58C17DB06EB}" dt="2025-02-20T21:45:13.826" v="1242" actId="47"/>
        <pc:sldMkLst>
          <pc:docMk/>
          <pc:sldMk cId="1698372891" sldId="2147469124"/>
        </pc:sldMkLst>
      </pc:sldChg>
      <pc:sldChg chg="addSp modSp add mod replId">
        <pc:chgData name="Pernia, Gabriel Enrique" userId="9a9e0add-9322-4346-adec-d02d63be1c00" providerId="ADAL" clId="{8F6BF2BE-ABF4-4F8B-9356-C58C17DB06EB}" dt="2025-02-20T21:57:29.376" v="1381"/>
        <pc:sldMkLst>
          <pc:docMk/>
          <pc:sldMk cId="477942217" sldId="2147469125"/>
        </pc:sldMkLst>
        <pc:spChg chg="add mod">
          <ac:chgData name="Pernia, Gabriel Enrique" userId="9a9e0add-9322-4346-adec-d02d63be1c00" providerId="ADAL" clId="{8F6BF2BE-ABF4-4F8B-9356-C58C17DB06EB}" dt="2025-02-20T21:57:15.629" v="1378"/>
          <ac:spMkLst>
            <pc:docMk/>
            <pc:sldMk cId="477942217" sldId="2147469125"/>
            <ac:spMk id="2" creationId="{3445ACBC-14AC-BD04-1DC9-A59FCCC608E2}"/>
          </ac:spMkLst>
        </pc:spChg>
        <pc:spChg chg="mod">
          <ac:chgData name="Pernia, Gabriel Enrique" userId="9a9e0add-9322-4346-adec-d02d63be1c00" providerId="ADAL" clId="{8F6BF2BE-ABF4-4F8B-9356-C58C17DB06EB}" dt="2025-02-20T21:57:29.376" v="1381"/>
          <ac:spMkLst>
            <pc:docMk/>
            <pc:sldMk cId="477942217" sldId="2147469125"/>
            <ac:spMk id="3" creationId="{72E51298-7922-CDB9-C714-5252F351DFD9}"/>
          </ac:spMkLst>
        </pc:spChg>
        <pc:spChg chg="add mod">
          <ac:chgData name="Pernia, Gabriel Enrique" userId="9a9e0add-9322-4346-adec-d02d63be1c00" providerId="ADAL" clId="{8F6BF2BE-ABF4-4F8B-9356-C58C17DB06EB}" dt="2025-02-20T21:57:15.629" v="1378"/>
          <ac:spMkLst>
            <pc:docMk/>
            <pc:sldMk cId="477942217" sldId="2147469125"/>
            <ac:spMk id="4" creationId="{96870F12-5C03-1F7F-CA15-7F5047E30571}"/>
          </ac:spMkLst>
        </pc:spChg>
        <pc:spChg chg="add mod">
          <ac:chgData name="Pernia, Gabriel Enrique" userId="9a9e0add-9322-4346-adec-d02d63be1c00" providerId="ADAL" clId="{8F6BF2BE-ABF4-4F8B-9356-C58C17DB06EB}" dt="2025-02-20T21:57:15.629" v="1378"/>
          <ac:spMkLst>
            <pc:docMk/>
            <pc:sldMk cId="477942217" sldId="2147469125"/>
            <ac:spMk id="5" creationId="{C03DCA45-F5DB-234E-BFDC-910A3EF234EC}"/>
          </ac:spMkLst>
        </pc:spChg>
        <pc:spChg chg="add mod">
          <ac:chgData name="Pernia, Gabriel Enrique" userId="9a9e0add-9322-4346-adec-d02d63be1c00" providerId="ADAL" clId="{8F6BF2BE-ABF4-4F8B-9356-C58C17DB06EB}" dt="2025-02-20T21:57:15.629" v="1378"/>
          <ac:spMkLst>
            <pc:docMk/>
            <pc:sldMk cId="477942217" sldId="2147469125"/>
            <ac:spMk id="6" creationId="{2ADBDD0F-CF12-7191-DACC-99FBB111D7F5}"/>
          </ac:spMkLst>
        </pc:spChg>
        <pc:spChg chg="add mod">
          <ac:chgData name="Pernia, Gabriel Enrique" userId="9a9e0add-9322-4346-adec-d02d63be1c00" providerId="ADAL" clId="{8F6BF2BE-ABF4-4F8B-9356-C58C17DB06EB}" dt="2025-02-20T21:57:15.629" v="1378"/>
          <ac:spMkLst>
            <pc:docMk/>
            <pc:sldMk cId="477942217" sldId="2147469125"/>
            <ac:spMk id="7" creationId="{0D2E3FF8-DB03-2D42-7C90-00EB006858A0}"/>
          </ac:spMkLst>
        </pc:spChg>
        <pc:spChg chg="add mod">
          <ac:chgData name="Pernia, Gabriel Enrique" userId="9a9e0add-9322-4346-adec-d02d63be1c00" providerId="ADAL" clId="{8F6BF2BE-ABF4-4F8B-9356-C58C17DB06EB}" dt="2025-02-20T21:57:15.629" v="1378"/>
          <ac:spMkLst>
            <pc:docMk/>
            <pc:sldMk cId="477942217" sldId="2147469125"/>
            <ac:spMk id="8" creationId="{C03487A4-8CCC-7F04-1F6A-946F1F8AB8EC}"/>
          </ac:spMkLst>
        </pc:spChg>
        <pc:spChg chg="add mod">
          <ac:chgData name="Pernia, Gabriel Enrique" userId="9a9e0add-9322-4346-adec-d02d63be1c00" providerId="ADAL" clId="{8F6BF2BE-ABF4-4F8B-9356-C58C17DB06EB}" dt="2025-02-20T21:57:15.629" v="1378"/>
          <ac:spMkLst>
            <pc:docMk/>
            <pc:sldMk cId="477942217" sldId="2147469125"/>
            <ac:spMk id="9" creationId="{F1553FB9-76E3-9F32-F2F5-56845394E296}"/>
          </ac:spMkLst>
        </pc:spChg>
        <pc:spChg chg="add mod">
          <ac:chgData name="Pernia, Gabriel Enrique" userId="9a9e0add-9322-4346-adec-d02d63be1c00" providerId="ADAL" clId="{8F6BF2BE-ABF4-4F8B-9356-C58C17DB06EB}" dt="2025-02-20T21:57:15.629" v="1378"/>
          <ac:spMkLst>
            <pc:docMk/>
            <pc:sldMk cId="477942217" sldId="2147469125"/>
            <ac:spMk id="10" creationId="{883B02F5-D04D-9D99-941D-B64FF64ABF5C}"/>
          </ac:spMkLst>
        </pc:spChg>
        <pc:spChg chg="add mod">
          <ac:chgData name="Pernia, Gabriel Enrique" userId="9a9e0add-9322-4346-adec-d02d63be1c00" providerId="ADAL" clId="{8F6BF2BE-ABF4-4F8B-9356-C58C17DB06EB}" dt="2025-02-20T21:57:15.629" v="1378"/>
          <ac:spMkLst>
            <pc:docMk/>
            <pc:sldMk cId="477942217" sldId="2147469125"/>
            <ac:spMk id="11" creationId="{D4B4EC8C-D25F-0685-B302-FF926FE4B6C7}"/>
          </ac:spMkLst>
        </pc:spChg>
        <pc:spChg chg="add mod">
          <ac:chgData name="Pernia, Gabriel Enrique" userId="9a9e0add-9322-4346-adec-d02d63be1c00" providerId="ADAL" clId="{8F6BF2BE-ABF4-4F8B-9356-C58C17DB06EB}" dt="2025-02-20T21:57:15.629" v="1378"/>
          <ac:spMkLst>
            <pc:docMk/>
            <pc:sldMk cId="477942217" sldId="2147469125"/>
            <ac:spMk id="12" creationId="{FEA2711E-263B-3A61-B468-87AC2FABE914}"/>
          </ac:spMkLst>
        </pc:spChg>
        <pc:spChg chg="add mod">
          <ac:chgData name="Pernia, Gabriel Enrique" userId="9a9e0add-9322-4346-adec-d02d63be1c00" providerId="ADAL" clId="{8F6BF2BE-ABF4-4F8B-9356-C58C17DB06EB}" dt="2025-02-20T21:57:15.629" v="1378"/>
          <ac:spMkLst>
            <pc:docMk/>
            <pc:sldMk cId="477942217" sldId="2147469125"/>
            <ac:spMk id="13" creationId="{0F98BE78-B0BF-2670-036B-32E3753CDACD}"/>
          </ac:spMkLst>
        </pc:spChg>
        <pc:spChg chg="add mod">
          <ac:chgData name="Pernia, Gabriel Enrique" userId="9a9e0add-9322-4346-adec-d02d63be1c00" providerId="ADAL" clId="{8F6BF2BE-ABF4-4F8B-9356-C58C17DB06EB}" dt="2025-02-20T21:57:15.629" v="1378"/>
          <ac:spMkLst>
            <pc:docMk/>
            <pc:sldMk cId="477942217" sldId="2147469125"/>
            <ac:spMk id="14" creationId="{EE8181D3-B7AF-921D-9487-7CBC190F39FE}"/>
          </ac:spMkLst>
        </pc:spChg>
      </pc:sldChg>
      <pc:sldChg chg="addSp modSp add mod">
        <pc:chgData name="Pernia, Gabriel Enrique" userId="9a9e0add-9322-4346-adec-d02d63be1c00" providerId="ADAL" clId="{8F6BF2BE-ABF4-4F8B-9356-C58C17DB06EB}" dt="2025-02-20T21:58:34.037" v="1397" actId="207"/>
        <pc:sldMkLst>
          <pc:docMk/>
          <pc:sldMk cId="4055497509" sldId="2147469126"/>
        </pc:sldMkLst>
        <pc:spChg chg="add mod">
          <ac:chgData name="Pernia, Gabriel Enrique" userId="9a9e0add-9322-4346-adec-d02d63be1c00" providerId="ADAL" clId="{8F6BF2BE-ABF4-4F8B-9356-C58C17DB06EB}" dt="2025-02-20T21:58:02.287" v="1388" actId="207"/>
          <ac:spMkLst>
            <pc:docMk/>
            <pc:sldMk cId="4055497509" sldId="2147469126"/>
            <ac:spMk id="2" creationId="{16A3B998-C0CA-34D7-706D-CE9D36065C27}"/>
          </ac:spMkLst>
        </pc:spChg>
        <pc:spChg chg="mod">
          <ac:chgData name="Pernia, Gabriel Enrique" userId="9a9e0add-9322-4346-adec-d02d63be1c00" providerId="ADAL" clId="{8F6BF2BE-ABF4-4F8B-9356-C58C17DB06EB}" dt="2025-02-20T21:57:45.192" v="1384"/>
          <ac:spMkLst>
            <pc:docMk/>
            <pc:sldMk cId="4055497509" sldId="2147469126"/>
            <ac:spMk id="3" creationId="{72E51298-7922-CDB9-C714-5252F351DFD9}"/>
          </ac:spMkLst>
        </pc:spChg>
        <pc:spChg chg="add mod">
          <ac:chgData name="Pernia, Gabriel Enrique" userId="9a9e0add-9322-4346-adec-d02d63be1c00" providerId="ADAL" clId="{8F6BF2BE-ABF4-4F8B-9356-C58C17DB06EB}" dt="2025-02-20T21:58:11.899" v="1391" actId="207"/>
          <ac:spMkLst>
            <pc:docMk/>
            <pc:sldMk cId="4055497509" sldId="2147469126"/>
            <ac:spMk id="4" creationId="{6BDE6E70-7DDD-AC70-D850-992BFE2A9B7C}"/>
          </ac:spMkLst>
        </pc:spChg>
        <pc:spChg chg="add mod">
          <ac:chgData name="Pernia, Gabriel Enrique" userId="9a9e0add-9322-4346-adec-d02d63be1c00" providerId="ADAL" clId="{8F6BF2BE-ABF4-4F8B-9356-C58C17DB06EB}" dt="2025-02-20T21:58:34.037" v="1397" actId="207"/>
          <ac:spMkLst>
            <pc:docMk/>
            <pc:sldMk cId="4055497509" sldId="2147469126"/>
            <ac:spMk id="5" creationId="{2588C8AD-7E9F-3D8E-BD2C-37CC0DD2F15F}"/>
          </ac:spMkLst>
        </pc:spChg>
      </pc:sldChg>
      <pc:sldChg chg="addSp delSp modSp add mod replId">
        <pc:chgData name="Pernia, Gabriel Enrique" userId="9a9e0add-9322-4346-adec-d02d63be1c00" providerId="ADAL" clId="{8F6BF2BE-ABF4-4F8B-9356-C58C17DB06EB}" dt="2025-02-21T00:47:53.108" v="1629" actId="1076"/>
        <pc:sldMkLst>
          <pc:docMk/>
          <pc:sldMk cId="973549679" sldId="2147469127"/>
        </pc:sldMkLst>
        <pc:spChg chg="add mod">
          <ac:chgData name="Pernia, Gabriel Enrique" userId="9a9e0add-9322-4346-adec-d02d63be1c00" providerId="ADAL" clId="{8F6BF2BE-ABF4-4F8B-9356-C58C17DB06EB}" dt="2025-02-21T00:19:06.577" v="1468"/>
          <ac:spMkLst>
            <pc:docMk/>
            <pc:sldMk cId="973549679" sldId="2147469127"/>
            <ac:spMk id="2" creationId="{89597ECC-66E7-DB0F-A573-A8C95A69CF4F}"/>
          </ac:spMkLst>
        </pc:spChg>
        <pc:spChg chg="mod">
          <ac:chgData name="Pernia, Gabriel Enrique" userId="9a9e0add-9322-4346-adec-d02d63be1c00" providerId="ADAL" clId="{8F6BF2BE-ABF4-4F8B-9356-C58C17DB06EB}" dt="2025-02-21T00:02:04" v="1424"/>
          <ac:spMkLst>
            <pc:docMk/>
            <pc:sldMk cId="973549679" sldId="2147469127"/>
            <ac:spMk id="3" creationId="{72E51298-7922-CDB9-C714-5252F351DFD9}"/>
          </ac:spMkLst>
        </pc:spChg>
        <pc:spChg chg="add mod">
          <ac:chgData name="Pernia, Gabriel Enrique" userId="9a9e0add-9322-4346-adec-d02d63be1c00" providerId="ADAL" clId="{8F6BF2BE-ABF4-4F8B-9356-C58C17DB06EB}" dt="2025-02-21T00:19:37.097" v="1473" actId="255"/>
          <ac:spMkLst>
            <pc:docMk/>
            <pc:sldMk cId="973549679" sldId="2147469127"/>
            <ac:spMk id="4" creationId="{3F325E25-4F9B-1905-7D91-867383FF8559}"/>
          </ac:spMkLst>
        </pc:spChg>
        <pc:spChg chg="add mod">
          <ac:chgData name="Pernia, Gabriel Enrique" userId="9a9e0add-9322-4346-adec-d02d63be1c00" providerId="ADAL" clId="{8F6BF2BE-ABF4-4F8B-9356-C58C17DB06EB}" dt="2025-02-21T00:19:58.600" v="1476" actId="207"/>
          <ac:spMkLst>
            <pc:docMk/>
            <pc:sldMk cId="973549679" sldId="2147469127"/>
            <ac:spMk id="5" creationId="{99324FAC-C6A1-1B87-478B-91E80741E813}"/>
          </ac:spMkLst>
        </pc:spChg>
        <pc:spChg chg="mod">
          <ac:chgData name="Pernia, Gabriel Enrique" userId="9a9e0add-9322-4346-adec-d02d63be1c00" providerId="ADAL" clId="{8F6BF2BE-ABF4-4F8B-9356-C58C17DB06EB}" dt="2025-02-21T00:20:04.770" v="1477"/>
          <ac:spMkLst>
            <pc:docMk/>
            <pc:sldMk cId="973549679" sldId="2147469127"/>
            <ac:spMk id="8" creationId="{200CF0D1-577A-9E2E-9DA7-DFDB36A5F429}"/>
          </ac:spMkLst>
        </pc:spChg>
        <pc:spChg chg="mod">
          <ac:chgData name="Pernia, Gabriel Enrique" userId="9a9e0add-9322-4346-adec-d02d63be1c00" providerId="ADAL" clId="{8F6BF2BE-ABF4-4F8B-9356-C58C17DB06EB}" dt="2025-02-21T00:46:19.472" v="1617" actId="207"/>
          <ac:spMkLst>
            <pc:docMk/>
            <pc:sldMk cId="973549679" sldId="2147469127"/>
            <ac:spMk id="9" creationId="{C3C98175-9B76-B883-8542-7721650450E8}"/>
          </ac:spMkLst>
        </pc:spChg>
        <pc:spChg chg="mod">
          <ac:chgData name="Pernia, Gabriel Enrique" userId="9a9e0add-9322-4346-adec-d02d63be1c00" providerId="ADAL" clId="{8F6BF2BE-ABF4-4F8B-9356-C58C17DB06EB}" dt="2025-02-21T00:20:04.770" v="1477"/>
          <ac:spMkLst>
            <pc:docMk/>
            <pc:sldMk cId="973549679" sldId="2147469127"/>
            <ac:spMk id="12" creationId="{7C596A31-E736-E73C-D876-14E79076CDD2}"/>
          </ac:spMkLst>
        </pc:spChg>
        <pc:spChg chg="mod">
          <ac:chgData name="Pernia, Gabriel Enrique" userId="9a9e0add-9322-4346-adec-d02d63be1c00" providerId="ADAL" clId="{8F6BF2BE-ABF4-4F8B-9356-C58C17DB06EB}" dt="2025-02-21T00:20:04.770" v="1477"/>
          <ac:spMkLst>
            <pc:docMk/>
            <pc:sldMk cId="973549679" sldId="2147469127"/>
            <ac:spMk id="13" creationId="{A5597F25-26CF-E67D-174A-1C8702264220}"/>
          </ac:spMkLst>
        </pc:spChg>
        <pc:spChg chg="mod">
          <ac:chgData name="Pernia, Gabriel Enrique" userId="9a9e0add-9322-4346-adec-d02d63be1c00" providerId="ADAL" clId="{8F6BF2BE-ABF4-4F8B-9356-C58C17DB06EB}" dt="2025-02-21T00:20:04.770" v="1477"/>
          <ac:spMkLst>
            <pc:docMk/>
            <pc:sldMk cId="973549679" sldId="2147469127"/>
            <ac:spMk id="14" creationId="{1325609B-4163-395B-7C44-E402868170A4}"/>
          </ac:spMkLst>
        </pc:spChg>
        <pc:spChg chg="add del mod">
          <ac:chgData name="Pernia, Gabriel Enrique" userId="9a9e0add-9322-4346-adec-d02d63be1c00" providerId="ADAL" clId="{8F6BF2BE-ABF4-4F8B-9356-C58C17DB06EB}" dt="2025-02-21T00:47:53.108" v="1629" actId="1076"/>
          <ac:spMkLst>
            <pc:docMk/>
            <pc:sldMk cId="973549679" sldId="2147469127"/>
            <ac:spMk id="15" creationId="{19D07CA1-0323-6300-F7B6-A53DDA1F4EB0}"/>
          </ac:spMkLst>
        </pc:spChg>
        <pc:spChg chg="del mod">
          <ac:chgData name="Pernia, Gabriel Enrique" userId="9a9e0add-9322-4346-adec-d02d63be1c00" providerId="ADAL" clId="{8F6BF2BE-ABF4-4F8B-9356-C58C17DB06EB}" dt="2025-02-21T00:47:17.734" v="1622" actId="478"/>
          <ac:spMkLst>
            <pc:docMk/>
            <pc:sldMk cId="973549679" sldId="2147469127"/>
            <ac:spMk id="16" creationId="{F8942794-36F8-9A4A-466B-823B05FDF485}"/>
          </ac:spMkLst>
        </pc:spChg>
        <pc:spChg chg="mod">
          <ac:chgData name="Pernia, Gabriel Enrique" userId="9a9e0add-9322-4346-adec-d02d63be1c00" providerId="ADAL" clId="{8F6BF2BE-ABF4-4F8B-9356-C58C17DB06EB}" dt="2025-02-21T00:20:04.770" v="1477"/>
          <ac:spMkLst>
            <pc:docMk/>
            <pc:sldMk cId="973549679" sldId="2147469127"/>
            <ac:spMk id="17" creationId="{D7D07394-BEF7-9842-BC99-CE766252B16A}"/>
          </ac:spMkLst>
        </pc:spChg>
        <pc:spChg chg="mod">
          <ac:chgData name="Pernia, Gabriel Enrique" userId="9a9e0add-9322-4346-adec-d02d63be1c00" providerId="ADAL" clId="{8F6BF2BE-ABF4-4F8B-9356-C58C17DB06EB}" dt="2025-02-21T00:20:04.770" v="1477"/>
          <ac:spMkLst>
            <pc:docMk/>
            <pc:sldMk cId="973549679" sldId="2147469127"/>
            <ac:spMk id="18" creationId="{D8C5E378-17F2-86D8-EEFF-73B850E832B1}"/>
          </ac:spMkLst>
        </pc:spChg>
        <pc:spChg chg="mod">
          <ac:chgData name="Pernia, Gabriel Enrique" userId="9a9e0add-9322-4346-adec-d02d63be1c00" providerId="ADAL" clId="{8F6BF2BE-ABF4-4F8B-9356-C58C17DB06EB}" dt="2025-02-21T00:20:04.770" v="1477"/>
          <ac:spMkLst>
            <pc:docMk/>
            <pc:sldMk cId="973549679" sldId="2147469127"/>
            <ac:spMk id="19" creationId="{287BA942-7F5C-F229-83A4-2AAA969358A5}"/>
          </ac:spMkLst>
        </pc:spChg>
        <pc:spChg chg="mod">
          <ac:chgData name="Pernia, Gabriel Enrique" userId="9a9e0add-9322-4346-adec-d02d63be1c00" providerId="ADAL" clId="{8F6BF2BE-ABF4-4F8B-9356-C58C17DB06EB}" dt="2025-02-21T00:20:04.770" v="1477"/>
          <ac:spMkLst>
            <pc:docMk/>
            <pc:sldMk cId="973549679" sldId="2147469127"/>
            <ac:spMk id="20" creationId="{CE1CA094-71CB-CF1F-1320-52A0B8A5BF99}"/>
          </ac:spMkLst>
        </pc:spChg>
        <pc:spChg chg="mod">
          <ac:chgData name="Pernia, Gabriel Enrique" userId="9a9e0add-9322-4346-adec-d02d63be1c00" providerId="ADAL" clId="{8F6BF2BE-ABF4-4F8B-9356-C58C17DB06EB}" dt="2025-02-21T00:20:04.770" v="1477"/>
          <ac:spMkLst>
            <pc:docMk/>
            <pc:sldMk cId="973549679" sldId="2147469127"/>
            <ac:spMk id="21" creationId="{BBE55BEE-7965-D0A4-8221-F6FB59990851}"/>
          </ac:spMkLst>
        </pc:spChg>
        <pc:spChg chg="mod">
          <ac:chgData name="Pernia, Gabriel Enrique" userId="9a9e0add-9322-4346-adec-d02d63be1c00" providerId="ADAL" clId="{8F6BF2BE-ABF4-4F8B-9356-C58C17DB06EB}" dt="2025-02-21T00:20:04.770" v="1477"/>
          <ac:spMkLst>
            <pc:docMk/>
            <pc:sldMk cId="973549679" sldId="2147469127"/>
            <ac:spMk id="22" creationId="{A326B2B7-69ED-CA0F-5268-FD9370FA6C0F}"/>
          </ac:spMkLst>
        </pc:spChg>
        <pc:spChg chg="del mod">
          <ac:chgData name="Pernia, Gabriel Enrique" userId="9a9e0add-9322-4346-adec-d02d63be1c00" providerId="ADAL" clId="{8F6BF2BE-ABF4-4F8B-9356-C58C17DB06EB}" dt="2025-02-21T00:47:31.164" v="1626" actId="478"/>
          <ac:spMkLst>
            <pc:docMk/>
            <pc:sldMk cId="973549679" sldId="2147469127"/>
            <ac:spMk id="23" creationId="{6B819577-42FF-C6C5-C8EA-A295003AB37C}"/>
          </ac:spMkLst>
        </pc:spChg>
        <pc:spChg chg="mod">
          <ac:chgData name="Pernia, Gabriel Enrique" userId="9a9e0add-9322-4346-adec-d02d63be1c00" providerId="ADAL" clId="{8F6BF2BE-ABF4-4F8B-9356-C58C17DB06EB}" dt="2025-02-21T00:20:04.770" v="1477"/>
          <ac:spMkLst>
            <pc:docMk/>
            <pc:sldMk cId="973549679" sldId="2147469127"/>
            <ac:spMk id="24" creationId="{910D0418-1594-33B2-D486-E5009D1BD657}"/>
          </ac:spMkLst>
        </pc:spChg>
        <pc:spChg chg="add mod">
          <ac:chgData name="Pernia, Gabriel Enrique" userId="9a9e0add-9322-4346-adec-d02d63be1c00" providerId="ADAL" clId="{8F6BF2BE-ABF4-4F8B-9356-C58C17DB06EB}" dt="2025-02-21T00:21:07.463" v="1484" actId="207"/>
          <ac:spMkLst>
            <pc:docMk/>
            <pc:sldMk cId="973549679" sldId="2147469127"/>
            <ac:spMk id="25" creationId="{EF87931D-39EF-95C7-C5A4-543C4C423475}"/>
          </ac:spMkLst>
        </pc:spChg>
        <pc:spChg chg="add mod">
          <ac:chgData name="Pernia, Gabriel Enrique" userId="9a9e0add-9322-4346-adec-d02d63be1c00" providerId="ADAL" clId="{8F6BF2BE-ABF4-4F8B-9356-C58C17DB06EB}" dt="2025-02-21T00:21:23.272" v="1488" actId="207"/>
          <ac:spMkLst>
            <pc:docMk/>
            <pc:sldMk cId="973549679" sldId="2147469127"/>
            <ac:spMk id="26" creationId="{5D855610-A232-6118-7A96-51B1B8CFFF84}"/>
          </ac:spMkLst>
        </pc:spChg>
        <pc:spChg chg="mod">
          <ac:chgData name="Pernia, Gabriel Enrique" userId="9a9e0add-9322-4346-adec-d02d63be1c00" providerId="ADAL" clId="{8F6BF2BE-ABF4-4F8B-9356-C58C17DB06EB}" dt="2025-02-21T00:45:07.303" v="1607" actId="207"/>
          <ac:spMkLst>
            <pc:docMk/>
            <pc:sldMk cId="973549679" sldId="2147469127"/>
            <ac:spMk id="28" creationId="{3487F1F4-1DED-81EC-4EA3-700AB2CB08A8}"/>
          </ac:spMkLst>
        </pc:spChg>
        <pc:spChg chg="mod">
          <ac:chgData name="Pernia, Gabriel Enrique" userId="9a9e0add-9322-4346-adec-d02d63be1c00" providerId="ADAL" clId="{8F6BF2BE-ABF4-4F8B-9356-C58C17DB06EB}" dt="2025-02-21T00:45:09.718" v="1608" actId="207"/>
          <ac:spMkLst>
            <pc:docMk/>
            <pc:sldMk cId="973549679" sldId="2147469127"/>
            <ac:spMk id="29" creationId="{87F4E667-7AB6-B390-6A61-8BC9C0AF962E}"/>
          </ac:spMkLst>
        </pc:spChg>
        <pc:spChg chg="mod">
          <ac:chgData name="Pernia, Gabriel Enrique" userId="9a9e0add-9322-4346-adec-d02d63be1c00" providerId="ADAL" clId="{8F6BF2BE-ABF4-4F8B-9356-C58C17DB06EB}" dt="2025-02-21T00:45:29.477" v="1611" actId="207"/>
          <ac:spMkLst>
            <pc:docMk/>
            <pc:sldMk cId="973549679" sldId="2147469127"/>
            <ac:spMk id="31" creationId="{76FEEF56-8C8F-2D3C-5D65-9659B639ED6E}"/>
          </ac:spMkLst>
        </pc:spChg>
        <pc:spChg chg="mod">
          <ac:chgData name="Pernia, Gabriel Enrique" userId="9a9e0add-9322-4346-adec-d02d63be1c00" providerId="ADAL" clId="{8F6BF2BE-ABF4-4F8B-9356-C58C17DB06EB}" dt="2025-02-21T00:45:26.937" v="1610" actId="207"/>
          <ac:spMkLst>
            <pc:docMk/>
            <pc:sldMk cId="973549679" sldId="2147469127"/>
            <ac:spMk id="32" creationId="{9D496B2A-0BD9-9E9E-B989-DAC98B2BA591}"/>
          </ac:spMkLst>
        </pc:spChg>
        <pc:spChg chg="mod">
          <ac:chgData name="Pernia, Gabriel Enrique" userId="9a9e0add-9322-4346-adec-d02d63be1c00" providerId="ADAL" clId="{8F6BF2BE-ABF4-4F8B-9356-C58C17DB06EB}" dt="2025-02-21T00:45:50.332" v="1615" actId="207"/>
          <ac:spMkLst>
            <pc:docMk/>
            <pc:sldMk cId="973549679" sldId="2147469127"/>
            <ac:spMk id="34" creationId="{3B9C9909-FB49-9947-309C-894B2C332A0F}"/>
          </ac:spMkLst>
        </pc:spChg>
        <pc:spChg chg="mod">
          <ac:chgData name="Pernia, Gabriel Enrique" userId="9a9e0add-9322-4346-adec-d02d63be1c00" providerId="ADAL" clId="{8F6BF2BE-ABF4-4F8B-9356-C58C17DB06EB}" dt="2025-02-21T00:45:52.748" v="1616" actId="207"/>
          <ac:spMkLst>
            <pc:docMk/>
            <pc:sldMk cId="973549679" sldId="2147469127"/>
            <ac:spMk id="35" creationId="{F8C24C15-9CC5-2078-1DD5-8BB1D650837B}"/>
          </ac:spMkLst>
        </pc:spChg>
        <pc:spChg chg="mod">
          <ac:chgData name="Pernia, Gabriel Enrique" userId="9a9e0add-9322-4346-adec-d02d63be1c00" providerId="ADAL" clId="{8F6BF2BE-ABF4-4F8B-9356-C58C17DB06EB}" dt="2025-02-21T00:20:53.354" v="1482"/>
          <ac:spMkLst>
            <pc:docMk/>
            <pc:sldMk cId="973549679" sldId="2147469127"/>
            <ac:spMk id="38" creationId="{3B0078E1-5211-FFAE-A629-ADEC83C301E7}"/>
          </ac:spMkLst>
        </pc:spChg>
        <pc:spChg chg="mod">
          <ac:chgData name="Pernia, Gabriel Enrique" userId="9a9e0add-9322-4346-adec-d02d63be1c00" providerId="ADAL" clId="{8F6BF2BE-ABF4-4F8B-9356-C58C17DB06EB}" dt="2025-02-21T00:20:53.354" v="1482"/>
          <ac:spMkLst>
            <pc:docMk/>
            <pc:sldMk cId="973549679" sldId="2147469127"/>
            <ac:spMk id="39" creationId="{51C39E28-7EDC-04AA-A3F2-3D54608235FE}"/>
          </ac:spMkLst>
        </pc:spChg>
        <pc:spChg chg="mod">
          <ac:chgData name="Pernia, Gabriel Enrique" userId="9a9e0add-9322-4346-adec-d02d63be1c00" providerId="ADAL" clId="{8F6BF2BE-ABF4-4F8B-9356-C58C17DB06EB}" dt="2025-02-21T00:20:53.354" v="1482"/>
          <ac:spMkLst>
            <pc:docMk/>
            <pc:sldMk cId="973549679" sldId="2147469127"/>
            <ac:spMk id="40" creationId="{910579CF-DF95-B86E-D376-5D28AEF4222A}"/>
          </ac:spMkLst>
        </pc:spChg>
        <pc:spChg chg="mod">
          <ac:chgData name="Pernia, Gabriel Enrique" userId="9a9e0add-9322-4346-adec-d02d63be1c00" providerId="ADAL" clId="{8F6BF2BE-ABF4-4F8B-9356-C58C17DB06EB}" dt="2025-02-21T00:20:53.354" v="1482"/>
          <ac:spMkLst>
            <pc:docMk/>
            <pc:sldMk cId="973549679" sldId="2147469127"/>
            <ac:spMk id="41" creationId="{CF4F2144-F75C-7DA8-9FDF-F45252664B0F}"/>
          </ac:spMkLst>
        </pc:spChg>
        <pc:spChg chg="mod">
          <ac:chgData name="Pernia, Gabriel Enrique" userId="9a9e0add-9322-4346-adec-d02d63be1c00" providerId="ADAL" clId="{8F6BF2BE-ABF4-4F8B-9356-C58C17DB06EB}" dt="2025-02-21T00:20:53.354" v="1482"/>
          <ac:spMkLst>
            <pc:docMk/>
            <pc:sldMk cId="973549679" sldId="2147469127"/>
            <ac:spMk id="42" creationId="{08959952-9196-FE39-7A3E-862043625118}"/>
          </ac:spMkLst>
        </pc:spChg>
        <pc:spChg chg="mod">
          <ac:chgData name="Pernia, Gabriel Enrique" userId="9a9e0add-9322-4346-adec-d02d63be1c00" providerId="ADAL" clId="{8F6BF2BE-ABF4-4F8B-9356-C58C17DB06EB}" dt="2025-02-21T00:20:53.354" v="1482"/>
          <ac:spMkLst>
            <pc:docMk/>
            <pc:sldMk cId="973549679" sldId="2147469127"/>
            <ac:spMk id="43" creationId="{A3F4AC14-E417-491A-751D-2688B419AA9D}"/>
          </ac:spMkLst>
        </pc:spChg>
        <pc:spChg chg="mod">
          <ac:chgData name="Pernia, Gabriel Enrique" userId="9a9e0add-9322-4346-adec-d02d63be1c00" providerId="ADAL" clId="{8F6BF2BE-ABF4-4F8B-9356-C58C17DB06EB}" dt="2025-02-21T00:20:53.354" v="1482"/>
          <ac:spMkLst>
            <pc:docMk/>
            <pc:sldMk cId="973549679" sldId="2147469127"/>
            <ac:spMk id="44" creationId="{BCD365DA-8EFF-206E-1CF0-67F6208F8C2A}"/>
          </ac:spMkLst>
        </pc:spChg>
        <pc:spChg chg="mod">
          <ac:chgData name="Pernia, Gabriel Enrique" userId="9a9e0add-9322-4346-adec-d02d63be1c00" providerId="ADAL" clId="{8F6BF2BE-ABF4-4F8B-9356-C58C17DB06EB}" dt="2025-02-21T00:20:53.354" v="1482"/>
          <ac:spMkLst>
            <pc:docMk/>
            <pc:sldMk cId="973549679" sldId="2147469127"/>
            <ac:spMk id="45" creationId="{EEA21600-4AA4-3767-6F4E-97B2907E660A}"/>
          </ac:spMkLst>
        </pc:spChg>
        <pc:spChg chg="mod">
          <ac:chgData name="Pernia, Gabriel Enrique" userId="9a9e0add-9322-4346-adec-d02d63be1c00" providerId="ADAL" clId="{8F6BF2BE-ABF4-4F8B-9356-C58C17DB06EB}" dt="2025-02-21T00:20:53.354" v="1482"/>
          <ac:spMkLst>
            <pc:docMk/>
            <pc:sldMk cId="973549679" sldId="2147469127"/>
            <ac:spMk id="46" creationId="{9C91A407-C82B-285A-5975-57890BD8AE4F}"/>
          </ac:spMkLst>
        </pc:spChg>
        <pc:spChg chg="mod">
          <ac:chgData name="Pernia, Gabriel Enrique" userId="9a9e0add-9322-4346-adec-d02d63be1c00" providerId="ADAL" clId="{8F6BF2BE-ABF4-4F8B-9356-C58C17DB06EB}" dt="2025-02-21T00:20:53.354" v="1482"/>
          <ac:spMkLst>
            <pc:docMk/>
            <pc:sldMk cId="973549679" sldId="2147469127"/>
            <ac:spMk id="47" creationId="{E52884CB-F0E4-DBE2-D5FA-CA318AE2E1D7}"/>
          </ac:spMkLst>
        </pc:spChg>
        <pc:spChg chg="mod">
          <ac:chgData name="Pernia, Gabriel Enrique" userId="9a9e0add-9322-4346-adec-d02d63be1c00" providerId="ADAL" clId="{8F6BF2BE-ABF4-4F8B-9356-C58C17DB06EB}" dt="2025-02-21T00:20:53.354" v="1482"/>
          <ac:spMkLst>
            <pc:docMk/>
            <pc:sldMk cId="973549679" sldId="2147469127"/>
            <ac:spMk id="50" creationId="{458D0E06-6FD1-1B00-37A8-46D705BB9F12}"/>
          </ac:spMkLst>
        </pc:spChg>
        <pc:spChg chg="mod">
          <ac:chgData name="Pernia, Gabriel Enrique" userId="9a9e0add-9322-4346-adec-d02d63be1c00" providerId="ADAL" clId="{8F6BF2BE-ABF4-4F8B-9356-C58C17DB06EB}" dt="2025-02-21T00:20:53.354" v="1482"/>
          <ac:spMkLst>
            <pc:docMk/>
            <pc:sldMk cId="973549679" sldId="2147469127"/>
            <ac:spMk id="51" creationId="{672385CC-B874-6B1A-DCA4-4E65BDDFC967}"/>
          </ac:spMkLst>
        </pc:spChg>
        <pc:spChg chg="mod">
          <ac:chgData name="Pernia, Gabriel Enrique" userId="9a9e0add-9322-4346-adec-d02d63be1c00" providerId="ADAL" clId="{8F6BF2BE-ABF4-4F8B-9356-C58C17DB06EB}" dt="2025-02-21T00:20:53.354" v="1482"/>
          <ac:spMkLst>
            <pc:docMk/>
            <pc:sldMk cId="973549679" sldId="2147469127"/>
            <ac:spMk id="52" creationId="{3668167B-D647-2E79-04E0-FEF8F8120888}"/>
          </ac:spMkLst>
        </pc:spChg>
        <pc:spChg chg="mod">
          <ac:chgData name="Pernia, Gabriel Enrique" userId="9a9e0add-9322-4346-adec-d02d63be1c00" providerId="ADAL" clId="{8F6BF2BE-ABF4-4F8B-9356-C58C17DB06EB}" dt="2025-02-21T00:20:53.354" v="1482"/>
          <ac:spMkLst>
            <pc:docMk/>
            <pc:sldMk cId="973549679" sldId="2147469127"/>
            <ac:spMk id="53" creationId="{4C028574-162B-4D12-A1A1-E8CDBEB7D814}"/>
          </ac:spMkLst>
        </pc:spChg>
        <pc:spChg chg="mod">
          <ac:chgData name="Pernia, Gabriel Enrique" userId="9a9e0add-9322-4346-adec-d02d63be1c00" providerId="ADAL" clId="{8F6BF2BE-ABF4-4F8B-9356-C58C17DB06EB}" dt="2025-02-21T00:20:53.354" v="1482"/>
          <ac:spMkLst>
            <pc:docMk/>
            <pc:sldMk cId="973549679" sldId="2147469127"/>
            <ac:spMk id="54" creationId="{4A625C7A-220A-3DF3-650B-48F6C46F13BF}"/>
          </ac:spMkLst>
        </pc:spChg>
        <pc:spChg chg="mod">
          <ac:chgData name="Pernia, Gabriel Enrique" userId="9a9e0add-9322-4346-adec-d02d63be1c00" providerId="ADAL" clId="{8F6BF2BE-ABF4-4F8B-9356-C58C17DB06EB}" dt="2025-02-21T00:20:53.354" v="1482"/>
          <ac:spMkLst>
            <pc:docMk/>
            <pc:sldMk cId="973549679" sldId="2147469127"/>
            <ac:spMk id="57" creationId="{AE37F98A-D8DB-1093-F9BF-B4A4DF4FDE44}"/>
          </ac:spMkLst>
        </pc:spChg>
        <pc:spChg chg="mod">
          <ac:chgData name="Pernia, Gabriel Enrique" userId="9a9e0add-9322-4346-adec-d02d63be1c00" providerId="ADAL" clId="{8F6BF2BE-ABF4-4F8B-9356-C58C17DB06EB}" dt="2025-02-21T00:20:53.354" v="1482"/>
          <ac:spMkLst>
            <pc:docMk/>
            <pc:sldMk cId="973549679" sldId="2147469127"/>
            <ac:spMk id="58" creationId="{88753073-1311-16B0-8F33-DE49F1895223}"/>
          </ac:spMkLst>
        </pc:spChg>
        <pc:spChg chg="mod">
          <ac:chgData name="Pernia, Gabriel Enrique" userId="9a9e0add-9322-4346-adec-d02d63be1c00" providerId="ADAL" clId="{8F6BF2BE-ABF4-4F8B-9356-C58C17DB06EB}" dt="2025-02-21T00:20:53.354" v="1482"/>
          <ac:spMkLst>
            <pc:docMk/>
            <pc:sldMk cId="973549679" sldId="2147469127"/>
            <ac:spMk id="59" creationId="{2EB83CF1-3946-DF5E-8284-E46C69AD86E6}"/>
          </ac:spMkLst>
        </pc:spChg>
        <pc:spChg chg="mod">
          <ac:chgData name="Pernia, Gabriel Enrique" userId="9a9e0add-9322-4346-adec-d02d63be1c00" providerId="ADAL" clId="{8F6BF2BE-ABF4-4F8B-9356-C58C17DB06EB}" dt="2025-02-21T00:20:53.354" v="1482"/>
          <ac:spMkLst>
            <pc:docMk/>
            <pc:sldMk cId="973549679" sldId="2147469127"/>
            <ac:spMk id="60" creationId="{FCFF1AAC-A4B6-35C2-C0D4-6D0C3DECABE1}"/>
          </ac:spMkLst>
        </pc:spChg>
        <pc:spChg chg="mod">
          <ac:chgData name="Pernia, Gabriel Enrique" userId="9a9e0add-9322-4346-adec-d02d63be1c00" providerId="ADAL" clId="{8F6BF2BE-ABF4-4F8B-9356-C58C17DB06EB}" dt="2025-02-21T00:20:53.354" v="1482"/>
          <ac:spMkLst>
            <pc:docMk/>
            <pc:sldMk cId="973549679" sldId="2147469127"/>
            <ac:spMk id="63" creationId="{9757998D-F2C0-8DE5-13A0-331F117F5797}"/>
          </ac:spMkLst>
        </pc:spChg>
        <pc:spChg chg="mod">
          <ac:chgData name="Pernia, Gabriel Enrique" userId="9a9e0add-9322-4346-adec-d02d63be1c00" providerId="ADAL" clId="{8F6BF2BE-ABF4-4F8B-9356-C58C17DB06EB}" dt="2025-02-21T00:20:53.354" v="1482"/>
          <ac:spMkLst>
            <pc:docMk/>
            <pc:sldMk cId="973549679" sldId="2147469127"/>
            <ac:spMk id="64" creationId="{14B65347-DE3E-AE0B-EE38-722EC559F3BD}"/>
          </ac:spMkLst>
        </pc:spChg>
        <pc:spChg chg="mod">
          <ac:chgData name="Pernia, Gabriel Enrique" userId="9a9e0add-9322-4346-adec-d02d63be1c00" providerId="ADAL" clId="{8F6BF2BE-ABF4-4F8B-9356-C58C17DB06EB}" dt="2025-02-21T00:20:53.354" v="1482"/>
          <ac:spMkLst>
            <pc:docMk/>
            <pc:sldMk cId="973549679" sldId="2147469127"/>
            <ac:spMk id="65" creationId="{5E9429FE-1F60-9A2D-396C-DCD01E280FDF}"/>
          </ac:spMkLst>
        </pc:spChg>
        <pc:spChg chg="mod">
          <ac:chgData name="Pernia, Gabriel Enrique" userId="9a9e0add-9322-4346-adec-d02d63be1c00" providerId="ADAL" clId="{8F6BF2BE-ABF4-4F8B-9356-C58C17DB06EB}" dt="2025-02-21T00:20:53.354" v="1482"/>
          <ac:spMkLst>
            <pc:docMk/>
            <pc:sldMk cId="973549679" sldId="2147469127"/>
            <ac:spMk id="66" creationId="{E59C4C0C-F533-84C7-5118-1856712BFB3F}"/>
          </ac:spMkLst>
        </pc:spChg>
        <pc:spChg chg="mod">
          <ac:chgData name="Pernia, Gabriel Enrique" userId="9a9e0add-9322-4346-adec-d02d63be1c00" providerId="ADAL" clId="{8F6BF2BE-ABF4-4F8B-9356-C58C17DB06EB}" dt="2025-02-21T00:20:53.354" v="1482"/>
          <ac:spMkLst>
            <pc:docMk/>
            <pc:sldMk cId="973549679" sldId="2147469127"/>
            <ac:spMk id="67" creationId="{A1B2C7FA-6678-559D-EA09-3AD3E24B66F4}"/>
          </ac:spMkLst>
        </pc:spChg>
        <pc:spChg chg="mod">
          <ac:chgData name="Pernia, Gabriel Enrique" userId="9a9e0add-9322-4346-adec-d02d63be1c00" providerId="ADAL" clId="{8F6BF2BE-ABF4-4F8B-9356-C58C17DB06EB}" dt="2025-02-21T00:20:53.354" v="1482"/>
          <ac:spMkLst>
            <pc:docMk/>
            <pc:sldMk cId="973549679" sldId="2147469127"/>
            <ac:spMk id="68" creationId="{3B152FCB-E66E-DA3B-74E1-7EC2DCA31B0D}"/>
          </ac:spMkLst>
        </pc:spChg>
        <pc:spChg chg="mod">
          <ac:chgData name="Pernia, Gabriel Enrique" userId="9a9e0add-9322-4346-adec-d02d63be1c00" providerId="ADAL" clId="{8F6BF2BE-ABF4-4F8B-9356-C58C17DB06EB}" dt="2025-02-21T00:20:53.354" v="1482"/>
          <ac:spMkLst>
            <pc:docMk/>
            <pc:sldMk cId="973549679" sldId="2147469127"/>
            <ac:spMk id="69" creationId="{4D35F8D1-8AC9-34F9-50EC-047004F538D6}"/>
          </ac:spMkLst>
        </pc:spChg>
        <pc:spChg chg="mod">
          <ac:chgData name="Pernia, Gabriel Enrique" userId="9a9e0add-9322-4346-adec-d02d63be1c00" providerId="ADAL" clId="{8F6BF2BE-ABF4-4F8B-9356-C58C17DB06EB}" dt="2025-02-21T00:20:53.354" v="1482"/>
          <ac:spMkLst>
            <pc:docMk/>
            <pc:sldMk cId="973549679" sldId="2147469127"/>
            <ac:spMk id="70" creationId="{432AA18A-C0D9-E719-3334-F9498A62E122}"/>
          </ac:spMkLst>
        </pc:spChg>
        <pc:spChg chg="mod">
          <ac:chgData name="Pernia, Gabriel Enrique" userId="9a9e0add-9322-4346-adec-d02d63be1c00" providerId="ADAL" clId="{8F6BF2BE-ABF4-4F8B-9356-C58C17DB06EB}" dt="2025-02-21T00:20:53.354" v="1482"/>
          <ac:spMkLst>
            <pc:docMk/>
            <pc:sldMk cId="973549679" sldId="2147469127"/>
            <ac:spMk id="71" creationId="{F675765E-42E9-0E2A-27A2-43D2969BD94D}"/>
          </ac:spMkLst>
        </pc:spChg>
        <pc:spChg chg="mod">
          <ac:chgData name="Pernia, Gabriel Enrique" userId="9a9e0add-9322-4346-adec-d02d63be1c00" providerId="ADAL" clId="{8F6BF2BE-ABF4-4F8B-9356-C58C17DB06EB}" dt="2025-02-21T00:20:53.354" v="1482"/>
          <ac:spMkLst>
            <pc:docMk/>
            <pc:sldMk cId="973549679" sldId="2147469127"/>
            <ac:spMk id="72" creationId="{7A526AF9-ACF1-61DA-675B-6E8ED3F5B45D}"/>
          </ac:spMkLst>
        </pc:spChg>
        <pc:spChg chg="mod">
          <ac:chgData name="Pernia, Gabriel Enrique" userId="9a9e0add-9322-4346-adec-d02d63be1c00" providerId="ADAL" clId="{8F6BF2BE-ABF4-4F8B-9356-C58C17DB06EB}" dt="2025-02-21T00:20:53.354" v="1482"/>
          <ac:spMkLst>
            <pc:docMk/>
            <pc:sldMk cId="973549679" sldId="2147469127"/>
            <ac:spMk id="75" creationId="{149A629F-2E24-FE04-E3A5-A6364782D1FA}"/>
          </ac:spMkLst>
        </pc:spChg>
        <pc:spChg chg="mod">
          <ac:chgData name="Pernia, Gabriel Enrique" userId="9a9e0add-9322-4346-adec-d02d63be1c00" providerId="ADAL" clId="{8F6BF2BE-ABF4-4F8B-9356-C58C17DB06EB}" dt="2025-02-21T00:20:53.354" v="1482"/>
          <ac:spMkLst>
            <pc:docMk/>
            <pc:sldMk cId="973549679" sldId="2147469127"/>
            <ac:spMk id="76" creationId="{57C6D04D-7504-C32E-DA26-C0FECB02A6FA}"/>
          </ac:spMkLst>
        </pc:spChg>
        <pc:spChg chg="mod">
          <ac:chgData name="Pernia, Gabriel Enrique" userId="9a9e0add-9322-4346-adec-d02d63be1c00" providerId="ADAL" clId="{8F6BF2BE-ABF4-4F8B-9356-C58C17DB06EB}" dt="2025-02-21T00:20:53.354" v="1482"/>
          <ac:spMkLst>
            <pc:docMk/>
            <pc:sldMk cId="973549679" sldId="2147469127"/>
            <ac:spMk id="77" creationId="{131F2306-7444-DD0C-F2B0-849169424265}"/>
          </ac:spMkLst>
        </pc:spChg>
        <pc:spChg chg="mod">
          <ac:chgData name="Pernia, Gabriel Enrique" userId="9a9e0add-9322-4346-adec-d02d63be1c00" providerId="ADAL" clId="{8F6BF2BE-ABF4-4F8B-9356-C58C17DB06EB}" dt="2025-02-21T00:20:53.354" v="1482"/>
          <ac:spMkLst>
            <pc:docMk/>
            <pc:sldMk cId="973549679" sldId="2147469127"/>
            <ac:spMk id="78" creationId="{3337E4B2-35DC-561C-5AF5-4994EACB7DEC}"/>
          </ac:spMkLst>
        </pc:spChg>
        <pc:spChg chg="mod">
          <ac:chgData name="Pernia, Gabriel Enrique" userId="9a9e0add-9322-4346-adec-d02d63be1c00" providerId="ADAL" clId="{8F6BF2BE-ABF4-4F8B-9356-C58C17DB06EB}" dt="2025-02-21T00:20:53.354" v="1482"/>
          <ac:spMkLst>
            <pc:docMk/>
            <pc:sldMk cId="973549679" sldId="2147469127"/>
            <ac:spMk id="79" creationId="{5E355994-7182-0B44-CB8F-838BDF9426AF}"/>
          </ac:spMkLst>
        </pc:spChg>
        <pc:spChg chg="mod">
          <ac:chgData name="Pernia, Gabriel Enrique" userId="9a9e0add-9322-4346-adec-d02d63be1c00" providerId="ADAL" clId="{8F6BF2BE-ABF4-4F8B-9356-C58C17DB06EB}" dt="2025-02-21T00:20:53.354" v="1482"/>
          <ac:spMkLst>
            <pc:docMk/>
            <pc:sldMk cId="973549679" sldId="2147469127"/>
            <ac:spMk id="82" creationId="{E56F0D12-76BC-DECE-26C8-B8150A534990}"/>
          </ac:spMkLst>
        </pc:spChg>
        <pc:spChg chg="mod">
          <ac:chgData name="Pernia, Gabriel Enrique" userId="9a9e0add-9322-4346-adec-d02d63be1c00" providerId="ADAL" clId="{8F6BF2BE-ABF4-4F8B-9356-C58C17DB06EB}" dt="2025-02-21T00:20:53.354" v="1482"/>
          <ac:spMkLst>
            <pc:docMk/>
            <pc:sldMk cId="973549679" sldId="2147469127"/>
            <ac:spMk id="83" creationId="{AF2558AD-D0CA-1060-0072-32627A2513EF}"/>
          </ac:spMkLst>
        </pc:spChg>
        <pc:spChg chg="mod">
          <ac:chgData name="Pernia, Gabriel Enrique" userId="9a9e0add-9322-4346-adec-d02d63be1c00" providerId="ADAL" clId="{8F6BF2BE-ABF4-4F8B-9356-C58C17DB06EB}" dt="2025-02-21T00:20:53.354" v="1482"/>
          <ac:spMkLst>
            <pc:docMk/>
            <pc:sldMk cId="973549679" sldId="2147469127"/>
            <ac:spMk id="84" creationId="{EF261A55-5D7A-D7DF-0704-6EE797A1EF8A}"/>
          </ac:spMkLst>
        </pc:spChg>
        <pc:spChg chg="mod">
          <ac:chgData name="Pernia, Gabriel Enrique" userId="9a9e0add-9322-4346-adec-d02d63be1c00" providerId="ADAL" clId="{8F6BF2BE-ABF4-4F8B-9356-C58C17DB06EB}" dt="2025-02-21T00:20:53.354" v="1482"/>
          <ac:spMkLst>
            <pc:docMk/>
            <pc:sldMk cId="973549679" sldId="2147469127"/>
            <ac:spMk id="85" creationId="{86394659-2E7C-9423-9803-3BB8FB587380}"/>
          </ac:spMkLst>
        </pc:spChg>
        <pc:spChg chg="mod">
          <ac:chgData name="Pernia, Gabriel Enrique" userId="9a9e0add-9322-4346-adec-d02d63be1c00" providerId="ADAL" clId="{8F6BF2BE-ABF4-4F8B-9356-C58C17DB06EB}" dt="2025-02-21T00:21:14.798" v="1485" actId="207"/>
          <ac:spMkLst>
            <pc:docMk/>
            <pc:sldMk cId="973549679" sldId="2147469127"/>
            <ac:spMk id="88" creationId="{F6D9D660-8E81-841B-C9C9-E91390C23286}"/>
          </ac:spMkLst>
        </pc:spChg>
        <pc:spChg chg="mod">
          <ac:chgData name="Pernia, Gabriel Enrique" userId="9a9e0add-9322-4346-adec-d02d63be1c00" providerId="ADAL" clId="{8F6BF2BE-ABF4-4F8B-9356-C58C17DB06EB}" dt="2025-02-21T00:20:53.354" v="1482"/>
          <ac:spMkLst>
            <pc:docMk/>
            <pc:sldMk cId="973549679" sldId="2147469127"/>
            <ac:spMk id="89" creationId="{B40A9FFF-BFC9-54FE-B2B6-71A5419BA461}"/>
          </ac:spMkLst>
        </pc:spChg>
        <pc:spChg chg="mod">
          <ac:chgData name="Pernia, Gabriel Enrique" userId="9a9e0add-9322-4346-adec-d02d63be1c00" providerId="ADAL" clId="{8F6BF2BE-ABF4-4F8B-9356-C58C17DB06EB}" dt="2025-02-21T00:20:53.354" v="1482"/>
          <ac:spMkLst>
            <pc:docMk/>
            <pc:sldMk cId="973549679" sldId="2147469127"/>
            <ac:spMk id="90" creationId="{A09F3370-B9A8-A9B3-6AF5-04916EFCF578}"/>
          </ac:spMkLst>
        </pc:spChg>
        <pc:spChg chg="mod">
          <ac:chgData name="Pernia, Gabriel Enrique" userId="9a9e0add-9322-4346-adec-d02d63be1c00" providerId="ADAL" clId="{8F6BF2BE-ABF4-4F8B-9356-C58C17DB06EB}" dt="2025-02-21T00:20:53.354" v="1482"/>
          <ac:spMkLst>
            <pc:docMk/>
            <pc:sldMk cId="973549679" sldId="2147469127"/>
            <ac:spMk id="91" creationId="{B2679A68-4B06-ECA7-FA21-371BEB376707}"/>
          </ac:spMkLst>
        </pc:spChg>
        <pc:spChg chg="mod">
          <ac:chgData name="Pernia, Gabriel Enrique" userId="9a9e0add-9322-4346-adec-d02d63be1c00" providerId="ADAL" clId="{8F6BF2BE-ABF4-4F8B-9356-C58C17DB06EB}" dt="2025-02-21T00:20:53.354" v="1482"/>
          <ac:spMkLst>
            <pc:docMk/>
            <pc:sldMk cId="973549679" sldId="2147469127"/>
            <ac:spMk id="92" creationId="{6C5DF031-864D-2E68-8A3B-41730E5AE0F4}"/>
          </ac:spMkLst>
        </pc:spChg>
        <pc:spChg chg="mod">
          <ac:chgData name="Pernia, Gabriel Enrique" userId="9a9e0add-9322-4346-adec-d02d63be1c00" providerId="ADAL" clId="{8F6BF2BE-ABF4-4F8B-9356-C58C17DB06EB}" dt="2025-02-21T00:20:53.354" v="1482"/>
          <ac:spMkLst>
            <pc:docMk/>
            <pc:sldMk cId="973549679" sldId="2147469127"/>
            <ac:spMk id="93" creationId="{56AE7E59-A31B-B981-00A4-4E43B17AD29A}"/>
          </ac:spMkLst>
        </pc:spChg>
        <pc:spChg chg="mod">
          <ac:chgData name="Pernia, Gabriel Enrique" userId="9a9e0add-9322-4346-adec-d02d63be1c00" providerId="ADAL" clId="{8F6BF2BE-ABF4-4F8B-9356-C58C17DB06EB}" dt="2025-02-21T00:20:53.354" v="1482"/>
          <ac:spMkLst>
            <pc:docMk/>
            <pc:sldMk cId="973549679" sldId="2147469127"/>
            <ac:spMk id="94" creationId="{A567E3FD-639A-11F7-C6BC-2A66B21D70A3}"/>
          </ac:spMkLst>
        </pc:spChg>
        <pc:spChg chg="mod">
          <ac:chgData name="Pernia, Gabriel Enrique" userId="9a9e0add-9322-4346-adec-d02d63be1c00" providerId="ADAL" clId="{8F6BF2BE-ABF4-4F8B-9356-C58C17DB06EB}" dt="2025-02-21T00:20:53.354" v="1482"/>
          <ac:spMkLst>
            <pc:docMk/>
            <pc:sldMk cId="973549679" sldId="2147469127"/>
            <ac:spMk id="95" creationId="{A4942450-448A-91C7-54A3-762A57A4ADA7}"/>
          </ac:spMkLst>
        </pc:spChg>
        <pc:spChg chg="mod">
          <ac:chgData name="Pernia, Gabriel Enrique" userId="9a9e0add-9322-4346-adec-d02d63be1c00" providerId="ADAL" clId="{8F6BF2BE-ABF4-4F8B-9356-C58C17DB06EB}" dt="2025-02-21T00:20:53.354" v="1482"/>
          <ac:spMkLst>
            <pc:docMk/>
            <pc:sldMk cId="973549679" sldId="2147469127"/>
            <ac:spMk id="96" creationId="{6BC68FED-9F7A-A512-0AE3-6A6435FC4B9D}"/>
          </ac:spMkLst>
        </pc:spChg>
        <pc:spChg chg="mod">
          <ac:chgData name="Pernia, Gabriel Enrique" userId="9a9e0add-9322-4346-adec-d02d63be1c00" providerId="ADAL" clId="{8F6BF2BE-ABF4-4F8B-9356-C58C17DB06EB}" dt="2025-02-21T00:20:53.354" v="1482"/>
          <ac:spMkLst>
            <pc:docMk/>
            <pc:sldMk cId="973549679" sldId="2147469127"/>
            <ac:spMk id="97" creationId="{CEF53725-1B3D-A2C8-27A9-FB40190C6DF1}"/>
          </ac:spMkLst>
        </pc:spChg>
        <pc:spChg chg="mod">
          <ac:chgData name="Pernia, Gabriel Enrique" userId="9a9e0add-9322-4346-adec-d02d63be1c00" providerId="ADAL" clId="{8F6BF2BE-ABF4-4F8B-9356-C58C17DB06EB}" dt="2025-02-21T00:20:53.354" v="1482"/>
          <ac:spMkLst>
            <pc:docMk/>
            <pc:sldMk cId="973549679" sldId="2147469127"/>
            <ac:spMk id="99" creationId="{F6B01402-F7B8-7E00-547E-803B939E1A15}"/>
          </ac:spMkLst>
        </pc:spChg>
        <pc:spChg chg="mod">
          <ac:chgData name="Pernia, Gabriel Enrique" userId="9a9e0add-9322-4346-adec-d02d63be1c00" providerId="ADAL" clId="{8F6BF2BE-ABF4-4F8B-9356-C58C17DB06EB}" dt="2025-02-21T00:20:53.354" v="1482"/>
          <ac:spMkLst>
            <pc:docMk/>
            <pc:sldMk cId="973549679" sldId="2147469127"/>
            <ac:spMk id="100" creationId="{8179E48D-61CB-1D3E-710C-EB10DFB45822}"/>
          </ac:spMkLst>
        </pc:spChg>
        <pc:spChg chg="mod">
          <ac:chgData name="Pernia, Gabriel Enrique" userId="9a9e0add-9322-4346-adec-d02d63be1c00" providerId="ADAL" clId="{8F6BF2BE-ABF4-4F8B-9356-C58C17DB06EB}" dt="2025-02-21T00:20:53.354" v="1482"/>
          <ac:spMkLst>
            <pc:docMk/>
            <pc:sldMk cId="973549679" sldId="2147469127"/>
            <ac:spMk id="101" creationId="{8400A33D-2ECD-7651-CC72-B2AC98CA344A}"/>
          </ac:spMkLst>
        </pc:spChg>
        <pc:spChg chg="mod">
          <ac:chgData name="Pernia, Gabriel Enrique" userId="9a9e0add-9322-4346-adec-d02d63be1c00" providerId="ADAL" clId="{8F6BF2BE-ABF4-4F8B-9356-C58C17DB06EB}" dt="2025-02-21T00:20:53.354" v="1482"/>
          <ac:spMkLst>
            <pc:docMk/>
            <pc:sldMk cId="973549679" sldId="2147469127"/>
            <ac:spMk id="102" creationId="{9111C886-4635-768A-25EB-1C6430E4FF92}"/>
          </ac:spMkLst>
        </pc:spChg>
        <pc:spChg chg="add mod">
          <ac:chgData name="Pernia, Gabriel Enrique" userId="9a9e0add-9322-4346-adec-d02d63be1c00" providerId="ADAL" clId="{8F6BF2BE-ABF4-4F8B-9356-C58C17DB06EB}" dt="2025-02-21T00:21:17.118" v="1486" actId="207"/>
          <ac:spMkLst>
            <pc:docMk/>
            <pc:sldMk cId="973549679" sldId="2147469127"/>
            <ac:spMk id="103" creationId="{6BC04624-3A55-8F4D-1AA5-5DCD20782FE3}"/>
          </ac:spMkLst>
        </pc:spChg>
        <pc:spChg chg="mod">
          <ac:chgData name="Pernia, Gabriel Enrique" userId="9a9e0add-9322-4346-adec-d02d63be1c00" providerId="ADAL" clId="{8F6BF2BE-ABF4-4F8B-9356-C58C17DB06EB}" dt="2025-02-21T00:20:53.354" v="1482"/>
          <ac:spMkLst>
            <pc:docMk/>
            <pc:sldMk cId="973549679" sldId="2147469127"/>
            <ac:spMk id="105" creationId="{41D201EB-34F2-3DFB-CB00-4AA24424E170}"/>
          </ac:spMkLst>
        </pc:spChg>
        <pc:spChg chg="mod">
          <ac:chgData name="Pernia, Gabriel Enrique" userId="9a9e0add-9322-4346-adec-d02d63be1c00" providerId="ADAL" clId="{8F6BF2BE-ABF4-4F8B-9356-C58C17DB06EB}" dt="2025-02-21T00:20:53.354" v="1482"/>
          <ac:spMkLst>
            <pc:docMk/>
            <pc:sldMk cId="973549679" sldId="2147469127"/>
            <ac:spMk id="106" creationId="{2BE456A1-B96D-F33A-1202-A46E505D2A6D}"/>
          </ac:spMkLst>
        </pc:spChg>
        <pc:spChg chg="mod">
          <ac:chgData name="Pernia, Gabriel Enrique" userId="9a9e0add-9322-4346-adec-d02d63be1c00" providerId="ADAL" clId="{8F6BF2BE-ABF4-4F8B-9356-C58C17DB06EB}" dt="2025-02-21T00:20:53.354" v="1482"/>
          <ac:spMkLst>
            <pc:docMk/>
            <pc:sldMk cId="973549679" sldId="2147469127"/>
            <ac:spMk id="107" creationId="{FF011BDF-F51D-3DAB-8122-8491A7A3A44A}"/>
          </ac:spMkLst>
        </pc:spChg>
        <pc:spChg chg="add mod">
          <ac:chgData name="Pernia, Gabriel Enrique" userId="9a9e0add-9322-4346-adec-d02d63be1c00" providerId="ADAL" clId="{8F6BF2BE-ABF4-4F8B-9356-C58C17DB06EB}" dt="2025-02-21T00:21:19.187" v="1487" actId="207"/>
          <ac:spMkLst>
            <pc:docMk/>
            <pc:sldMk cId="973549679" sldId="2147469127"/>
            <ac:spMk id="108" creationId="{91471CCD-E776-E38B-3DB9-F79A07DD4466}"/>
          </ac:spMkLst>
        </pc:spChg>
        <pc:spChg chg="add mod">
          <ac:chgData name="Pernia, Gabriel Enrique" userId="9a9e0add-9322-4346-adec-d02d63be1c00" providerId="ADAL" clId="{8F6BF2BE-ABF4-4F8B-9356-C58C17DB06EB}" dt="2025-02-21T00:20:58.727" v="1483" actId="1076"/>
          <ac:spMkLst>
            <pc:docMk/>
            <pc:sldMk cId="973549679" sldId="2147469127"/>
            <ac:spMk id="111" creationId="{88C5A1EB-AB6C-B3BE-5036-D5F0CED1EBCD}"/>
          </ac:spMkLst>
        </pc:spChg>
        <pc:spChg chg="add mod">
          <ac:chgData name="Pernia, Gabriel Enrique" userId="9a9e0add-9322-4346-adec-d02d63be1c00" providerId="ADAL" clId="{8F6BF2BE-ABF4-4F8B-9356-C58C17DB06EB}" dt="2025-02-21T00:20:58.727" v="1483" actId="1076"/>
          <ac:spMkLst>
            <pc:docMk/>
            <pc:sldMk cId="973549679" sldId="2147469127"/>
            <ac:spMk id="112" creationId="{85C80C43-F054-58B8-454F-FFD282FEB1C1}"/>
          </ac:spMkLst>
        </pc:spChg>
        <pc:spChg chg="add mod">
          <ac:chgData name="Pernia, Gabriel Enrique" userId="9a9e0add-9322-4346-adec-d02d63be1c00" providerId="ADAL" clId="{8F6BF2BE-ABF4-4F8B-9356-C58C17DB06EB}" dt="2025-02-21T00:20:58.727" v="1483" actId="1076"/>
          <ac:spMkLst>
            <pc:docMk/>
            <pc:sldMk cId="973549679" sldId="2147469127"/>
            <ac:spMk id="113" creationId="{E176460D-F5BC-11F7-43F5-94DF5BF839BB}"/>
          </ac:spMkLst>
        </pc:spChg>
        <pc:spChg chg="add mod">
          <ac:chgData name="Pernia, Gabriel Enrique" userId="9a9e0add-9322-4346-adec-d02d63be1c00" providerId="ADAL" clId="{8F6BF2BE-ABF4-4F8B-9356-C58C17DB06EB}" dt="2025-02-21T00:20:58.727" v="1483" actId="1076"/>
          <ac:spMkLst>
            <pc:docMk/>
            <pc:sldMk cId="973549679" sldId="2147469127"/>
            <ac:spMk id="114" creationId="{3EB6ACFE-72CD-E41A-9650-AC085FE17B43}"/>
          </ac:spMkLst>
        </pc:spChg>
        <pc:spChg chg="add mod">
          <ac:chgData name="Pernia, Gabriel Enrique" userId="9a9e0add-9322-4346-adec-d02d63be1c00" providerId="ADAL" clId="{8F6BF2BE-ABF4-4F8B-9356-C58C17DB06EB}" dt="2025-02-21T00:20:58.727" v="1483" actId="1076"/>
          <ac:spMkLst>
            <pc:docMk/>
            <pc:sldMk cId="973549679" sldId="2147469127"/>
            <ac:spMk id="115" creationId="{79CA3BBB-ED07-B5DE-8D13-1095FBCAC071}"/>
          </ac:spMkLst>
        </pc:spChg>
        <pc:spChg chg="add mod">
          <ac:chgData name="Pernia, Gabriel Enrique" userId="9a9e0add-9322-4346-adec-d02d63be1c00" providerId="ADAL" clId="{8F6BF2BE-ABF4-4F8B-9356-C58C17DB06EB}" dt="2025-02-21T00:20:58.727" v="1483" actId="1076"/>
          <ac:spMkLst>
            <pc:docMk/>
            <pc:sldMk cId="973549679" sldId="2147469127"/>
            <ac:spMk id="116" creationId="{96E196AA-ABC5-962D-069E-50D4DD6E0E5A}"/>
          </ac:spMkLst>
        </pc:spChg>
        <pc:spChg chg="add mod">
          <ac:chgData name="Pernia, Gabriel Enrique" userId="9a9e0add-9322-4346-adec-d02d63be1c00" providerId="ADAL" clId="{8F6BF2BE-ABF4-4F8B-9356-C58C17DB06EB}" dt="2025-02-21T00:20:58.727" v="1483" actId="1076"/>
          <ac:spMkLst>
            <pc:docMk/>
            <pc:sldMk cId="973549679" sldId="2147469127"/>
            <ac:spMk id="117" creationId="{FF3BDB5C-6547-8D2B-90BF-43F9F19FA031}"/>
          </ac:spMkLst>
        </pc:spChg>
        <pc:spChg chg="add mod">
          <ac:chgData name="Pernia, Gabriel Enrique" userId="9a9e0add-9322-4346-adec-d02d63be1c00" providerId="ADAL" clId="{8F6BF2BE-ABF4-4F8B-9356-C58C17DB06EB}" dt="2025-02-21T00:20:58.727" v="1483" actId="1076"/>
          <ac:spMkLst>
            <pc:docMk/>
            <pc:sldMk cId="973549679" sldId="2147469127"/>
            <ac:spMk id="118" creationId="{820F8AAD-91DD-5972-C11F-060AFDFD504E}"/>
          </ac:spMkLst>
        </pc:spChg>
        <pc:spChg chg="add mod">
          <ac:chgData name="Pernia, Gabriel Enrique" userId="9a9e0add-9322-4346-adec-d02d63be1c00" providerId="ADAL" clId="{8F6BF2BE-ABF4-4F8B-9356-C58C17DB06EB}" dt="2025-02-21T00:20:58.727" v="1483" actId="1076"/>
          <ac:spMkLst>
            <pc:docMk/>
            <pc:sldMk cId="973549679" sldId="2147469127"/>
            <ac:spMk id="119" creationId="{D968EB43-F0DE-6817-DE8C-D1DD05D2F97E}"/>
          </ac:spMkLst>
        </pc:spChg>
        <pc:spChg chg="add mod">
          <ac:chgData name="Pernia, Gabriel Enrique" userId="9a9e0add-9322-4346-adec-d02d63be1c00" providerId="ADAL" clId="{8F6BF2BE-ABF4-4F8B-9356-C58C17DB06EB}" dt="2025-02-21T00:20:58.727" v="1483" actId="1076"/>
          <ac:spMkLst>
            <pc:docMk/>
            <pc:sldMk cId="973549679" sldId="2147469127"/>
            <ac:spMk id="120" creationId="{F3E6B210-3C5A-C675-D597-827487E516DC}"/>
          </ac:spMkLst>
        </pc:spChg>
        <pc:spChg chg="add mod">
          <ac:chgData name="Pernia, Gabriel Enrique" userId="9a9e0add-9322-4346-adec-d02d63be1c00" providerId="ADAL" clId="{8F6BF2BE-ABF4-4F8B-9356-C58C17DB06EB}" dt="2025-02-21T00:20:58.727" v="1483" actId="1076"/>
          <ac:spMkLst>
            <pc:docMk/>
            <pc:sldMk cId="973549679" sldId="2147469127"/>
            <ac:spMk id="121" creationId="{351B1B34-EE5F-6779-BECA-D58A53B6D889}"/>
          </ac:spMkLst>
        </pc:spChg>
        <pc:spChg chg="add mod">
          <ac:chgData name="Pernia, Gabriel Enrique" userId="9a9e0add-9322-4346-adec-d02d63be1c00" providerId="ADAL" clId="{8F6BF2BE-ABF4-4F8B-9356-C58C17DB06EB}" dt="2025-02-21T00:20:58.727" v="1483" actId="1076"/>
          <ac:spMkLst>
            <pc:docMk/>
            <pc:sldMk cId="973549679" sldId="2147469127"/>
            <ac:spMk id="122" creationId="{41B8542D-BF35-626F-A0DC-E2533B6CC6C1}"/>
          </ac:spMkLst>
        </pc:spChg>
        <pc:spChg chg="mod">
          <ac:chgData name="Pernia, Gabriel Enrique" userId="9a9e0add-9322-4346-adec-d02d63be1c00" providerId="ADAL" clId="{8F6BF2BE-ABF4-4F8B-9356-C58C17DB06EB}" dt="2025-02-21T00:20:53.354" v="1482"/>
          <ac:spMkLst>
            <pc:docMk/>
            <pc:sldMk cId="973549679" sldId="2147469127"/>
            <ac:spMk id="124" creationId="{1582AF4C-85D4-62BD-D334-DD2E5F0538FF}"/>
          </ac:spMkLst>
        </pc:spChg>
        <pc:spChg chg="mod">
          <ac:chgData name="Pernia, Gabriel Enrique" userId="9a9e0add-9322-4346-adec-d02d63be1c00" providerId="ADAL" clId="{8F6BF2BE-ABF4-4F8B-9356-C58C17DB06EB}" dt="2025-02-21T00:20:53.354" v="1482"/>
          <ac:spMkLst>
            <pc:docMk/>
            <pc:sldMk cId="973549679" sldId="2147469127"/>
            <ac:spMk id="125" creationId="{B42BDFBD-6D64-23E6-FBC4-AE6FD0431668}"/>
          </ac:spMkLst>
        </pc:spChg>
        <pc:spChg chg="mod">
          <ac:chgData name="Pernia, Gabriel Enrique" userId="9a9e0add-9322-4346-adec-d02d63be1c00" providerId="ADAL" clId="{8F6BF2BE-ABF4-4F8B-9356-C58C17DB06EB}" dt="2025-02-21T00:20:53.354" v="1482"/>
          <ac:spMkLst>
            <pc:docMk/>
            <pc:sldMk cId="973549679" sldId="2147469127"/>
            <ac:spMk id="127" creationId="{E27735D0-9CE2-9A08-BD52-D90B2E0FDA4D}"/>
          </ac:spMkLst>
        </pc:spChg>
        <pc:spChg chg="mod">
          <ac:chgData name="Pernia, Gabriel Enrique" userId="9a9e0add-9322-4346-adec-d02d63be1c00" providerId="ADAL" clId="{8F6BF2BE-ABF4-4F8B-9356-C58C17DB06EB}" dt="2025-02-21T00:20:53.354" v="1482"/>
          <ac:spMkLst>
            <pc:docMk/>
            <pc:sldMk cId="973549679" sldId="2147469127"/>
            <ac:spMk id="128" creationId="{269D679F-08AE-E7B7-0EC6-670EE589EB8F}"/>
          </ac:spMkLst>
        </pc:spChg>
        <pc:spChg chg="mod">
          <ac:chgData name="Pernia, Gabriel Enrique" userId="9a9e0add-9322-4346-adec-d02d63be1c00" providerId="ADAL" clId="{8F6BF2BE-ABF4-4F8B-9356-C58C17DB06EB}" dt="2025-02-21T00:20:53.354" v="1482"/>
          <ac:spMkLst>
            <pc:docMk/>
            <pc:sldMk cId="973549679" sldId="2147469127"/>
            <ac:spMk id="129" creationId="{3B371C5D-4D2B-C4A7-BA67-61529E07C4D5}"/>
          </ac:spMkLst>
        </pc:spChg>
        <pc:spChg chg="mod">
          <ac:chgData name="Pernia, Gabriel Enrique" userId="9a9e0add-9322-4346-adec-d02d63be1c00" providerId="ADAL" clId="{8F6BF2BE-ABF4-4F8B-9356-C58C17DB06EB}" dt="2025-02-21T00:20:53.354" v="1482"/>
          <ac:spMkLst>
            <pc:docMk/>
            <pc:sldMk cId="973549679" sldId="2147469127"/>
            <ac:spMk id="130" creationId="{7E0C853B-CFE5-0127-63A4-937B89126307}"/>
          </ac:spMkLst>
        </pc:spChg>
        <pc:spChg chg="mod">
          <ac:chgData name="Pernia, Gabriel Enrique" userId="9a9e0add-9322-4346-adec-d02d63be1c00" providerId="ADAL" clId="{8F6BF2BE-ABF4-4F8B-9356-C58C17DB06EB}" dt="2025-02-21T00:20:53.354" v="1482"/>
          <ac:spMkLst>
            <pc:docMk/>
            <pc:sldMk cId="973549679" sldId="2147469127"/>
            <ac:spMk id="131" creationId="{36B5E1ED-D606-416A-A2BA-51F8818B7E68}"/>
          </ac:spMkLst>
        </pc:spChg>
        <pc:spChg chg="mod">
          <ac:chgData name="Pernia, Gabriel Enrique" userId="9a9e0add-9322-4346-adec-d02d63be1c00" providerId="ADAL" clId="{8F6BF2BE-ABF4-4F8B-9356-C58C17DB06EB}" dt="2025-02-21T00:20:53.354" v="1482"/>
          <ac:spMkLst>
            <pc:docMk/>
            <pc:sldMk cId="973549679" sldId="2147469127"/>
            <ac:spMk id="133" creationId="{0E02A2E4-CC0E-0FD3-9D5D-8520D2FC1454}"/>
          </ac:spMkLst>
        </pc:spChg>
        <pc:spChg chg="mod">
          <ac:chgData name="Pernia, Gabriel Enrique" userId="9a9e0add-9322-4346-adec-d02d63be1c00" providerId="ADAL" clId="{8F6BF2BE-ABF4-4F8B-9356-C58C17DB06EB}" dt="2025-02-21T00:20:53.354" v="1482"/>
          <ac:spMkLst>
            <pc:docMk/>
            <pc:sldMk cId="973549679" sldId="2147469127"/>
            <ac:spMk id="134" creationId="{674F5FD2-0939-9FAA-A9CD-8662426DB1D0}"/>
          </ac:spMkLst>
        </pc:spChg>
        <pc:spChg chg="mod">
          <ac:chgData name="Pernia, Gabriel Enrique" userId="9a9e0add-9322-4346-adec-d02d63be1c00" providerId="ADAL" clId="{8F6BF2BE-ABF4-4F8B-9356-C58C17DB06EB}" dt="2025-02-21T00:20:53.354" v="1482"/>
          <ac:spMkLst>
            <pc:docMk/>
            <pc:sldMk cId="973549679" sldId="2147469127"/>
            <ac:spMk id="136" creationId="{0C0AC2C3-6625-01C3-5226-72A746C723F8}"/>
          </ac:spMkLst>
        </pc:spChg>
        <pc:spChg chg="mod">
          <ac:chgData name="Pernia, Gabriel Enrique" userId="9a9e0add-9322-4346-adec-d02d63be1c00" providerId="ADAL" clId="{8F6BF2BE-ABF4-4F8B-9356-C58C17DB06EB}" dt="2025-02-21T00:20:53.354" v="1482"/>
          <ac:spMkLst>
            <pc:docMk/>
            <pc:sldMk cId="973549679" sldId="2147469127"/>
            <ac:spMk id="137" creationId="{B0CAA271-B73F-E120-9FA0-66B70AC26DF1}"/>
          </ac:spMkLst>
        </pc:spChg>
        <pc:spChg chg="mod">
          <ac:chgData name="Pernia, Gabriel Enrique" userId="9a9e0add-9322-4346-adec-d02d63be1c00" providerId="ADAL" clId="{8F6BF2BE-ABF4-4F8B-9356-C58C17DB06EB}" dt="2025-02-21T00:20:53.354" v="1482"/>
          <ac:spMkLst>
            <pc:docMk/>
            <pc:sldMk cId="973549679" sldId="2147469127"/>
            <ac:spMk id="139" creationId="{67696955-5C03-D940-AB1B-6E11C20601E6}"/>
          </ac:spMkLst>
        </pc:spChg>
        <pc:spChg chg="mod">
          <ac:chgData name="Pernia, Gabriel Enrique" userId="9a9e0add-9322-4346-adec-d02d63be1c00" providerId="ADAL" clId="{8F6BF2BE-ABF4-4F8B-9356-C58C17DB06EB}" dt="2025-02-21T00:20:53.354" v="1482"/>
          <ac:spMkLst>
            <pc:docMk/>
            <pc:sldMk cId="973549679" sldId="2147469127"/>
            <ac:spMk id="140" creationId="{06AFE94A-C7AA-A186-D944-46FC05DB24F4}"/>
          </ac:spMkLst>
        </pc:spChg>
        <pc:spChg chg="mod">
          <ac:chgData name="Pernia, Gabriel Enrique" userId="9a9e0add-9322-4346-adec-d02d63be1c00" providerId="ADAL" clId="{8F6BF2BE-ABF4-4F8B-9356-C58C17DB06EB}" dt="2025-02-21T00:20:53.354" v="1482"/>
          <ac:spMkLst>
            <pc:docMk/>
            <pc:sldMk cId="973549679" sldId="2147469127"/>
            <ac:spMk id="142" creationId="{E6CD0491-A94B-888F-1C2D-0E0FF1DDABEA}"/>
          </ac:spMkLst>
        </pc:spChg>
        <pc:spChg chg="mod">
          <ac:chgData name="Pernia, Gabriel Enrique" userId="9a9e0add-9322-4346-adec-d02d63be1c00" providerId="ADAL" clId="{8F6BF2BE-ABF4-4F8B-9356-C58C17DB06EB}" dt="2025-02-21T00:20:53.354" v="1482"/>
          <ac:spMkLst>
            <pc:docMk/>
            <pc:sldMk cId="973549679" sldId="2147469127"/>
            <ac:spMk id="143" creationId="{A901DE71-3FB2-505C-ADDC-E1A37C576504}"/>
          </ac:spMkLst>
        </pc:spChg>
        <pc:spChg chg="mod">
          <ac:chgData name="Pernia, Gabriel Enrique" userId="9a9e0add-9322-4346-adec-d02d63be1c00" providerId="ADAL" clId="{8F6BF2BE-ABF4-4F8B-9356-C58C17DB06EB}" dt="2025-02-21T00:20:53.354" v="1482"/>
          <ac:spMkLst>
            <pc:docMk/>
            <pc:sldMk cId="973549679" sldId="2147469127"/>
            <ac:spMk id="144" creationId="{E6CDB9C8-10E2-E5FF-AC03-6E87E8F05BDA}"/>
          </ac:spMkLst>
        </pc:spChg>
        <pc:spChg chg="mod">
          <ac:chgData name="Pernia, Gabriel Enrique" userId="9a9e0add-9322-4346-adec-d02d63be1c00" providerId="ADAL" clId="{8F6BF2BE-ABF4-4F8B-9356-C58C17DB06EB}" dt="2025-02-21T00:20:53.354" v="1482"/>
          <ac:spMkLst>
            <pc:docMk/>
            <pc:sldMk cId="973549679" sldId="2147469127"/>
            <ac:spMk id="146" creationId="{77D2DB19-0E48-9B31-7E5D-36E0BAC3778E}"/>
          </ac:spMkLst>
        </pc:spChg>
        <pc:spChg chg="mod">
          <ac:chgData name="Pernia, Gabriel Enrique" userId="9a9e0add-9322-4346-adec-d02d63be1c00" providerId="ADAL" clId="{8F6BF2BE-ABF4-4F8B-9356-C58C17DB06EB}" dt="2025-02-21T00:20:53.354" v="1482"/>
          <ac:spMkLst>
            <pc:docMk/>
            <pc:sldMk cId="973549679" sldId="2147469127"/>
            <ac:spMk id="147" creationId="{A5F3249A-B5B1-44A3-B8FF-BDAFB8C0508F}"/>
          </ac:spMkLst>
        </pc:spChg>
        <pc:spChg chg="mod">
          <ac:chgData name="Pernia, Gabriel Enrique" userId="9a9e0add-9322-4346-adec-d02d63be1c00" providerId="ADAL" clId="{8F6BF2BE-ABF4-4F8B-9356-C58C17DB06EB}" dt="2025-02-21T00:20:53.354" v="1482"/>
          <ac:spMkLst>
            <pc:docMk/>
            <pc:sldMk cId="973549679" sldId="2147469127"/>
            <ac:spMk id="149" creationId="{597D456E-47E3-88CD-0204-E6AC756B507F}"/>
          </ac:spMkLst>
        </pc:spChg>
        <pc:spChg chg="mod">
          <ac:chgData name="Pernia, Gabriel Enrique" userId="9a9e0add-9322-4346-adec-d02d63be1c00" providerId="ADAL" clId="{8F6BF2BE-ABF4-4F8B-9356-C58C17DB06EB}" dt="2025-02-21T00:20:53.354" v="1482"/>
          <ac:spMkLst>
            <pc:docMk/>
            <pc:sldMk cId="973549679" sldId="2147469127"/>
            <ac:spMk id="150" creationId="{973CC5DE-F36E-05D4-6F92-94DF3F96467D}"/>
          </ac:spMkLst>
        </pc:spChg>
        <pc:spChg chg="mod">
          <ac:chgData name="Pernia, Gabriel Enrique" userId="9a9e0add-9322-4346-adec-d02d63be1c00" providerId="ADAL" clId="{8F6BF2BE-ABF4-4F8B-9356-C58C17DB06EB}" dt="2025-02-21T00:20:53.354" v="1482"/>
          <ac:spMkLst>
            <pc:docMk/>
            <pc:sldMk cId="973549679" sldId="2147469127"/>
            <ac:spMk id="151" creationId="{0983DCBD-48BB-6C5E-A7FE-A23055DAE711}"/>
          </ac:spMkLst>
        </pc:spChg>
        <pc:spChg chg="mod">
          <ac:chgData name="Pernia, Gabriel Enrique" userId="9a9e0add-9322-4346-adec-d02d63be1c00" providerId="ADAL" clId="{8F6BF2BE-ABF4-4F8B-9356-C58C17DB06EB}" dt="2025-02-21T00:20:53.354" v="1482"/>
          <ac:spMkLst>
            <pc:docMk/>
            <pc:sldMk cId="973549679" sldId="2147469127"/>
            <ac:spMk id="153" creationId="{AAB9308A-5E07-3B69-9D16-F618BF7B3395}"/>
          </ac:spMkLst>
        </pc:spChg>
        <pc:spChg chg="mod">
          <ac:chgData name="Pernia, Gabriel Enrique" userId="9a9e0add-9322-4346-adec-d02d63be1c00" providerId="ADAL" clId="{8F6BF2BE-ABF4-4F8B-9356-C58C17DB06EB}" dt="2025-02-21T00:20:53.354" v="1482"/>
          <ac:spMkLst>
            <pc:docMk/>
            <pc:sldMk cId="973549679" sldId="2147469127"/>
            <ac:spMk id="154" creationId="{ED72C769-FB2E-3813-FA4B-7E45CB3AC220}"/>
          </ac:spMkLst>
        </pc:spChg>
        <pc:spChg chg="mod">
          <ac:chgData name="Pernia, Gabriel Enrique" userId="9a9e0add-9322-4346-adec-d02d63be1c00" providerId="ADAL" clId="{8F6BF2BE-ABF4-4F8B-9356-C58C17DB06EB}" dt="2025-02-21T00:20:53.354" v="1482"/>
          <ac:spMkLst>
            <pc:docMk/>
            <pc:sldMk cId="973549679" sldId="2147469127"/>
            <ac:spMk id="156" creationId="{723EC0B2-1D40-0054-99C8-BA475189F72D}"/>
          </ac:spMkLst>
        </pc:spChg>
        <pc:spChg chg="mod">
          <ac:chgData name="Pernia, Gabriel Enrique" userId="9a9e0add-9322-4346-adec-d02d63be1c00" providerId="ADAL" clId="{8F6BF2BE-ABF4-4F8B-9356-C58C17DB06EB}" dt="2025-02-21T00:20:53.354" v="1482"/>
          <ac:spMkLst>
            <pc:docMk/>
            <pc:sldMk cId="973549679" sldId="2147469127"/>
            <ac:spMk id="157" creationId="{FD5ED2AE-17AD-4835-257F-9716223DCDCE}"/>
          </ac:spMkLst>
        </pc:spChg>
        <pc:spChg chg="mod">
          <ac:chgData name="Pernia, Gabriel Enrique" userId="9a9e0add-9322-4346-adec-d02d63be1c00" providerId="ADAL" clId="{8F6BF2BE-ABF4-4F8B-9356-C58C17DB06EB}" dt="2025-02-21T00:20:53.354" v="1482"/>
          <ac:spMkLst>
            <pc:docMk/>
            <pc:sldMk cId="973549679" sldId="2147469127"/>
            <ac:spMk id="159" creationId="{C4626C55-75A2-7D79-2773-5EF72F70AE51}"/>
          </ac:spMkLst>
        </pc:spChg>
        <pc:spChg chg="mod">
          <ac:chgData name="Pernia, Gabriel Enrique" userId="9a9e0add-9322-4346-adec-d02d63be1c00" providerId="ADAL" clId="{8F6BF2BE-ABF4-4F8B-9356-C58C17DB06EB}" dt="2025-02-21T00:20:53.354" v="1482"/>
          <ac:spMkLst>
            <pc:docMk/>
            <pc:sldMk cId="973549679" sldId="2147469127"/>
            <ac:spMk id="160" creationId="{692A0568-A41D-609D-7624-C50051434247}"/>
          </ac:spMkLst>
        </pc:spChg>
        <pc:spChg chg="mod">
          <ac:chgData name="Pernia, Gabriel Enrique" userId="9a9e0add-9322-4346-adec-d02d63be1c00" providerId="ADAL" clId="{8F6BF2BE-ABF4-4F8B-9356-C58C17DB06EB}" dt="2025-02-21T00:20:53.354" v="1482"/>
          <ac:spMkLst>
            <pc:docMk/>
            <pc:sldMk cId="973549679" sldId="2147469127"/>
            <ac:spMk id="162" creationId="{FD8F8B3C-27FA-D1CC-9431-1661732B4F9F}"/>
          </ac:spMkLst>
        </pc:spChg>
        <pc:spChg chg="mod">
          <ac:chgData name="Pernia, Gabriel Enrique" userId="9a9e0add-9322-4346-adec-d02d63be1c00" providerId="ADAL" clId="{8F6BF2BE-ABF4-4F8B-9356-C58C17DB06EB}" dt="2025-02-21T00:20:53.354" v="1482"/>
          <ac:spMkLst>
            <pc:docMk/>
            <pc:sldMk cId="973549679" sldId="2147469127"/>
            <ac:spMk id="163" creationId="{5D82B360-CC08-BF87-211F-617FFF5EEEA4}"/>
          </ac:spMkLst>
        </pc:spChg>
        <pc:spChg chg="mod">
          <ac:chgData name="Pernia, Gabriel Enrique" userId="9a9e0add-9322-4346-adec-d02d63be1c00" providerId="ADAL" clId="{8F6BF2BE-ABF4-4F8B-9356-C58C17DB06EB}" dt="2025-02-21T00:20:53.354" v="1482"/>
          <ac:spMkLst>
            <pc:docMk/>
            <pc:sldMk cId="973549679" sldId="2147469127"/>
            <ac:spMk id="165" creationId="{84169791-6220-EA23-6FDF-BF3B3DB2FF9E}"/>
          </ac:spMkLst>
        </pc:spChg>
        <pc:spChg chg="mod">
          <ac:chgData name="Pernia, Gabriel Enrique" userId="9a9e0add-9322-4346-adec-d02d63be1c00" providerId="ADAL" clId="{8F6BF2BE-ABF4-4F8B-9356-C58C17DB06EB}" dt="2025-02-21T00:20:53.354" v="1482"/>
          <ac:spMkLst>
            <pc:docMk/>
            <pc:sldMk cId="973549679" sldId="2147469127"/>
            <ac:spMk id="166" creationId="{A9C43DB9-F2E2-B0A8-9D9B-C3435B728D8A}"/>
          </ac:spMkLst>
        </pc:spChg>
        <pc:spChg chg="mod">
          <ac:chgData name="Pernia, Gabriel Enrique" userId="9a9e0add-9322-4346-adec-d02d63be1c00" providerId="ADAL" clId="{8F6BF2BE-ABF4-4F8B-9356-C58C17DB06EB}" dt="2025-02-21T00:20:53.354" v="1482"/>
          <ac:spMkLst>
            <pc:docMk/>
            <pc:sldMk cId="973549679" sldId="2147469127"/>
            <ac:spMk id="167" creationId="{FF8EA488-10EA-539A-740F-86F2C732AEEF}"/>
          </ac:spMkLst>
        </pc:spChg>
        <pc:spChg chg="mod">
          <ac:chgData name="Pernia, Gabriel Enrique" userId="9a9e0add-9322-4346-adec-d02d63be1c00" providerId="ADAL" clId="{8F6BF2BE-ABF4-4F8B-9356-C58C17DB06EB}" dt="2025-02-21T00:20:53.354" v="1482"/>
          <ac:spMkLst>
            <pc:docMk/>
            <pc:sldMk cId="973549679" sldId="2147469127"/>
            <ac:spMk id="168" creationId="{C466C04E-6F73-5439-2104-33E5C4CB1598}"/>
          </ac:spMkLst>
        </pc:spChg>
        <pc:spChg chg="mod">
          <ac:chgData name="Pernia, Gabriel Enrique" userId="9a9e0add-9322-4346-adec-d02d63be1c00" providerId="ADAL" clId="{8F6BF2BE-ABF4-4F8B-9356-C58C17DB06EB}" dt="2025-02-21T00:20:53.354" v="1482"/>
          <ac:spMkLst>
            <pc:docMk/>
            <pc:sldMk cId="973549679" sldId="2147469127"/>
            <ac:spMk id="169" creationId="{BAF74B72-B3A0-4EC0-702F-0BD99456BE45}"/>
          </ac:spMkLst>
        </pc:spChg>
        <pc:spChg chg="mod">
          <ac:chgData name="Pernia, Gabriel Enrique" userId="9a9e0add-9322-4346-adec-d02d63be1c00" providerId="ADAL" clId="{8F6BF2BE-ABF4-4F8B-9356-C58C17DB06EB}" dt="2025-02-21T00:20:53.354" v="1482"/>
          <ac:spMkLst>
            <pc:docMk/>
            <pc:sldMk cId="973549679" sldId="2147469127"/>
            <ac:spMk id="171" creationId="{23E4A737-7381-F2AD-ABA8-994D04B57EBD}"/>
          </ac:spMkLst>
        </pc:spChg>
        <pc:spChg chg="mod">
          <ac:chgData name="Pernia, Gabriel Enrique" userId="9a9e0add-9322-4346-adec-d02d63be1c00" providerId="ADAL" clId="{8F6BF2BE-ABF4-4F8B-9356-C58C17DB06EB}" dt="2025-02-21T00:20:53.354" v="1482"/>
          <ac:spMkLst>
            <pc:docMk/>
            <pc:sldMk cId="973549679" sldId="2147469127"/>
            <ac:spMk id="172" creationId="{9E5A5966-03B9-AD31-4D2A-03B6600B4DD2}"/>
          </ac:spMkLst>
        </pc:spChg>
        <pc:spChg chg="mod">
          <ac:chgData name="Pernia, Gabriel Enrique" userId="9a9e0add-9322-4346-adec-d02d63be1c00" providerId="ADAL" clId="{8F6BF2BE-ABF4-4F8B-9356-C58C17DB06EB}" dt="2025-02-21T00:20:53.354" v="1482"/>
          <ac:spMkLst>
            <pc:docMk/>
            <pc:sldMk cId="973549679" sldId="2147469127"/>
            <ac:spMk id="174" creationId="{3B821B75-803D-B093-E8CF-C1F94823E5BD}"/>
          </ac:spMkLst>
        </pc:spChg>
        <pc:spChg chg="mod">
          <ac:chgData name="Pernia, Gabriel Enrique" userId="9a9e0add-9322-4346-adec-d02d63be1c00" providerId="ADAL" clId="{8F6BF2BE-ABF4-4F8B-9356-C58C17DB06EB}" dt="2025-02-21T00:20:53.354" v="1482"/>
          <ac:spMkLst>
            <pc:docMk/>
            <pc:sldMk cId="973549679" sldId="2147469127"/>
            <ac:spMk id="175" creationId="{3895AE86-22C5-2CF6-42CB-255F121D130C}"/>
          </ac:spMkLst>
        </pc:spChg>
        <pc:spChg chg="mod">
          <ac:chgData name="Pernia, Gabriel Enrique" userId="9a9e0add-9322-4346-adec-d02d63be1c00" providerId="ADAL" clId="{8F6BF2BE-ABF4-4F8B-9356-C58C17DB06EB}" dt="2025-02-21T00:20:53.354" v="1482"/>
          <ac:spMkLst>
            <pc:docMk/>
            <pc:sldMk cId="973549679" sldId="2147469127"/>
            <ac:spMk id="177" creationId="{FE18A944-6DE5-4150-5E5F-4BA7104084C8}"/>
          </ac:spMkLst>
        </pc:spChg>
        <pc:spChg chg="mod">
          <ac:chgData name="Pernia, Gabriel Enrique" userId="9a9e0add-9322-4346-adec-d02d63be1c00" providerId="ADAL" clId="{8F6BF2BE-ABF4-4F8B-9356-C58C17DB06EB}" dt="2025-02-21T00:20:53.354" v="1482"/>
          <ac:spMkLst>
            <pc:docMk/>
            <pc:sldMk cId="973549679" sldId="2147469127"/>
            <ac:spMk id="178" creationId="{106E2140-5D78-D771-29D8-0D0FA69B3440}"/>
          </ac:spMkLst>
        </pc:spChg>
        <pc:spChg chg="mod">
          <ac:chgData name="Pernia, Gabriel Enrique" userId="9a9e0add-9322-4346-adec-d02d63be1c00" providerId="ADAL" clId="{8F6BF2BE-ABF4-4F8B-9356-C58C17DB06EB}" dt="2025-02-21T00:20:53.354" v="1482"/>
          <ac:spMkLst>
            <pc:docMk/>
            <pc:sldMk cId="973549679" sldId="2147469127"/>
            <ac:spMk id="180" creationId="{16E30EA5-ACF7-16B4-47A3-573714578C25}"/>
          </ac:spMkLst>
        </pc:spChg>
        <pc:spChg chg="mod">
          <ac:chgData name="Pernia, Gabriel Enrique" userId="9a9e0add-9322-4346-adec-d02d63be1c00" providerId="ADAL" clId="{8F6BF2BE-ABF4-4F8B-9356-C58C17DB06EB}" dt="2025-02-21T00:20:53.354" v="1482"/>
          <ac:spMkLst>
            <pc:docMk/>
            <pc:sldMk cId="973549679" sldId="2147469127"/>
            <ac:spMk id="181" creationId="{43D0B3EF-2F88-E936-AEA1-79069DC799E8}"/>
          </ac:spMkLst>
        </pc:spChg>
        <pc:spChg chg="mod">
          <ac:chgData name="Pernia, Gabriel Enrique" userId="9a9e0add-9322-4346-adec-d02d63be1c00" providerId="ADAL" clId="{8F6BF2BE-ABF4-4F8B-9356-C58C17DB06EB}" dt="2025-02-21T00:20:53.354" v="1482"/>
          <ac:spMkLst>
            <pc:docMk/>
            <pc:sldMk cId="973549679" sldId="2147469127"/>
            <ac:spMk id="182" creationId="{D29CD608-358F-129E-935F-593CC509B584}"/>
          </ac:spMkLst>
        </pc:spChg>
        <pc:spChg chg="mod">
          <ac:chgData name="Pernia, Gabriel Enrique" userId="9a9e0add-9322-4346-adec-d02d63be1c00" providerId="ADAL" clId="{8F6BF2BE-ABF4-4F8B-9356-C58C17DB06EB}" dt="2025-02-21T00:20:53.354" v="1482"/>
          <ac:spMkLst>
            <pc:docMk/>
            <pc:sldMk cId="973549679" sldId="2147469127"/>
            <ac:spMk id="184" creationId="{EC82441D-1756-3218-E3B3-5D2895F245C1}"/>
          </ac:spMkLst>
        </pc:spChg>
        <pc:spChg chg="mod">
          <ac:chgData name="Pernia, Gabriel Enrique" userId="9a9e0add-9322-4346-adec-d02d63be1c00" providerId="ADAL" clId="{8F6BF2BE-ABF4-4F8B-9356-C58C17DB06EB}" dt="2025-02-21T00:20:53.354" v="1482"/>
          <ac:spMkLst>
            <pc:docMk/>
            <pc:sldMk cId="973549679" sldId="2147469127"/>
            <ac:spMk id="185" creationId="{FE73300D-E1F4-0583-483E-C7557F42692E}"/>
          </ac:spMkLst>
        </pc:spChg>
        <pc:spChg chg="mod">
          <ac:chgData name="Pernia, Gabriel Enrique" userId="9a9e0add-9322-4346-adec-d02d63be1c00" providerId="ADAL" clId="{8F6BF2BE-ABF4-4F8B-9356-C58C17DB06EB}" dt="2025-02-21T00:20:53.354" v="1482"/>
          <ac:spMkLst>
            <pc:docMk/>
            <pc:sldMk cId="973549679" sldId="2147469127"/>
            <ac:spMk id="187" creationId="{53EEDAF9-B74B-654B-4484-89DE988D44B6}"/>
          </ac:spMkLst>
        </pc:spChg>
        <pc:spChg chg="mod">
          <ac:chgData name="Pernia, Gabriel Enrique" userId="9a9e0add-9322-4346-adec-d02d63be1c00" providerId="ADAL" clId="{8F6BF2BE-ABF4-4F8B-9356-C58C17DB06EB}" dt="2025-02-21T00:20:53.354" v="1482"/>
          <ac:spMkLst>
            <pc:docMk/>
            <pc:sldMk cId="973549679" sldId="2147469127"/>
            <ac:spMk id="188" creationId="{0DA5F7EF-D001-B64C-2260-D36540179D2E}"/>
          </ac:spMkLst>
        </pc:spChg>
        <pc:spChg chg="mod">
          <ac:chgData name="Pernia, Gabriel Enrique" userId="9a9e0add-9322-4346-adec-d02d63be1c00" providerId="ADAL" clId="{8F6BF2BE-ABF4-4F8B-9356-C58C17DB06EB}" dt="2025-02-21T00:20:53.354" v="1482"/>
          <ac:spMkLst>
            <pc:docMk/>
            <pc:sldMk cId="973549679" sldId="2147469127"/>
            <ac:spMk id="189" creationId="{2B51B3CC-0803-C575-1029-29B7D22B426D}"/>
          </ac:spMkLst>
        </pc:spChg>
        <pc:spChg chg="mod">
          <ac:chgData name="Pernia, Gabriel Enrique" userId="9a9e0add-9322-4346-adec-d02d63be1c00" providerId="ADAL" clId="{8F6BF2BE-ABF4-4F8B-9356-C58C17DB06EB}" dt="2025-02-21T00:20:53.354" v="1482"/>
          <ac:spMkLst>
            <pc:docMk/>
            <pc:sldMk cId="973549679" sldId="2147469127"/>
            <ac:spMk id="191" creationId="{EFB20487-6CC9-D611-5B2B-78D76D9E6C71}"/>
          </ac:spMkLst>
        </pc:spChg>
        <pc:spChg chg="mod">
          <ac:chgData name="Pernia, Gabriel Enrique" userId="9a9e0add-9322-4346-adec-d02d63be1c00" providerId="ADAL" clId="{8F6BF2BE-ABF4-4F8B-9356-C58C17DB06EB}" dt="2025-02-21T00:20:53.354" v="1482"/>
          <ac:spMkLst>
            <pc:docMk/>
            <pc:sldMk cId="973549679" sldId="2147469127"/>
            <ac:spMk id="192" creationId="{CFB046C9-3AAA-0AC1-DAA2-A7802CA4E164}"/>
          </ac:spMkLst>
        </pc:spChg>
        <pc:spChg chg="mod">
          <ac:chgData name="Pernia, Gabriel Enrique" userId="9a9e0add-9322-4346-adec-d02d63be1c00" providerId="ADAL" clId="{8F6BF2BE-ABF4-4F8B-9356-C58C17DB06EB}" dt="2025-02-21T00:20:53.354" v="1482"/>
          <ac:spMkLst>
            <pc:docMk/>
            <pc:sldMk cId="973549679" sldId="2147469127"/>
            <ac:spMk id="194" creationId="{2FB57382-2EFC-496B-C808-72AB401DEA05}"/>
          </ac:spMkLst>
        </pc:spChg>
        <pc:spChg chg="mod">
          <ac:chgData name="Pernia, Gabriel Enrique" userId="9a9e0add-9322-4346-adec-d02d63be1c00" providerId="ADAL" clId="{8F6BF2BE-ABF4-4F8B-9356-C58C17DB06EB}" dt="2025-02-21T00:20:53.354" v="1482"/>
          <ac:spMkLst>
            <pc:docMk/>
            <pc:sldMk cId="973549679" sldId="2147469127"/>
            <ac:spMk id="195" creationId="{C296C2CB-1BC8-B8C8-995A-0B48EE6373CE}"/>
          </ac:spMkLst>
        </pc:spChg>
        <pc:spChg chg="mod">
          <ac:chgData name="Pernia, Gabriel Enrique" userId="9a9e0add-9322-4346-adec-d02d63be1c00" providerId="ADAL" clId="{8F6BF2BE-ABF4-4F8B-9356-C58C17DB06EB}" dt="2025-02-21T00:20:53.354" v="1482"/>
          <ac:spMkLst>
            <pc:docMk/>
            <pc:sldMk cId="973549679" sldId="2147469127"/>
            <ac:spMk id="197" creationId="{3B2BBF24-B026-0FAD-40AC-1DE9A44B9919}"/>
          </ac:spMkLst>
        </pc:spChg>
        <pc:spChg chg="mod">
          <ac:chgData name="Pernia, Gabriel Enrique" userId="9a9e0add-9322-4346-adec-d02d63be1c00" providerId="ADAL" clId="{8F6BF2BE-ABF4-4F8B-9356-C58C17DB06EB}" dt="2025-02-21T00:20:53.354" v="1482"/>
          <ac:spMkLst>
            <pc:docMk/>
            <pc:sldMk cId="973549679" sldId="2147469127"/>
            <ac:spMk id="198" creationId="{7A4103DD-A58C-0318-898F-93E92A6E1627}"/>
          </ac:spMkLst>
        </pc:spChg>
        <pc:spChg chg="mod">
          <ac:chgData name="Pernia, Gabriel Enrique" userId="9a9e0add-9322-4346-adec-d02d63be1c00" providerId="ADAL" clId="{8F6BF2BE-ABF4-4F8B-9356-C58C17DB06EB}" dt="2025-02-21T00:20:53.354" v="1482"/>
          <ac:spMkLst>
            <pc:docMk/>
            <pc:sldMk cId="973549679" sldId="2147469127"/>
            <ac:spMk id="200" creationId="{C22A86D8-7679-C27F-CAE3-F1730483010B}"/>
          </ac:spMkLst>
        </pc:spChg>
        <pc:spChg chg="mod">
          <ac:chgData name="Pernia, Gabriel Enrique" userId="9a9e0add-9322-4346-adec-d02d63be1c00" providerId="ADAL" clId="{8F6BF2BE-ABF4-4F8B-9356-C58C17DB06EB}" dt="2025-02-21T00:20:53.354" v="1482"/>
          <ac:spMkLst>
            <pc:docMk/>
            <pc:sldMk cId="973549679" sldId="2147469127"/>
            <ac:spMk id="201" creationId="{DD59D09A-F5C2-82A9-D1DA-25BAC1483470}"/>
          </ac:spMkLst>
        </pc:spChg>
        <pc:spChg chg="mod">
          <ac:chgData name="Pernia, Gabriel Enrique" userId="9a9e0add-9322-4346-adec-d02d63be1c00" providerId="ADAL" clId="{8F6BF2BE-ABF4-4F8B-9356-C58C17DB06EB}" dt="2025-02-21T00:20:53.354" v="1482"/>
          <ac:spMkLst>
            <pc:docMk/>
            <pc:sldMk cId="973549679" sldId="2147469127"/>
            <ac:spMk id="203" creationId="{50E9A2D3-574C-497D-3212-9DC8634BC2C5}"/>
          </ac:spMkLst>
        </pc:spChg>
        <pc:spChg chg="mod">
          <ac:chgData name="Pernia, Gabriel Enrique" userId="9a9e0add-9322-4346-adec-d02d63be1c00" providerId="ADAL" clId="{8F6BF2BE-ABF4-4F8B-9356-C58C17DB06EB}" dt="2025-02-21T00:20:53.354" v="1482"/>
          <ac:spMkLst>
            <pc:docMk/>
            <pc:sldMk cId="973549679" sldId="2147469127"/>
            <ac:spMk id="204" creationId="{A383449A-DB4D-A587-31FE-5900A61E2208}"/>
          </ac:spMkLst>
        </pc:spChg>
        <pc:spChg chg="mod">
          <ac:chgData name="Pernia, Gabriel Enrique" userId="9a9e0add-9322-4346-adec-d02d63be1c00" providerId="ADAL" clId="{8F6BF2BE-ABF4-4F8B-9356-C58C17DB06EB}" dt="2025-02-21T00:20:53.354" v="1482"/>
          <ac:spMkLst>
            <pc:docMk/>
            <pc:sldMk cId="973549679" sldId="2147469127"/>
            <ac:spMk id="205" creationId="{A8836DA1-DFB9-8931-42A0-2FB34DCD3AFA}"/>
          </ac:spMkLst>
        </pc:spChg>
        <pc:spChg chg="mod">
          <ac:chgData name="Pernia, Gabriel Enrique" userId="9a9e0add-9322-4346-adec-d02d63be1c00" providerId="ADAL" clId="{8F6BF2BE-ABF4-4F8B-9356-C58C17DB06EB}" dt="2025-02-21T00:20:53.354" v="1482"/>
          <ac:spMkLst>
            <pc:docMk/>
            <pc:sldMk cId="973549679" sldId="2147469127"/>
            <ac:spMk id="206" creationId="{68054110-C9AA-DAE3-E611-2751CDDBFF36}"/>
          </ac:spMkLst>
        </pc:spChg>
        <pc:spChg chg="mod">
          <ac:chgData name="Pernia, Gabriel Enrique" userId="9a9e0add-9322-4346-adec-d02d63be1c00" providerId="ADAL" clId="{8F6BF2BE-ABF4-4F8B-9356-C58C17DB06EB}" dt="2025-02-21T00:20:53.354" v="1482"/>
          <ac:spMkLst>
            <pc:docMk/>
            <pc:sldMk cId="973549679" sldId="2147469127"/>
            <ac:spMk id="207" creationId="{E2896E4D-345E-E88D-B061-C316FE60C276}"/>
          </ac:spMkLst>
        </pc:spChg>
        <pc:spChg chg="mod">
          <ac:chgData name="Pernia, Gabriel Enrique" userId="9a9e0add-9322-4346-adec-d02d63be1c00" providerId="ADAL" clId="{8F6BF2BE-ABF4-4F8B-9356-C58C17DB06EB}" dt="2025-02-21T00:20:53.354" v="1482"/>
          <ac:spMkLst>
            <pc:docMk/>
            <pc:sldMk cId="973549679" sldId="2147469127"/>
            <ac:spMk id="209" creationId="{FF138D30-5F2B-C327-87FA-B4B7C622A599}"/>
          </ac:spMkLst>
        </pc:spChg>
        <pc:spChg chg="mod">
          <ac:chgData name="Pernia, Gabriel Enrique" userId="9a9e0add-9322-4346-adec-d02d63be1c00" providerId="ADAL" clId="{8F6BF2BE-ABF4-4F8B-9356-C58C17DB06EB}" dt="2025-02-21T00:20:53.354" v="1482"/>
          <ac:spMkLst>
            <pc:docMk/>
            <pc:sldMk cId="973549679" sldId="2147469127"/>
            <ac:spMk id="210" creationId="{C17E167C-E3AA-AE68-EFC0-91FB61E8FE34}"/>
          </ac:spMkLst>
        </pc:spChg>
        <pc:spChg chg="mod">
          <ac:chgData name="Pernia, Gabriel Enrique" userId="9a9e0add-9322-4346-adec-d02d63be1c00" providerId="ADAL" clId="{8F6BF2BE-ABF4-4F8B-9356-C58C17DB06EB}" dt="2025-02-21T00:20:53.354" v="1482"/>
          <ac:spMkLst>
            <pc:docMk/>
            <pc:sldMk cId="973549679" sldId="2147469127"/>
            <ac:spMk id="212" creationId="{65E1E559-73BB-35BD-1D27-9ED0825B1474}"/>
          </ac:spMkLst>
        </pc:spChg>
        <pc:spChg chg="mod">
          <ac:chgData name="Pernia, Gabriel Enrique" userId="9a9e0add-9322-4346-adec-d02d63be1c00" providerId="ADAL" clId="{8F6BF2BE-ABF4-4F8B-9356-C58C17DB06EB}" dt="2025-02-21T00:20:53.354" v="1482"/>
          <ac:spMkLst>
            <pc:docMk/>
            <pc:sldMk cId="973549679" sldId="2147469127"/>
            <ac:spMk id="213" creationId="{A077E8AC-4E0E-4E4B-F1D4-6A7B460DC329}"/>
          </ac:spMkLst>
        </pc:spChg>
        <pc:spChg chg="mod">
          <ac:chgData name="Pernia, Gabriel Enrique" userId="9a9e0add-9322-4346-adec-d02d63be1c00" providerId="ADAL" clId="{8F6BF2BE-ABF4-4F8B-9356-C58C17DB06EB}" dt="2025-02-21T00:20:53.354" v="1482"/>
          <ac:spMkLst>
            <pc:docMk/>
            <pc:sldMk cId="973549679" sldId="2147469127"/>
            <ac:spMk id="215" creationId="{C5BE0D09-CE69-7501-DAA1-8F80C1640C51}"/>
          </ac:spMkLst>
        </pc:spChg>
        <pc:spChg chg="mod">
          <ac:chgData name="Pernia, Gabriel Enrique" userId="9a9e0add-9322-4346-adec-d02d63be1c00" providerId="ADAL" clId="{8F6BF2BE-ABF4-4F8B-9356-C58C17DB06EB}" dt="2025-02-21T00:20:53.354" v="1482"/>
          <ac:spMkLst>
            <pc:docMk/>
            <pc:sldMk cId="973549679" sldId="2147469127"/>
            <ac:spMk id="216" creationId="{74FEA5A1-8B16-AED7-C816-D041811DCB7D}"/>
          </ac:spMkLst>
        </pc:spChg>
        <pc:spChg chg="mod">
          <ac:chgData name="Pernia, Gabriel Enrique" userId="9a9e0add-9322-4346-adec-d02d63be1c00" providerId="ADAL" clId="{8F6BF2BE-ABF4-4F8B-9356-C58C17DB06EB}" dt="2025-02-21T00:20:53.354" v="1482"/>
          <ac:spMkLst>
            <pc:docMk/>
            <pc:sldMk cId="973549679" sldId="2147469127"/>
            <ac:spMk id="218" creationId="{CFF1EBCD-39B9-987B-9761-50E07D83597E}"/>
          </ac:spMkLst>
        </pc:spChg>
        <pc:spChg chg="mod">
          <ac:chgData name="Pernia, Gabriel Enrique" userId="9a9e0add-9322-4346-adec-d02d63be1c00" providerId="ADAL" clId="{8F6BF2BE-ABF4-4F8B-9356-C58C17DB06EB}" dt="2025-02-21T00:20:53.354" v="1482"/>
          <ac:spMkLst>
            <pc:docMk/>
            <pc:sldMk cId="973549679" sldId="2147469127"/>
            <ac:spMk id="219" creationId="{0D433D1F-5D5E-5FF7-C9AB-7C5F8A58607D}"/>
          </ac:spMkLst>
        </pc:spChg>
        <pc:spChg chg="mod">
          <ac:chgData name="Pernia, Gabriel Enrique" userId="9a9e0add-9322-4346-adec-d02d63be1c00" providerId="ADAL" clId="{8F6BF2BE-ABF4-4F8B-9356-C58C17DB06EB}" dt="2025-02-21T00:20:53.354" v="1482"/>
          <ac:spMkLst>
            <pc:docMk/>
            <pc:sldMk cId="973549679" sldId="2147469127"/>
            <ac:spMk id="220" creationId="{82B2FB8E-4584-0629-271C-2351CFFA494A}"/>
          </ac:spMkLst>
        </pc:spChg>
        <pc:spChg chg="mod">
          <ac:chgData name="Pernia, Gabriel Enrique" userId="9a9e0add-9322-4346-adec-d02d63be1c00" providerId="ADAL" clId="{8F6BF2BE-ABF4-4F8B-9356-C58C17DB06EB}" dt="2025-02-21T00:20:53.354" v="1482"/>
          <ac:spMkLst>
            <pc:docMk/>
            <pc:sldMk cId="973549679" sldId="2147469127"/>
            <ac:spMk id="222" creationId="{E7B4494A-2060-94AA-9C11-76B362EA9AE7}"/>
          </ac:spMkLst>
        </pc:spChg>
        <pc:spChg chg="mod">
          <ac:chgData name="Pernia, Gabriel Enrique" userId="9a9e0add-9322-4346-adec-d02d63be1c00" providerId="ADAL" clId="{8F6BF2BE-ABF4-4F8B-9356-C58C17DB06EB}" dt="2025-02-21T00:20:53.354" v="1482"/>
          <ac:spMkLst>
            <pc:docMk/>
            <pc:sldMk cId="973549679" sldId="2147469127"/>
            <ac:spMk id="223" creationId="{7462567F-4691-066F-A603-8DAF04C0F753}"/>
          </ac:spMkLst>
        </pc:spChg>
        <pc:spChg chg="mod">
          <ac:chgData name="Pernia, Gabriel Enrique" userId="9a9e0add-9322-4346-adec-d02d63be1c00" providerId="ADAL" clId="{8F6BF2BE-ABF4-4F8B-9356-C58C17DB06EB}" dt="2025-02-21T00:20:53.354" v="1482"/>
          <ac:spMkLst>
            <pc:docMk/>
            <pc:sldMk cId="973549679" sldId="2147469127"/>
            <ac:spMk id="225" creationId="{1139DC73-57F5-3A20-83AE-56AA982EA78A}"/>
          </ac:spMkLst>
        </pc:spChg>
        <pc:spChg chg="mod">
          <ac:chgData name="Pernia, Gabriel Enrique" userId="9a9e0add-9322-4346-adec-d02d63be1c00" providerId="ADAL" clId="{8F6BF2BE-ABF4-4F8B-9356-C58C17DB06EB}" dt="2025-02-21T00:20:53.354" v="1482"/>
          <ac:spMkLst>
            <pc:docMk/>
            <pc:sldMk cId="973549679" sldId="2147469127"/>
            <ac:spMk id="226" creationId="{E6283B8B-9C5F-9122-EB6A-A5A57DC56BDD}"/>
          </ac:spMkLst>
        </pc:spChg>
        <pc:spChg chg="mod">
          <ac:chgData name="Pernia, Gabriel Enrique" userId="9a9e0add-9322-4346-adec-d02d63be1c00" providerId="ADAL" clId="{8F6BF2BE-ABF4-4F8B-9356-C58C17DB06EB}" dt="2025-02-21T00:20:53.354" v="1482"/>
          <ac:spMkLst>
            <pc:docMk/>
            <pc:sldMk cId="973549679" sldId="2147469127"/>
            <ac:spMk id="227" creationId="{45904570-F5A7-7A7C-8220-80F8ABBC6F0C}"/>
          </ac:spMkLst>
        </pc:spChg>
        <pc:spChg chg="mod">
          <ac:chgData name="Pernia, Gabriel Enrique" userId="9a9e0add-9322-4346-adec-d02d63be1c00" providerId="ADAL" clId="{8F6BF2BE-ABF4-4F8B-9356-C58C17DB06EB}" dt="2025-02-21T00:20:53.354" v="1482"/>
          <ac:spMkLst>
            <pc:docMk/>
            <pc:sldMk cId="973549679" sldId="2147469127"/>
            <ac:spMk id="229" creationId="{5E691DA3-FCEB-3BD5-CB79-F024B57BACFE}"/>
          </ac:spMkLst>
        </pc:spChg>
        <pc:spChg chg="mod">
          <ac:chgData name="Pernia, Gabriel Enrique" userId="9a9e0add-9322-4346-adec-d02d63be1c00" providerId="ADAL" clId="{8F6BF2BE-ABF4-4F8B-9356-C58C17DB06EB}" dt="2025-02-21T00:20:53.354" v="1482"/>
          <ac:spMkLst>
            <pc:docMk/>
            <pc:sldMk cId="973549679" sldId="2147469127"/>
            <ac:spMk id="230" creationId="{6740E060-8DC7-9734-3F8B-A5F416505BB7}"/>
          </ac:spMkLst>
        </pc:spChg>
        <pc:spChg chg="mod">
          <ac:chgData name="Pernia, Gabriel Enrique" userId="9a9e0add-9322-4346-adec-d02d63be1c00" providerId="ADAL" clId="{8F6BF2BE-ABF4-4F8B-9356-C58C17DB06EB}" dt="2025-02-21T00:20:53.354" v="1482"/>
          <ac:spMkLst>
            <pc:docMk/>
            <pc:sldMk cId="973549679" sldId="2147469127"/>
            <ac:spMk id="232" creationId="{1DC76DD8-0C56-F495-CC6D-4C615AABB0A5}"/>
          </ac:spMkLst>
        </pc:spChg>
        <pc:spChg chg="mod">
          <ac:chgData name="Pernia, Gabriel Enrique" userId="9a9e0add-9322-4346-adec-d02d63be1c00" providerId="ADAL" clId="{8F6BF2BE-ABF4-4F8B-9356-C58C17DB06EB}" dt="2025-02-21T00:20:53.354" v="1482"/>
          <ac:spMkLst>
            <pc:docMk/>
            <pc:sldMk cId="973549679" sldId="2147469127"/>
            <ac:spMk id="233" creationId="{DF4298D4-5553-4E96-2030-08A5E7393BDD}"/>
          </ac:spMkLst>
        </pc:spChg>
        <pc:spChg chg="mod">
          <ac:chgData name="Pernia, Gabriel Enrique" userId="9a9e0add-9322-4346-adec-d02d63be1c00" providerId="ADAL" clId="{8F6BF2BE-ABF4-4F8B-9356-C58C17DB06EB}" dt="2025-02-21T00:20:53.354" v="1482"/>
          <ac:spMkLst>
            <pc:docMk/>
            <pc:sldMk cId="973549679" sldId="2147469127"/>
            <ac:spMk id="235" creationId="{B9FDDEE8-5B20-72D1-75D8-B5CAE7C9949C}"/>
          </ac:spMkLst>
        </pc:spChg>
        <pc:spChg chg="mod">
          <ac:chgData name="Pernia, Gabriel Enrique" userId="9a9e0add-9322-4346-adec-d02d63be1c00" providerId="ADAL" clId="{8F6BF2BE-ABF4-4F8B-9356-C58C17DB06EB}" dt="2025-02-21T00:20:53.354" v="1482"/>
          <ac:spMkLst>
            <pc:docMk/>
            <pc:sldMk cId="973549679" sldId="2147469127"/>
            <ac:spMk id="236" creationId="{E2F9924A-B79F-55D9-5F8C-1C55AED73D82}"/>
          </ac:spMkLst>
        </pc:spChg>
        <pc:spChg chg="add mod">
          <ac:chgData name="Pernia, Gabriel Enrique" userId="9a9e0add-9322-4346-adec-d02d63be1c00" providerId="ADAL" clId="{8F6BF2BE-ABF4-4F8B-9356-C58C17DB06EB}" dt="2025-02-21T00:20:58.727" v="1483" actId="1076"/>
          <ac:spMkLst>
            <pc:docMk/>
            <pc:sldMk cId="973549679" sldId="2147469127"/>
            <ac:spMk id="237" creationId="{B9866362-6285-F1E4-57AC-B9141147188F}"/>
          </ac:spMkLst>
        </pc:spChg>
        <pc:spChg chg="add mod">
          <ac:chgData name="Pernia, Gabriel Enrique" userId="9a9e0add-9322-4346-adec-d02d63be1c00" providerId="ADAL" clId="{8F6BF2BE-ABF4-4F8B-9356-C58C17DB06EB}" dt="2025-02-21T00:20:58.727" v="1483" actId="1076"/>
          <ac:spMkLst>
            <pc:docMk/>
            <pc:sldMk cId="973549679" sldId="2147469127"/>
            <ac:spMk id="238" creationId="{655484FE-EA67-24DD-FF42-49EC476904DB}"/>
          </ac:spMkLst>
        </pc:spChg>
        <pc:spChg chg="add mod">
          <ac:chgData name="Pernia, Gabriel Enrique" userId="9a9e0add-9322-4346-adec-d02d63be1c00" providerId="ADAL" clId="{8F6BF2BE-ABF4-4F8B-9356-C58C17DB06EB}" dt="2025-02-21T00:20:58.727" v="1483" actId="1076"/>
          <ac:spMkLst>
            <pc:docMk/>
            <pc:sldMk cId="973549679" sldId="2147469127"/>
            <ac:spMk id="239" creationId="{5517EA88-F8E3-46F8-157C-89655A591123}"/>
          </ac:spMkLst>
        </pc:spChg>
        <pc:spChg chg="add mod">
          <ac:chgData name="Pernia, Gabriel Enrique" userId="9a9e0add-9322-4346-adec-d02d63be1c00" providerId="ADAL" clId="{8F6BF2BE-ABF4-4F8B-9356-C58C17DB06EB}" dt="2025-02-21T00:20:58.727" v="1483" actId="1076"/>
          <ac:spMkLst>
            <pc:docMk/>
            <pc:sldMk cId="973549679" sldId="2147469127"/>
            <ac:spMk id="240" creationId="{618C137C-A4C6-0A44-EF7F-AF861D88E340}"/>
          </ac:spMkLst>
        </pc:spChg>
        <pc:spChg chg="mod">
          <ac:chgData name="Pernia, Gabriel Enrique" userId="9a9e0add-9322-4346-adec-d02d63be1c00" providerId="ADAL" clId="{8F6BF2BE-ABF4-4F8B-9356-C58C17DB06EB}" dt="2025-02-21T00:20:53.354" v="1482"/>
          <ac:spMkLst>
            <pc:docMk/>
            <pc:sldMk cId="973549679" sldId="2147469127"/>
            <ac:spMk id="242" creationId="{22AB3805-9718-CC51-E9B5-AA812FF53FF2}"/>
          </ac:spMkLst>
        </pc:spChg>
        <pc:spChg chg="mod">
          <ac:chgData name="Pernia, Gabriel Enrique" userId="9a9e0add-9322-4346-adec-d02d63be1c00" providerId="ADAL" clId="{8F6BF2BE-ABF4-4F8B-9356-C58C17DB06EB}" dt="2025-02-21T00:20:53.354" v="1482"/>
          <ac:spMkLst>
            <pc:docMk/>
            <pc:sldMk cId="973549679" sldId="2147469127"/>
            <ac:spMk id="243" creationId="{97E19466-F4E8-1357-C354-B5DE9284BFBB}"/>
          </ac:spMkLst>
        </pc:spChg>
        <pc:spChg chg="mod">
          <ac:chgData name="Pernia, Gabriel Enrique" userId="9a9e0add-9322-4346-adec-d02d63be1c00" providerId="ADAL" clId="{8F6BF2BE-ABF4-4F8B-9356-C58C17DB06EB}" dt="2025-02-21T00:20:53.354" v="1482"/>
          <ac:spMkLst>
            <pc:docMk/>
            <pc:sldMk cId="973549679" sldId="2147469127"/>
            <ac:spMk id="245" creationId="{FE7A3B3B-8A82-8546-180B-AC9A158A5B88}"/>
          </ac:spMkLst>
        </pc:spChg>
        <pc:spChg chg="mod">
          <ac:chgData name="Pernia, Gabriel Enrique" userId="9a9e0add-9322-4346-adec-d02d63be1c00" providerId="ADAL" clId="{8F6BF2BE-ABF4-4F8B-9356-C58C17DB06EB}" dt="2025-02-21T00:20:53.354" v="1482"/>
          <ac:spMkLst>
            <pc:docMk/>
            <pc:sldMk cId="973549679" sldId="2147469127"/>
            <ac:spMk id="246" creationId="{7332F623-A3CC-C217-27E2-79F246DEA491}"/>
          </ac:spMkLst>
        </pc:spChg>
        <pc:spChg chg="mod">
          <ac:chgData name="Pernia, Gabriel Enrique" userId="9a9e0add-9322-4346-adec-d02d63be1c00" providerId="ADAL" clId="{8F6BF2BE-ABF4-4F8B-9356-C58C17DB06EB}" dt="2025-02-21T00:20:53.354" v="1482"/>
          <ac:spMkLst>
            <pc:docMk/>
            <pc:sldMk cId="973549679" sldId="2147469127"/>
            <ac:spMk id="247" creationId="{CE1B05CF-C56F-5581-3C1C-7648617BD615}"/>
          </ac:spMkLst>
        </pc:spChg>
        <pc:spChg chg="mod">
          <ac:chgData name="Pernia, Gabriel Enrique" userId="9a9e0add-9322-4346-adec-d02d63be1c00" providerId="ADAL" clId="{8F6BF2BE-ABF4-4F8B-9356-C58C17DB06EB}" dt="2025-02-21T00:20:53.354" v="1482"/>
          <ac:spMkLst>
            <pc:docMk/>
            <pc:sldMk cId="973549679" sldId="2147469127"/>
            <ac:spMk id="249" creationId="{71C780D4-92D6-59E2-20E8-DCF372BCD89F}"/>
          </ac:spMkLst>
        </pc:spChg>
        <pc:spChg chg="mod">
          <ac:chgData name="Pernia, Gabriel Enrique" userId="9a9e0add-9322-4346-adec-d02d63be1c00" providerId="ADAL" clId="{8F6BF2BE-ABF4-4F8B-9356-C58C17DB06EB}" dt="2025-02-21T00:20:53.354" v="1482"/>
          <ac:spMkLst>
            <pc:docMk/>
            <pc:sldMk cId="973549679" sldId="2147469127"/>
            <ac:spMk id="250" creationId="{927BB55B-22C0-A52D-20CA-7317C23D6CB2}"/>
          </ac:spMkLst>
        </pc:spChg>
        <pc:spChg chg="mod">
          <ac:chgData name="Pernia, Gabriel Enrique" userId="9a9e0add-9322-4346-adec-d02d63be1c00" providerId="ADAL" clId="{8F6BF2BE-ABF4-4F8B-9356-C58C17DB06EB}" dt="2025-02-21T00:20:53.354" v="1482"/>
          <ac:spMkLst>
            <pc:docMk/>
            <pc:sldMk cId="973549679" sldId="2147469127"/>
            <ac:spMk id="252" creationId="{A85646D1-87DB-A54A-F977-8BFA545F5E9F}"/>
          </ac:spMkLst>
        </pc:spChg>
        <pc:spChg chg="mod">
          <ac:chgData name="Pernia, Gabriel Enrique" userId="9a9e0add-9322-4346-adec-d02d63be1c00" providerId="ADAL" clId="{8F6BF2BE-ABF4-4F8B-9356-C58C17DB06EB}" dt="2025-02-21T00:20:53.354" v="1482"/>
          <ac:spMkLst>
            <pc:docMk/>
            <pc:sldMk cId="973549679" sldId="2147469127"/>
            <ac:spMk id="253" creationId="{FFE036CE-5C42-6806-CD42-A2DC84807EF8}"/>
          </ac:spMkLst>
        </pc:spChg>
        <pc:spChg chg="mod">
          <ac:chgData name="Pernia, Gabriel Enrique" userId="9a9e0add-9322-4346-adec-d02d63be1c00" providerId="ADAL" clId="{8F6BF2BE-ABF4-4F8B-9356-C58C17DB06EB}" dt="2025-02-21T00:20:53.354" v="1482"/>
          <ac:spMkLst>
            <pc:docMk/>
            <pc:sldMk cId="973549679" sldId="2147469127"/>
            <ac:spMk id="255" creationId="{B2876C45-D094-89AE-EE23-7D48D14C87DF}"/>
          </ac:spMkLst>
        </pc:spChg>
        <pc:spChg chg="mod">
          <ac:chgData name="Pernia, Gabriel Enrique" userId="9a9e0add-9322-4346-adec-d02d63be1c00" providerId="ADAL" clId="{8F6BF2BE-ABF4-4F8B-9356-C58C17DB06EB}" dt="2025-02-21T00:20:53.354" v="1482"/>
          <ac:spMkLst>
            <pc:docMk/>
            <pc:sldMk cId="973549679" sldId="2147469127"/>
            <ac:spMk id="256" creationId="{C16BC515-5A58-0A24-656D-6AE3A0F56809}"/>
          </ac:spMkLst>
        </pc:spChg>
        <pc:spChg chg="mod">
          <ac:chgData name="Pernia, Gabriel Enrique" userId="9a9e0add-9322-4346-adec-d02d63be1c00" providerId="ADAL" clId="{8F6BF2BE-ABF4-4F8B-9356-C58C17DB06EB}" dt="2025-02-21T00:20:53.354" v="1482"/>
          <ac:spMkLst>
            <pc:docMk/>
            <pc:sldMk cId="973549679" sldId="2147469127"/>
            <ac:spMk id="257" creationId="{0C5663C8-731C-58BA-62FE-6EAB7FB54237}"/>
          </ac:spMkLst>
        </pc:spChg>
        <pc:spChg chg="mod">
          <ac:chgData name="Pernia, Gabriel Enrique" userId="9a9e0add-9322-4346-adec-d02d63be1c00" providerId="ADAL" clId="{8F6BF2BE-ABF4-4F8B-9356-C58C17DB06EB}" dt="2025-02-21T00:20:53.354" v="1482"/>
          <ac:spMkLst>
            <pc:docMk/>
            <pc:sldMk cId="973549679" sldId="2147469127"/>
            <ac:spMk id="259" creationId="{E5E63168-E4FB-A291-C9E5-F9AB222537D5}"/>
          </ac:spMkLst>
        </pc:spChg>
        <pc:spChg chg="mod">
          <ac:chgData name="Pernia, Gabriel Enrique" userId="9a9e0add-9322-4346-adec-d02d63be1c00" providerId="ADAL" clId="{8F6BF2BE-ABF4-4F8B-9356-C58C17DB06EB}" dt="2025-02-21T00:20:53.354" v="1482"/>
          <ac:spMkLst>
            <pc:docMk/>
            <pc:sldMk cId="973549679" sldId="2147469127"/>
            <ac:spMk id="260" creationId="{0DEDEAA8-085D-350A-5FE6-A0062C045CEC}"/>
          </ac:spMkLst>
        </pc:spChg>
        <pc:spChg chg="mod">
          <ac:chgData name="Pernia, Gabriel Enrique" userId="9a9e0add-9322-4346-adec-d02d63be1c00" providerId="ADAL" clId="{8F6BF2BE-ABF4-4F8B-9356-C58C17DB06EB}" dt="2025-02-21T00:20:53.354" v="1482"/>
          <ac:spMkLst>
            <pc:docMk/>
            <pc:sldMk cId="973549679" sldId="2147469127"/>
            <ac:spMk id="262" creationId="{F2959CCC-7141-2E44-85B7-F2053BE70B0A}"/>
          </ac:spMkLst>
        </pc:spChg>
        <pc:spChg chg="mod">
          <ac:chgData name="Pernia, Gabriel Enrique" userId="9a9e0add-9322-4346-adec-d02d63be1c00" providerId="ADAL" clId="{8F6BF2BE-ABF4-4F8B-9356-C58C17DB06EB}" dt="2025-02-21T00:20:53.354" v="1482"/>
          <ac:spMkLst>
            <pc:docMk/>
            <pc:sldMk cId="973549679" sldId="2147469127"/>
            <ac:spMk id="263" creationId="{4534E9CB-B8E1-CE1A-D23F-9D757AF54A1C}"/>
          </ac:spMkLst>
        </pc:spChg>
        <pc:spChg chg="mod">
          <ac:chgData name="Pernia, Gabriel Enrique" userId="9a9e0add-9322-4346-adec-d02d63be1c00" providerId="ADAL" clId="{8F6BF2BE-ABF4-4F8B-9356-C58C17DB06EB}" dt="2025-02-21T00:20:53.354" v="1482"/>
          <ac:spMkLst>
            <pc:docMk/>
            <pc:sldMk cId="973549679" sldId="2147469127"/>
            <ac:spMk id="264" creationId="{4DDBF3B4-8850-8DDF-5DB9-6404B925ACA8}"/>
          </ac:spMkLst>
        </pc:spChg>
        <pc:spChg chg="mod">
          <ac:chgData name="Pernia, Gabriel Enrique" userId="9a9e0add-9322-4346-adec-d02d63be1c00" providerId="ADAL" clId="{8F6BF2BE-ABF4-4F8B-9356-C58C17DB06EB}" dt="2025-02-21T00:20:53.354" v="1482"/>
          <ac:spMkLst>
            <pc:docMk/>
            <pc:sldMk cId="973549679" sldId="2147469127"/>
            <ac:spMk id="266" creationId="{D5CC3BFA-4337-C387-F12D-08674B9725A0}"/>
          </ac:spMkLst>
        </pc:spChg>
        <pc:spChg chg="mod">
          <ac:chgData name="Pernia, Gabriel Enrique" userId="9a9e0add-9322-4346-adec-d02d63be1c00" providerId="ADAL" clId="{8F6BF2BE-ABF4-4F8B-9356-C58C17DB06EB}" dt="2025-02-21T00:20:53.354" v="1482"/>
          <ac:spMkLst>
            <pc:docMk/>
            <pc:sldMk cId="973549679" sldId="2147469127"/>
            <ac:spMk id="267" creationId="{5F63FBF5-EDBF-D993-0EFB-A24A617C2534}"/>
          </ac:spMkLst>
        </pc:spChg>
        <pc:spChg chg="mod">
          <ac:chgData name="Pernia, Gabriel Enrique" userId="9a9e0add-9322-4346-adec-d02d63be1c00" providerId="ADAL" clId="{8F6BF2BE-ABF4-4F8B-9356-C58C17DB06EB}" dt="2025-02-21T00:20:53.354" v="1482"/>
          <ac:spMkLst>
            <pc:docMk/>
            <pc:sldMk cId="973549679" sldId="2147469127"/>
            <ac:spMk id="269" creationId="{ECACC68C-D97B-A94D-1BBB-5D4640B47154}"/>
          </ac:spMkLst>
        </pc:spChg>
        <pc:spChg chg="mod">
          <ac:chgData name="Pernia, Gabriel Enrique" userId="9a9e0add-9322-4346-adec-d02d63be1c00" providerId="ADAL" clId="{8F6BF2BE-ABF4-4F8B-9356-C58C17DB06EB}" dt="2025-02-21T00:20:53.354" v="1482"/>
          <ac:spMkLst>
            <pc:docMk/>
            <pc:sldMk cId="973549679" sldId="2147469127"/>
            <ac:spMk id="270" creationId="{96021701-7212-32A2-800E-BC831FAAD393}"/>
          </ac:spMkLst>
        </pc:spChg>
        <pc:spChg chg="mod">
          <ac:chgData name="Pernia, Gabriel Enrique" userId="9a9e0add-9322-4346-adec-d02d63be1c00" providerId="ADAL" clId="{8F6BF2BE-ABF4-4F8B-9356-C58C17DB06EB}" dt="2025-02-21T00:20:53.354" v="1482"/>
          <ac:spMkLst>
            <pc:docMk/>
            <pc:sldMk cId="973549679" sldId="2147469127"/>
            <ac:spMk id="272" creationId="{EB9BB7D9-BE0A-6129-AF43-146BEFC65FE0}"/>
          </ac:spMkLst>
        </pc:spChg>
        <pc:spChg chg="mod">
          <ac:chgData name="Pernia, Gabriel Enrique" userId="9a9e0add-9322-4346-adec-d02d63be1c00" providerId="ADAL" clId="{8F6BF2BE-ABF4-4F8B-9356-C58C17DB06EB}" dt="2025-02-21T00:20:53.354" v="1482"/>
          <ac:spMkLst>
            <pc:docMk/>
            <pc:sldMk cId="973549679" sldId="2147469127"/>
            <ac:spMk id="273" creationId="{475E63A1-D43E-B830-C677-BBFF0D1D7F41}"/>
          </ac:spMkLst>
        </pc:spChg>
        <pc:spChg chg="mod">
          <ac:chgData name="Pernia, Gabriel Enrique" userId="9a9e0add-9322-4346-adec-d02d63be1c00" providerId="ADAL" clId="{8F6BF2BE-ABF4-4F8B-9356-C58C17DB06EB}" dt="2025-02-21T00:20:53.354" v="1482"/>
          <ac:spMkLst>
            <pc:docMk/>
            <pc:sldMk cId="973549679" sldId="2147469127"/>
            <ac:spMk id="274" creationId="{093704D6-7429-4727-E02C-25ACB899C9DC}"/>
          </ac:spMkLst>
        </pc:spChg>
        <pc:spChg chg="mod">
          <ac:chgData name="Pernia, Gabriel Enrique" userId="9a9e0add-9322-4346-adec-d02d63be1c00" providerId="ADAL" clId="{8F6BF2BE-ABF4-4F8B-9356-C58C17DB06EB}" dt="2025-02-21T00:20:53.354" v="1482"/>
          <ac:spMkLst>
            <pc:docMk/>
            <pc:sldMk cId="973549679" sldId="2147469127"/>
            <ac:spMk id="276" creationId="{A2670D19-7179-E9D0-B13D-2F2F48E0745A}"/>
          </ac:spMkLst>
        </pc:spChg>
        <pc:spChg chg="mod">
          <ac:chgData name="Pernia, Gabriel Enrique" userId="9a9e0add-9322-4346-adec-d02d63be1c00" providerId="ADAL" clId="{8F6BF2BE-ABF4-4F8B-9356-C58C17DB06EB}" dt="2025-02-21T00:20:53.354" v="1482"/>
          <ac:spMkLst>
            <pc:docMk/>
            <pc:sldMk cId="973549679" sldId="2147469127"/>
            <ac:spMk id="277" creationId="{EFBCD077-6C2E-BF37-6F27-B00EDBE16180}"/>
          </ac:spMkLst>
        </pc:spChg>
        <pc:spChg chg="mod">
          <ac:chgData name="Pernia, Gabriel Enrique" userId="9a9e0add-9322-4346-adec-d02d63be1c00" providerId="ADAL" clId="{8F6BF2BE-ABF4-4F8B-9356-C58C17DB06EB}" dt="2025-02-21T00:20:53.354" v="1482"/>
          <ac:spMkLst>
            <pc:docMk/>
            <pc:sldMk cId="973549679" sldId="2147469127"/>
            <ac:spMk id="279" creationId="{E7F244AC-56C5-EC9D-D7D1-55F1833A28AD}"/>
          </ac:spMkLst>
        </pc:spChg>
        <pc:spChg chg="mod">
          <ac:chgData name="Pernia, Gabriel Enrique" userId="9a9e0add-9322-4346-adec-d02d63be1c00" providerId="ADAL" clId="{8F6BF2BE-ABF4-4F8B-9356-C58C17DB06EB}" dt="2025-02-21T00:20:53.354" v="1482"/>
          <ac:spMkLst>
            <pc:docMk/>
            <pc:sldMk cId="973549679" sldId="2147469127"/>
            <ac:spMk id="280" creationId="{30F71BDA-11D4-8C9A-C501-99C4098E437C}"/>
          </ac:spMkLst>
        </pc:spChg>
        <pc:spChg chg="mod">
          <ac:chgData name="Pernia, Gabriel Enrique" userId="9a9e0add-9322-4346-adec-d02d63be1c00" providerId="ADAL" clId="{8F6BF2BE-ABF4-4F8B-9356-C58C17DB06EB}" dt="2025-02-21T00:20:53.354" v="1482"/>
          <ac:spMkLst>
            <pc:docMk/>
            <pc:sldMk cId="973549679" sldId="2147469127"/>
            <ac:spMk id="281" creationId="{5CA01F7C-B172-55FD-0AC8-5EE8B7201231}"/>
          </ac:spMkLst>
        </pc:spChg>
        <pc:spChg chg="mod">
          <ac:chgData name="Pernia, Gabriel Enrique" userId="9a9e0add-9322-4346-adec-d02d63be1c00" providerId="ADAL" clId="{8F6BF2BE-ABF4-4F8B-9356-C58C17DB06EB}" dt="2025-02-21T00:20:53.354" v="1482"/>
          <ac:spMkLst>
            <pc:docMk/>
            <pc:sldMk cId="973549679" sldId="2147469127"/>
            <ac:spMk id="283" creationId="{F2788062-2062-513D-601F-515EC60365D3}"/>
          </ac:spMkLst>
        </pc:spChg>
        <pc:spChg chg="mod">
          <ac:chgData name="Pernia, Gabriel Enrique" userId="9a9e0add-9322-4346-adec-d02d63be1c00" providerId="ADAL" clId="{8F6BF2BE-ABF4-4F8B-9356-C58C17DB06EB}" dt="2025-02-21T00:20:53.354" v="1482"/>
          <ac:spMkLst>
            <pc:docMk/>
            <pc:sldMk cId="973549679" sldId="2147469127"/>
            <ac:spMk id="284" creationId="{51319BC4-2AB6-C5AE-0C3E-CE97CE048273}"/>
          </ac:spMkLst>
        </pc:spChg>
        <pc:spChg chg="mod">
          <ac:chgData name="Pernia, Gabriel Enrique" userId="9a9e0add-9322-4346-adec-d02d63be1c00" providerId="ADAL" clId="{8F6BF2BE-ABF4-4F8B-9356-C58C17DB06EB}" dt="2025-02-21T00:20:53.354" v="1482"/>
          <ac:spMkLst>
            <pc:docMk/>
            <pc:sldMk cId="973549679" sldId="2147469127"/>
            <ac:spMk id="286" creationId="{F832957E-9631-CCDC-CAB2-F69E345E4AF2}"/>
          </ac:spMkLst>
        </pc:spChg>
        <pc:spChg chg="mod">
          <ac:chgData name="Pernia, Gabriel Enrique" userId="9a9e0add-9322-4346-adec-d02d63be1c00" providerId="ADAL" clId="{8F6BF2BE-ABF4-4F8B-9356-C58C17DB06EB}" dt="2025-02-21T00:20:53.354" v="1482"/>
          <ac:spMkLst>
            <pc:docMk/>
            <pc:sldMk cId="973549679" sldId="2147469127"/>
            <ac:spMk id="287" creationId="{FB89CFCE-FD5F-D01E-6A52-6990F4F8DE15}"/>
          </ac:spMkLst>
        </pc:spChg>
        <pc:spChg chg="mod">
          <ac:chgData name="Pernia, Gabriel Enrique" userId="9a9e0add-9322-4346-adec-d02d63be1c00" providerId="ADAL" clId="{8F6BF2BE-ABF4-4F8B-9356-C58C17DB06EB}" dt="2025-02-21T00:20:53.354" v="1482"/>
          <ac:spMkLst>
            <pc:docMk/>
            <pc:sldMk cId="973549679" sldId="2147469127"/>
            <ac:spMk id="289" creationId="{3F198DC3-5850-445B-7C05-2449A9B52BF2}"/>
          </ac:spMkLst>
        </pc:spChg>
        <pc:spChg chg="mod">
          <ac:chgData name="Pernia, Gabriel Enrique" userId="9a9e0add-9322-4346-adec-d02d63be1c00" providerId="ADAL" clId="{8F6BF2BE-ABF4-4F8B-9356-C58C17DB06EB}" dt="2025-02-21T00:20:53.354" v="1482"/>
          <ac:spMkLst>
            <pc:docMk/>
            <pc:sldMk cId="973549679" sldId="2147469127"/>
            <ac:spMk id="290" creationId="{DEFA0C04-2624-22A8-D40D-569E7C178424}"/>
          </ac:spMkLst>
        </pc:spChg>
        <pc:spChg chg="mod">
          <ac:chgData name="Pernia, Gabriel Enrique" userId="9a9e0add-9322-4346-adec-d02d63be1c00" providerId="ADAL" clId="{8F6BF2BE-ABF4-4F8B-9356-C58C17DB06EB}" dt="2025-02-21T00:20:53.354" v="1482"/>
          <ac:spMkLst>
            <pc:docMk/>
            <pc:sldMk cId="973549679" sldId="2147469127"/>
            <ac:spMk id="291" creationId="{C132D90C-D068-936A-1318-0F27B8664A0E}"/>
          </ac:spMkLst>
        </pc:spChg>
        <pc:grpChg chg="add mod">
          <ac:chgData name="Pernia, Gabriel Enrique" userId="9a9e0add-9322-4346-adec-d02d63be1c00" providerId="ADAL" clId="{8F6BF2BE-ABF4-4F8B-9356-C58C17DB06EB}" dt="2025-02-21T00:47:49.522" v="1628" actId="1076"/>
          <ac:grpSpMkLst>
            <pc:docMk/>
            <pc:sldMk cId="973549679" sldId="2147469127"/>
            <ac:grpSpMk id="6" creationId="{3270EEDE-4F13-DC9A-9928-242FC3E8F476}"/>
          </ac:grpSpMkLst>
        </pc:grpChg>
        <pc:grpChg chg="mod">
          <ac:chgData name="Pernia, Gabriel Enrique" userId="9a9e0add-9322-4346-adec-d02d63be1c00" providerId="ADAL" clId="{8F6BF2BE-ABF4-4F8B-9356-C58C17DB06EB}" dt="2025-02-21T00:20:04.770" v="1477"/>
          <ac:grpSpMkLst>
            <pc:docMk/>
            <pc:sldMk cId="973549679" sldId="2147469127"/>
            <ac:grpSpMk id="7" creationId="{F7F2EF44-6F68-EBD9-92B3-78CB7E3C0575}"/>
          </ac:grpSpMkLst>
        </pc:grpChg>
        <pc:grpChg chg="mod">
          <ac:chgData name="Pernia, Gabriel Enrique" userId="9a9e0add-9322-4346-adec-d02d63be1c00" providerId="ADAL" clId="{8F6BF2BE-ABF4-4F8B-9356-C58C17DB06EB}" dt="2025-02-21T00:20:04.770" v="1477"/>
          <ac:grpSpMkLst>
            <pc:docMk/>
            <pc:sldMk cId="973549679" sldId="2147469127"/>
            <ac:grpSpMk id="10" creationId="{66E3F124-7141-EFC8-AA40-DF1D297715B0}"/>
          </ac:grpSpMkLst>
        </pc:grpChg>
        <pc:grpChg chg="mod">
          <ac:chgData name="Pernia, Gabriel Enrique" userId="9a9e0add-9322-4346-adec-d02d63be1c00" providerId="ADAL" clId="{8F6BF2BE-ABF4-4F8B-9356-C58C17DB06EB}" dt="2025-02-21T00:20:04.770" v="1477"/>
          <ac:grpSpMkLst>
            <pc:docMk/>
            <pc:sldMk cId="973549679" sldId="2147469127"/>
            <ac:grpSpMk id="11" creationId="{464E010A-7155-2F17-66E2-851751412530}"/>
          </ac:grpSpMkLst>
        </pc:grpChg>
        <pc:grpChg chg="add mod">
          <ac:chgData name="Pernia, Gabriel Enrique" userId="9a9e0add-9322-4346-adec-d02d63be1c00" providerId="ADAL" clId="{8F6BF2BE-ABF4-4F8B-9356-C58C17DB06EB}" dt="2025-02-21T00:20:58.727" v="1483" actId="1076"/>
          <ac:grpSpMkLst>
            <pc:docMk/>
            <pc:sldMk cId="973549679" sldId="2147469127"/>
            <ac:grpSpMk id="27" creationId="{6B25469E-917E-30A4-8971-3F4285CDF3EC}"/>
          </ac:grpSpMkLst>
        </pc:grpChg>
        <pc:grpChg chg="add mod">
          <ac:chgData name="Pernia, Gabriel Enrique" userId="9a9e0add-9322-4346-adec-d02d63be1c00" providerId="ADAL" clId="{8F6BF2BE-ABF4-4F8B-9356-C58C17DB06EB}" dt="2025-02-21T00:20:58.727" v="1483" actId="1076"/>
          <ac:grpSpMkLst>
            <pc:docMk/>
            <pc:sldMk cId="973549679" sldId="2147469127"/>
            <ac:grpSpMk id="30" creationId="{E6530FB5-DD09-C3C3-244E-80BDC5B2974F}"/>
          </ac:grpSpMkLst>
        </pc:grpChg>
        <pc:grpChg chg="add mod">
          <ac:chgData name="Pernia, Gabriel Enrique" userId="9a9e0add-9322-4346-adec-d02d63be1c00" providerId="ADAL" clId="{8F6BF2BE-ABF4-4F8B-9356-C58C17DB06EB}" dt="2025-02-21T00:20:58.727" v="1483" actId="1076"/>
          <ac:grpSpMkLst>
            <pc:docMk/>
            <pc:sldMk cId="973549679" sldId="2147469127"/>
            <ac:grpSpMk id="33" creationId="{798A425C-7C63-A63D-A50A-6B943EA49B70}"/>
          </ac:grpSpMkLst>
        </pc:grpChg>
        <pc:grpChg chg="add mod">
          <ac:chgData name="Pernia, Gabriel Enrique" userId="9a9e0add-9322-4346-adec-d02d63be1c00" providerId="ADAL" clId="{8F6BF2BE-ABF4-4F8B-9356-C58C17DB06EB}" dt="2025-02-21T00:20:58.727" v="1483" actId="1076"/>
          <ac:grpSpMkLst>
            <pc:docMk/>
            <pc:sldMk cId="973549679" sldId="2147469127"/>
            <ac:grpSpMk id="36" creationId="{86CF66C5-137B-43FB-29E5-2059FCF1568F}"/>
          </ac:grpSpMkLst>
        </pc:grpChg>
        <pc:grpChg chg="mod">
          <ac:chgData name="Pernia, Gabriel Enrique" userId="9a9e0add-9322-4346-adec-d02d63be1c00" providerId="ADAL" clId="{8F6BF2BE-ABF4-4F8B-9356-C58C17DB06EB}" dt="2025-02-21T00:20:53.354" v="1482"/>
          <ac:grpSpMkLst>
            <pc:docMk/>
            <pc:sldMk cId="973549679" sldId="2147469127"/>
            <ac:grpSpMk id="37" creationId="{FFC7A98D-C657-2635-BB0F-A63F1E6A7C48}"/>
          </ac:grpSpMkLst>
        </pc:grpChg>
        <pc:grpChg chg="add mod">
          <ac:chgData name="Pernia, Gabriel Enrique" userId="9a9e0add-9322-4346-adec-d02d63be1c00" providerId="ADAL" clId="{8F6BF2BE-ABF4-4F8B-9356-C58C17DB06EB}" dt="2025-02-21T00:20:58.727" v="1483" actId="1076"/>
          <ac:grpSpMkLst>
            <pc:docMk/>
            <pc:sldMk cId="973549679" sldId="2147469127"/>
            <ac:grpSpMk id="48" creationId="{6F393A2F-36D2-A8C6-C0C0-77F7CBDE3846}"/>
          </ac:grpSpMkLst>
        </pc:grpChg>
        <pc:grpChg chg="mod">
          <ac:chgData name="Pernia, Gabriel Enrique" userId="9a9e0add-9322-4346-adec-d02d63be1c00" providerId="ADAL" clId="{8F6BF2BE-ABF4-4F8B-9356-C58C17DB06EB}" dt="2025-02-21T00:20:53.354" v="1482"/>
          <ac:grpSpMkLst>
            <pc:docMk/>
            <pc:sldMk cId="973549679" sldId="2147469127"/>
            <ac:grpSpMk id="49" creationId="{2482C357-9BE1-203A-11BF-42F6ED970781}"/>
          </ac:grpSpMkLst>
        </pc:grpChg>
        <pc:grpChg chg="add mod">
          <ac:chgData name="Pernia, Gabriel Enrique" userId="9a9e0add-9322-4346-adec-d02d63be1c00" providerId="ADAL" clId="{8F6BF2BE-ABF4-4F8B-9356-C58C17DB06EB}" dt="2025-02-21T00:20:58.727" v="1483" actId="1076"/>
          <ac:grpSpMkLst>
            <pc:docMk/>
            <pc:sldMk cId="973549679" sldId="2147469127"/>
            <ac:grpSpMk id="55" creationId="{2844F368-E769-59E2-7483-39E6CDA9DFB2}"/>
          </ac:grpSpMkLst>
        </pc:grpChg>
        <pc:grpChg chg="mod">
          <ac:chgData name="Pernia, Gabriel Enrique" userId="9a9e0add-9322-4346-adec-d02d63be1c00" providerId="ADAL" clId="{8F6BF2BE-ABF4-4F8B-9356-C58C17DB06EB}" dt="2025-02-21T00:20:53.354" v="1482"/>
          <ac:grpSpMkLst>
            <pc:docMk/>
            <pc:sldMk cId="973549679" sldId="2147469127"/>
            <ac:grpSpMk id="56" creationId="{B227E1E0-3C48-93C9-AA21-AB24E078AE5B}"/>
          </ac:grpSpMkLst>
        </pc:grpChg>
        <pc:grpChg chg="add mod">
          <ac:chgData name="Pernia, Gabriel Enrique" userId="9a9e0add-9322-4346-adec-d02d63be1c00" providerId="ADAL" clId="{8F6BF2BE-ABF4-4F8B-9356-C58C17DB06EB}" dt="2025-02-21T00:20:58.727" v="1483" actId="1076"/>
          <ac:grpSpMkLst>
            <pc:docMk/>
            <pc:sldMk cId="973549679" sldId="2147469127"/>
            <ac:grpSpMk id="61" creationId="{5670F024-F765-8546-1633-E697CB53CC16}"/>
          </ac:grpSpMkLst>
        </pc:grpChg>
        <pc:grpChg chg="mod">
          <ac:chgData name="Pernia, Gabriel Enrique" userId="9a9e0add-9322-4346-adec-d02d63be1c00" providerId="ADAL" clId="{8F6BF2BE-ABF4-4F8B-9356-C58C17DB06EB}" dt="2025-02-21T00:20:53.354" v="1482"/>
          <ac:grpSpMkLst>
            <pc:docMk/>
            <pc:sldMk cId="973549679" sldId="2147469127"/>
            <ac:grpSpMk id="62" creationId="{820C001B-659C-9ECD-4FBA-A505E45FCA67}"/>
          </ac:grpSpMkLst>
        </pc:grpChg>
        <pc:grpChg chg="add mod">
          <ac:chgData name="Pernia, Gabriel Enrique" userId="9a9e0add-9322-4346-adec-d02d63be1c00" providerId="ADAL" clId="{8F6BF2BE-ABF4-4F8B-9356-C58C17DB06EB}" dt="2025-02-21T00:20:58.727" v="1483" actId="1076"/>
          <ac:grpSpMkLst>
            <pc:docMk/>
            <pc:sldMk cId="973549679" sldId="2147469127"/>
            <ac:grpSpMk id="73" creationId="{1491C647-DD80-1B81-1FA2-4C962AAA4EAD}"/>
          </ac:grpSpMkLst>
        </pc:grpChg>
        <pc:grpChg chg="mod">
          <ac:chgData name="Pernia, Gabriel Enrique" userId="9a9e0add-9322-4346-adec-d02d63be1c00" providerId="ADAL" clId="{8F6BF2BE-ABF4-4F8B-9356-C58C17DB06EB}" dt="2025-02-21T00:20:53.354" v="1482"/>
          <ac:grpSpMkLst>
            <pc:docMk/>
            <pc:sldMk cId="973549679" sldId="2147469127"/>
            <ac:grpSpMk id="74" creationId="{C6547AE4-4FF3-DAE7-B276-0AEEDC81449A}"/>
          </ac:grpSpMkLst>
        </pc:grpChg>
        <pc:grpChg chg="add mod">
          <ac:chgData name="Pernia, Gabriel Enrique" userId="9a9e0add-9322-4346-adec-d02d63be1c00" providerId="ADAL" clId="{8F6BF2BE-ABF4-4F8B-9356-C58C17DB06EB}" dt="2025-02-21T00:20:58.727" v="1483" actId="1076"/>
          <ac:grpSpMkLst>
            <pc:docMk/>
            <pc:sldMk cId="973549679" sldId="2147469127"/>
            <ac:grpSpMk id="80" creationId="{BC742E91-7F59-8914-1310-C6B023D07084}"/>
          </ac:grpSpMkLst>
        </pc:grpChg>
        <pc:grpChg chg="mod">
          <ac:chgData name="Pernia, Gabriel Enrique" userId="9a9e0add-9322-4346-adec-d02d63be1c00" providerId="ADAL" clId="{8F6BF2BE-ABF4-4F8B-9356-C58C17DB06EB}" dt="2025-02-21T00:20:53.354" v="1482"/>
          <ac:grpSpMkLst>
            <pc:docMk/>
            <pc:sldMk cId="973549679" sldId="2147469127"/>
            <ac:grpSpMk id="81" creationId="{B171D34A-3920-B328-328C-58FCEE43B12D}"/>
          </ac:grpSpMkLst>
        </pc:grpChg>
        <pc:grpChg chg="add mod">
          <ac:chgData name="Pernia, Gabriel Enrique" userId="9a9e0add-9322-4346-adec-d02d63be1c00" providerId="ADAL" clId="{8F6BF2BE-ABF4-4F8B-9356-C58C17DB06EB}" dt="2025-02-21T00:20:58.727" v="1483" actId="1076"/>
          <ac:grpSpMkLst>
            <pc:docMk/>
            <pc:sldMk cId="973549679" sldId="2147469127"/>
            <ac:grpSpMk id="86" creationId="{F60B3759-7A7F-F49C-2B43-5EF60D85283A}"/>
          </ac:grpSpMkLst>
        </pc:grpChg>
        <pc:grpChg chg="mod">
          <ac:chgData name="Pernia, Gabriel Enrique" userId="9a9e0add-9322-4346-adec-d02d63be1c00" providerId="ADAL" clId="{8F6BF2BE-ABF4-4F8B-9356-C58C17DB06EB}" dt="2025-02-21T00:20:53.354" v="1482"/>
          <ac:grpSpMkLst>
            <pc:docMk/>
            <pc:sldMk cId="973549679" sldId="2147469127"/>
            <ac:grpSpMk id="87" creationId="{8D5AADA4-0CE5-D17E-95F3-A39A811AEFEE}"/>
          </ac:grpSpMkLst>
        </pc:grpChg>
        <pc:grpChg chg="add mod">
          <ac:chgData name="Pernia, Gabriel Enrique" userId="9a9e0add-9322-4346-adec-d02d63be1c00" providerId="ADAL" clId="{8F6BF2BE-ABF4-4F8B-9356-C58C17DB06EB}" dt="2025-02-21T00:20:58.727" v="1483" actId="1076"/>
          <ac:grpSpMkLst>
            <pc:docMk/>
            <pc:sldMk cId="973549679" sldId="2147469127"/>
            <ac:grpSpMk id="98" creationId="{A4043F4B-316D-283B-519D-21D59213C2B6}"/>
          </ac:grpSpMkLst>
        </pc:grpChg>
        <pc:grpChg chg="add mod">
          <ac:chgData name="Pernia, Gabriel Enrique" userId="9a9e0add-9322-4346-adec-d02d63be1c00" providerId="ADAL" clId="{8F6BF2BE-ABF4-4F8B-9356-C58C17DB06EB}" dt="2025-02-21T00:20:58.727" v="1483" actId="1076"/>
          <ac:grpSpMkLst>
            <pc:docMk/>
            <pc:sldMk cId="973549679" sldId="2147469127"/>
            <ac:grpSpMk id="104" creationId="{3B220CD9-F87D-1781-A917-6782D6E10EF6}"/>
          </ac:grpSpMkLst>
        </pc:grpChg>
        <pc:grpChg chg="add mod">
          <ac:chgData name="Pernia, Gabriel Enrique" userId="9a9e0add-9322-4346-adec-d02d63be1c00" providerId="ADAL" clId="{8F6BF2BE-ABF4-4F8B-9356-C58C17DB06EB}" dt="2025-02-21T00:20:58.727" v="1483" actId="1076"/>
          <ac:grpSpMkLst>
            <pc:docMk/>
            <pc:sldMk cId="973549679" sldId="2147469127"/>
            <ac:grpSpMk id="123" creationId="{7E38A0C6-1193-A03E-804E-40C9164C68B1}"/>
          </ac:grpSpMkLst>
        </pc:grpChg>
        <pc:grpChg chg="add mod">
          <ac:chgData name="Pernia, Gabriel Enrique" userId="9a9e0add-9322-4346-adec-d02d63be1c00" providerId="ADAL" clId="{8F6BF2BE-ABF4-4F8B-9356-C58C17DB06EB}" dt="2025-02-21T00:20:58.727" v="1483" actId="1076"/>
          <ac:grpSpMkLst>
            <pc:docMk/>
            <pc:sldMk cId="973549679" sldId="2147469127"/>
            <ac:grpSpMk id="126" creationId="{F62D2CFC-B047-2FFB-8715-A13B86EE314C}"/>
          </ac:grpSpMkLst>
        </pc:grpChg>
        <pc:grpChg chg="add mod">
          <ac:chgData name="Pernia, Gabriel Enrique" userId="9a9e0add-9322-4346-adec-d02d63be1c00" providerId="ADAL" clId="{8F6BF2BE-ABF4-4F8B-9356-C58C17DB06EB}" dt="2025-02-21T00:20:58.727" v="1483" actId="1076"/>
          <ac:grpSpMkLst>
            <pc:docMk/>
            <pc:sldMk cId="973549679" sldId="2147469127"/>
            <ac:grpSpMk id="132" creationId="{16C1E23E-AA92-0316-C053-958F67FDE331}"/>
          </ac:grpSpMkLst>
        </pc:grpChg>
        <pc:grpChg chg="add mod">
          <ac:chgData name="Pernia, Gabriel Enrique" userId="9a9e0add-9322-4346-adec-d02d63be1c00" providerId="ADAL" clId="{8F6BF2BE-ABF4-4F8B-9356-C58C17DB06EB}" dt="2025-02-21T00:20:58.727" v="1483" actId="1076"/>
          <ac:grpSpMkLst>
            <pc:docMk/>
            <pc:sldMk cId="973549679" sldId="2147469127"/>
            <ac:grpSpMk id="135" creationId="{E70D6FA7-BAF7-4C5A-A974-1CEBAB7E86D7}"/>
          </ac:grpSpMkLst>
        </pc:grpChg>
        <pc:grpChg chg="add mod">
          <ac:chgData name="Pernia, Gabriel Enrique" userId="9a9e0add-9322-4346-adec-d02d63be1c00" providerId="ADAL" clId="{8F6BF2BE-ABF4-4F8B-9356-C58C17DB06EB}" dt="2025-02-21T00:20:58.727" v="1483" actId="1076"/>
          <ac:grpSpMkLst>
            <pc:docMk/>
            <pc:sldMk cId="973549679" sldId="2147469127"/>
            <ac:grpSpMk id="138" creationId="{85A559A4-6731-4E11-2DF5-FE667F0F8FC5}"/>
          </ac:grpSpMkLst>
        </pc:grpChg>
        <pc:grpChg chg="add mod">
          <ac:chgData name="Pernia, Gabriel Enrique" userId="9a9e0add-9322-4346-adec-d02d63be1c00" providerId="ADAL" clId="{8F6BF2BE-ABF4-4F8B-9356-C58C17DB06EB}" dt="2025-02-21T00:20:58.727" v="1483" actId="1076"/>
          <ac:grpSpMkLst>
            <pc:docMk/>
            <pc:sldMk cId="973549679" sldId="2147469127"/>
            <ac:grpSpMk id="141" creationId="{B2B6A5AE-ADF7-B9B2-B631-C3686CD64EDC}"/>
          </ac:grpSpMkLst>
        </pc:grpChg>
        <pc:grpChg chg="add mod">
          <ac:chgData name="Pernia, Gabriel Enrique" userId="9a9e0add-9322-4346-adec-d02d63be1c00" providerId="ADAL" clId="{8F6BF2BE-ABF4-4F8B-9356-C58C17DB06EB}" dt="2025-02-21T00:20:58.727" v="1483" actId="1076"/>
          <ac:grpSpMkLst>
            <pc:docMk/>
            <pc:sldMk cId="973549679" sldId="2147469127"/>
            <ac:grpSpMk id="145" creationId="{4A737BAE-94DB-27B7-6093-FCF8071274A0}"/>
          </ac:grpSpMkLst>
        </pc:grpChg>
        <pc:grpChg chg="add mod">
          <ac:chgData name="Pernia, Gabriel Enrique" userId="9a9e0add-9322-4346-adec-d02d63be1c00" providerId="ADAL" clId="{8F6BF2BE-ABF4-4F8B-9356-C58C17DB06EB}" dt="2025-02-21T00:20:58.727" v="1483" actId="1076"/>
          <ac:grpSpMkLst>
            <pc:docMk/>
            <pc:sldMk cId="973549679" sldId="2147469127"/>
            <ac:grpSpMk id="148" creationId="{301506C1-4720-B00E-ECFD-5055AEA819B3}"/>
          </ac:grpSpMkLst>
        </pc:grpChg>
        <pc:grpChg chg="add mod">
          <ac:chgData name="Pernia, Gabriel Enrique" userId="9a9e0add-9322-4346-adec-d02d63be1c00" providerId="ADAL" clId="{8F6BF2BE-ABF4-4F8B-9356-C58C17DB06EB}" dt="2025-02-21T00:20:58.727" v="1483" actId="1076"/>
          <ac:grpSpMkLst>
            <pc:docMk/>
            <pc:sldMk cId="973549679" sldId="2147469127"/>
            <ac:grpSpMk id="152" creationId="{4C8B5918-2E17-F5B5-52C8-7CF57CB08B92}"/>
          </ac:grpSpMkLst>
        </pc:grpChg>
        <pc:grpChg chg="add mod">
          <ac:chgData name="Pernia, Gabriel Enrique" userId="9a9e0add-9322-4346-adec-d02d63be1c00" providerId="ADAL" clId="{8F6BF2BE-ABF4-4F8B-9356-C58C17DB06EB}" dt="2025-02-21T00:20:58.727" v="1483" actId="1076"/>
          <ac:grpSpMkLst>
            <pc:docMk/>
            <pc:sldMk cId="973549679" sldId="2147469127"/>
            <ac:grpSpMk id="155" creationId="{65ECCEAC-789E-5B73-37C2-44DAB33B6506}"/>
          </ac:grpSpMkLst>
        </pc:grpChg>
        <pc:grpChg chg="add mod">
          <ac:chgData name="Pernia, Gabriel Enrique" userId="9a9e0add-9322-4346-adec-d02d63be1c00" providerId="ADAL" clId="{8F6BF2BE-ABF4-4F8B-9356-C58C17DB06EB}" dt="2025-02-21T00:20:58.727" v="1483" actId="1076"/>
          <ac:grpSpMkLst>
            <pc:docMk/>
            <pc:sldMk cId="973549679" sldId="2147469127"/>
            <ac:grpSpMk id="158" creationId="{CFE7BEF9-601F-E301-4EC3-2FE08B7B360C}"/>
          </ac:grpSpMkLst>
        </pc:grpChg>
        <pc:grpChg chg="add mod">
          <ac:chgData name="Pernia, Gabriel Enrique" userId="9a9e0add-9322-4346-adec-d02d63be1c00" providerId="ADAL" clId="{8F6BF2BE-ABF4-4F8B-9356-C58C17DB06EB}" dt="2025-02-21T00:20:58.727" v="1483" actId="1076"/>
          <ac:grpSpMkLst>
            <pc:docMk/>
            <pc:sldMk cId="973549679" sldId="2147469127"/>
            <ac:grpSpMk id="161" creationId="{F16B9B57-B1BE-EC7C-04C4-0C32548B4BE0}"/>
          </ac:grpSpMkLst>
        </pc:grpChg>
        <pc:grpChg chg="add mod">
          <ac:chgData name="Pernia, Gabriel Enrique" userId="9a9e0add-9322-4346-adec-d02d63be1c00" providerId="ADAL" clId="{8F6BF2BE-ABF4-4F8B-9356-C58C17DB06EB}" dt="2025-02-21T00:20:58.727" v="1483" actId="1076"/>
          <ac:grpSpMkLst>
            <pc:docMk/>
            <pc:sldMk cId="973549679" sldId="2147469127"/>
            <ac:grpSpMk id="164" creationId="{DCDC5F90-3458-77A0-CCA1-28B4E6996FF0}"/>
          </ac:grpSpMkLst>
        </pc:grpChg>
        <pc:grpChg chg="add mod">
          <ac:chgData name="Pernia, Gabriel Enrique" userId="9a9e0add-9322-4346-adec-d02d63be1c00" providerId="ADAL" clId="{8F6BF2BE-ABF4-4F8B-9356-C58C17DB06EB}" dt="2025-02-21T00:20:58.727" v="1483" actId="1076"/>
          <ac:grpSpMkLst>
            <pc:docMk/>
            <pc:sldMk cId="973549679" sldId="2147469127"/>
            <ac:grpSpMk id="170" creationId="{FCE39919-5585-A8C5-E3F5-E22979C5D920}"/>
          </ac:grpSpMkLst>
        </pc:grpChg>
        <pc:grpChg chg="add mod">
          <ac:chgData name="Pernia, Gabriel Enrique" userId="9a9e0add-9322-4346-adec-d02d63be1c00" providerId="ADAL" clId="{8F6BF2BE-ABF4-4F8B-9356-C58C17DB06EB}" dt="2025-02-21T00:20:58.727" v="1483" actId="1076"/>
          <ac:grpSpMkLst>
            <pc:docMk/>
            <pc:sldMk cId="973549679" sldId="2147469127"/>
            <ac:grpSpMk id="173" creationId="{2358F1A2-7090-771E-C189-3921052D25A6}"/>
          </ac:grpSpMkLst>
        </pc:grpChg>
        <pc:grpChg chg="add mod">
          <ac:chgData name="Pernia, Gabriel Enrique" userId="9a9e0add-9322-4346-adec-d02d63be1c00" providerId="ADAL" clId="{8F6BF2BE-ABF4-4F8B-9356-C58C17DB06EB}" dt="2025-02-21T00:20:58.727" v="1483" actId="1076"/>
          <ac:grpSpMkLst>
            <pc:docMk/>
            <pc:sldMk cId="973549679" sldId="2147469127"/>
            <ac:grpSpMk id="176" creationId="{3E0C95FF-73D9-855D-8376-D1FB47C8A380}"/>
          </ac:grpSpMkLst>
        </pc:grpChg>
        <pc:grpChg chg="add mod">
          <ac:chgData name="Pernia, Gabriel Enrique" userId="9a9e0add-9322-4346-adec-d02d63be1c00" providerId="ADAL" clId="{8F6BF2BE-ABF4-4F8B-9356-C58C17DB06EB}" dt="2025-02-21T00:20:58.727" v="1483" actId="1076"/>
          <ac:grpSpMkLst>
            <pc:docMk/>
            <pc:sldMk cId="973549679" sldId="2147469127"/>
            <ac:grpSpMk id="179" creationId="{E4B04521-8BF0-BEA4-B45F-542D1D07369F}"/>
          </ac:grpSpMkLst>
        </pc:grpChg>
        <pc:grpChg chg="add mod">
          <ac:chgData name="Pernia, Gabriel Enrique" userId="9a9e0add-9322-4346-adec-d02d63be1c00" providerId="ADAL" clId="{8F6BF2BE-ABF4-4F8B-9356-C58C17DB06EB}" dt="2025-02-21T00:20:58.727" v="1483" actId="1076"/>
          <ac:grpSpMkLst>
            <pc:docMk/>
            <pc:sldMk cId="973549679" sldId="2147469127"/>
            <ac:grpSpMk id="183" creationId="{7E0E7F3B-0FB3-9C8B-BBBB-E88F59B61E02}"/>
          </ac:grpSpMkLst>
        </pc:grpChg>
        <pc:grpChg chg="add mod">
          <ac:chgData name="Pernia, Gabriel Enrique" userId="9a9e0add-9322-4346-adec-d02d63be1c00" providerId="ADAL" clId="{8F6BF2BE-ABF4-4F8B-9356-C58C17DB06EB}" dt="2025-02-21T00:20:58.727" v="1483" actId="1076"/>
          <ac:grpSpMkLst>
            <pc:docMk/>
            <pc:sldMk cId="973549679" sldId="2147469127"/>
            <ac:grpSpMk id="186" creationId="{331DF3BE-983B-9D0F-73C3-16D96CA330F5}"/>
          </ac:grpSpMkLst>
        </pc:grpChg>
        <pc:grpChg chg="add mod">
          <ac:chgData name="Pernia, Gabriel Enrique" userId="9a9e0add-9322-4346-adec-d02d63be1c00" providerId="ADAL" clId="{8F6BF2BE-ABF4-4F8B-9356-C58C17DB06EB}" dt="2025-02-21T00:20:58.727" v="1483" actId="1076"/>
          <ac:grpSpMkLst>
            <pc:docMk/>
            <pc:sldMk cId="973549679" sldId="2147469127"/>
            <ac:grpSpMk id="190" creationId="{7994B78B-73DA-8431-2158-6A6D72438994}"/>
          </ac:grpSpMkLst>
        </pc:grpChg>
        <pc:grpChg chg="add mod">
          <ac:chgData name="Pernia, Gabriel Enrique" userId="9a9e0add-9322-4346-adec-d02d63be1c00" providerId="ADAL" clId="{8F6BF2BE-ABF4-4F8B-9356-C58C17DB06EB}" dt="2025-02-21T00:20:58.727" v="1483" actId="1076"/>
          <ac:grpSpMkLst>
            <pc:docMk/>
            <pc:sldMk cId="973549679" sldId="2147469127"/>
            <ac:grpSpMk id="193" creationId="{385D9D82-921D-49E5-FC15-1D37286BD038}"/>
          </ac:grpSpMkLst>
        </pc:grpChg>
        <pc:grpChg chg="add mod">
          <ac:chgData name="Pernia, Gabriel Enrique" userId="9a9e0add-9322-4346-adec-d02d63be1c00" providerId="ADAL" clId="{8F6BF2BE-ABF4-4F8B-9356-C58C17DB06EB}" dt="2025-02-21T00:20:58.727" v="1483" actId="1076"/>
          <ac:grpSpMkLst>
            <pc:docMk/>
            <pc:sldMk cId="973549679" sldId="2147469127"/>
            <ac:grpSpMk id="196" creationId="{8DFCE6DD-EAB8-BA89-B2C7-73497B387FB7}"/>
          </ac:grpSpMkLst>
        </pc:grpChg>
        <pc:grpChg chg="add mod">
          <ac:chgData name="Pernia, Gabriel Enrique" userId="9a9e0add-9322-4346-adec-d02d63be1c00" providerId="ADAL" clId="{8F6BF2BE-ABF4-4F8B-9356-C58C17DB06EB}" dt="2025-02-21T00:20:58.727" v="1483" actId="1076"/>
          <ac:grpSpMkLst>
            <pc:docMk/>
            <pc:sldMk cId="973549679" sldId="2147469127"/>
            <ac:grpSpMk id="199" creationId="{FF41F5D2-3690-0209-A7B8-B12EE4DDC01F}"/>
          </ac:grpSpMkLst>
        </pc:grpChg>
        <pc:grpChg chg="add mod">
          <ac:chgData name="Pernia, Gabriel Enrique" userId="9a9e0add-9322-4346-adec-d02d63be1c00" providerId="ADAL" clId="{8F6BF2BE-ABF4-4F8B-9356-C58C17DB06EB}" dt="2025-02-21T00:20:58.727" v="1483" actId="1076"/>
          <ac:grpSpMkLst>
            <pc:docMk/>
            <pc:sldMk cId="973549679" sldId="2147469127"/>
            <ac:grpSpMk id="202" creationId="{7385435E-5816-C1E1-2AAB-5585E38C0EAF}"/>
          </ac:grpSpMkLst>
        </pc:grpChg>
        <pc:grpChg chg="add mod">
          <ac:chgData name="Pernia, Gabriel Enrique" userId="9a9e0add-9322-4346-adec-d02d63be1c00" providerId="ADAL" clId="{8F6BF2BE-ABF4-4F8B-9356-C58C17DB06EB}" dt="2025-02-21T00:20:58.727" v="1483" actId="1076"/>
          <ac:grpSpMkLst>
            <pc:docMk/>
            <pc:sldMk cId="973549679" sldId="2147469127"/>
            <ac:grpSpMk id="208" creationId="{DE63FE54-CD05-EC54-FB07-EA8ED6D4CA3A}"/>
          </ac:grpSpMkLst>
        </pc:grpChg>
        <pc:grpChg chg="add mod">
          <ac:chgData name="Pernia, Gabriel Enrique" userId="9a9e0add-9322-4346-adec-d02d63be1c00" providerId="ADAL" clId="{8F6BF2BE-ABF4-4F8B-9356-C58C17DB06EB}" dt="2025-02-21T00:20:58.727" v="1483" actId="1076"/>
          <ac:grpSpMkLst>
            <pc:docMk/>
            <pc:sldMk cId="973549679" sldId="2147469127"/>
            <ac:grpSpMk id="211" creationId="{78DC26A3-8397-EF3E-6F5E-4ED8AF225DEB}"/>
          </ac:grpSpMkLst>
        </pc:grpChg>
        <pc:grpChg chg="add mod">
          <ac:chgData name="Pernia, Gabriel Enrique" userId="9a9e0add-9322-4346-adec-d02d63be1c00" providerId="ADAL" clId="{8F6BF2BE-ABF4-4F8B-9356-C58C17DB06EB}" dt="2025-02-21T00:20:58.727" v="1483" actId="1076"/>
          <ac:grpSpMkLst>
            <pc:docMk/>
            <pc:sldMk cId="973549679" sldId="2147469127"/>
            <ac:grpSpMk id="214" creationId="{69A771BE-FBB2-8CC3-A654-80503F9C6C24}"/>
          </ac:grpSpMkLst>
        </pc:grpChg>
        <pc:grpChg chg="add mod">
          <ac:chgData name="Pernia, Gabriel Enrique" userId="9a9e0add-9322-4346-adec-d02d63be1c00" providerId="ADAL" clId="{8F6BF2BE-ABF4-4F8B-9356-C58C17DB06EB}" dt="2025-02-21T00:20:58.727" v="1483" actId="1076"/>
          <ac:grpSpMkLst>
            <pc:docMk/>
            <pc:sldMk cId="973549679" sldId="2147469127"/>
            <ac:grpSpMk id="217" creationId="{C45ECCCE-2442-15F3-0A05-867BA184592A}"/>
          </ac:grpSpMkLst>
        </pc:grpChg>
        <pc:grpChg chg="add mod">
          <ac:chgData name="Pernia, Gabriel Enrique" userId="9a9e0add-9322-4346-adec-d02d63be1c00" providerId="ADAL" clId="{8F6BF2BE-ABF4-4F8B-9356-C58C17DB06EB}" dt="2025-02-21T00:20:58.727" v="1483" actId="1076"/>
          <ac:grpSpMkLst>
            <pc:docMk/>
            <pc:sldMk cId="973549679" sldId="2147469127"/>
            <ac:grpSpMk id="221" creationId="{B4C795D2-BF06-0F12-7EDF-4ECA0D767B3D}"/>
          </ac:grpSpMkLst>
        </pc:grpChg>
        <pc:grpChg chg="add mod">
          <ac:chgData name="Pernia, Gabriel Enrique" userId="9a9e0add-9322-4346-adec-d02d63be1c00" providerId="ADAL" clId="{8F6BF2BE-ABF4-4F8B-9356-C58C17DB06EB}" dt="2025-02-21T00:20:58.727" v="1483" actId="1076"/>
          <ac:grpSpMkLst>
            <pc:docMk/>
            <pc:sldMk cId="973549679" sldId="2147469127"/>
            <ac:grpSpMk id="224" creationId="{6BBA4C79-6975-F5AF-87E6-CA643648746E}"/>
          </ac:grpSpMkLst>
        </pc:grpChg>
        <pc:grpChg chg="add mod">
          <ac:chgData name="Pernia, Gabriel Enrique" userId="9a9e0add-9322-4346-adec-d02d63be1c00" providerId="ADAL" clId="{8F6BF2BE-ABF4-4F8B-9356-C58C17DB06EB}" dt="2025-02-21T00:20:58.727" v="1483" actId="1076"/>
          <ac:grpSpMkLst>
            <pc:docMk/>
            <pc:sldMk cId="973549679" sldId="2147469127"/>
            <ac:grpSpMk id="228" creationId="{EF44E226-6940-F83A-70DB-7DDDFAF8CE1F}"/>
          </ac:grpSpMkLst>
        </pc:grpChg>
        <pc:grpChg chg="add mod">
          <ac:chgData name="Pernia, Gabriel Enrique" userId="9a9e0add-9322-4346-adec-d02d63be1c00" providerId="ADAL" clId="{8F6BF2BE-ABF4-4F8B-9356-C58C17DB06EB}" dt="2025-02-21T00:20:58.727" v="1483" actId="1076"/>
          <ac:grpSpMkLst>
            <pc:docMk/>
            <pc:sldMk cId="973549679" sldId="2147469127"/>
            <ac:grpSpMk id="231" creationId="{06147870-1153-285C-0494-A9D1B77E1959}"/>
          </ac:grpSpMkLst>
        </pc:grpChg>
        <pc:grpChg chg="add mod">
          <ac:chgData name="Pernia, Gabriel Enrique" userId="9a9e0add-9322-4346-adec-d02d63be1c00" providerId="ADAL" clId="{8F6BF2BE-ABF4-4F8B-9356-C58C17DB06EB}" dt="2025-02-21T00:20:58.727" v="1483" actId="1076"/>
          <ac:grpSpMkLst>
            <pc:docMk/>
            <pc:sldMk cId="973549679" sldId="2147469127"/>
            <ac:grpSpMk id="234" creationId="{A49B4D13-76DC-7283-081F-DF41C40E4CF8}"/>
          </ac:grpSpMkLst>
        </pc:grpChg>
        <pc:grpChg chg="add mod">
          <ac:chgData name="Pernia, Gabriel Enrique" userId="9a9e0add-9322-4346-adec-d02d63be1c00" providerId="ADAL" clId="{8F6BF2BE-ABF4-4F8B-9356-C58C17DB06EB}" dt="2025-02-21T00:20:58.727" v="1483" actId="1076"/>
          <ac:grpSpMkLst>
            <pc:docMk/>
            <pc:sldMk cId="973549679" sldId="2147469127"/>
            <ac:grpSpMk id="241" creationId="{C313CC1D-0BDF-AB86-D85F-37058EEA544D}"/>
          </ac:grpSpMkLst>
        </pc:grpChg>
        <pc:grpChg chg="add mod">
          <ac:chgData name="Pernia, Gabriel Enrique" userId="9a9e0add-9322-4346-adec-d02d63be1c00" providerId="ADAL" clId="{8F6BF2BE-ABF4-4F8B-9356-C58C17DB06EB}" dt="2025-02-21T00:20:58.727" v="1483" actId="1076"/>
          <ac:grpSpMkLst>
            <pc:docMk/>
            <pc:sldMk cId="973549679" sldId="2147469127"/>
            <ac:grpSpMk id="244" creationId="{E7B4D7B6-EC9E-75BC-106C-9D290C3C3D02}"/>
          </ac:grpSpMkLst>
        </pc:grpChg>
        <pc:grpChg chg="add mod">
          <ac:chgData name="Pernia, Gabriel Enrique" userId="9a9e0add-9322-4346-adec-d02d63be1c00" providerId="ADAL" clId="{8F6BF2BE-ABF4-4F8B-9356-C58C17DB06EB}" dt="2025-02-21T00:20:58.727" v="1483" actId="1076"/>
          <ac:grpSpMkLst>
            <pc:docMk/>
            <pc:sldMk cId="973549679" sldId="2147469127"/>
            <ac:grpSpMk id="248" creationId="{547C94B2-359B-FF60-3CAE-5D856A8E98AC}"/>
          </ac:grpSpMkLst>
        </pc:grpChg>
        <pc:grpChg chg="add mod">
          <ac:chgData name="Pernia, Gabriel Enrique" userId="9a9e0add-9322-4346-adec-d02d63be1c00" providerId="ADAL" clId="{8F6BF2BE-ABF4-4F8B-9356-C58C17DB06EB}" dt="2025-02-21T00:20:58.727" v="1483" actId="1076"/>
          <ac:grpSpMkLst>
            <pc:docMk/>
            <pc:sldMk cId="973549679" sldId="2147469127"/>
            <ac:grpSpMk id="251" creationId="{BD54F8AC-83BF-52A8-9EA7-122F3ED36ED8}"/>
          </ac:grpSpMkLst>
        </pc:grpChg>
        <pc:grpChg chg="add mod">
          <ac:chgData name="Pernia, Gabriel Enrique" userId="9a9e0add-9322-4346-adec-d02d63be1c00" providerId="ADAL" clId="{8F6BF2BE-ABF4-4F8B-9356-C58C17DB06EB}" dt="2025-02-21T00:20:58.727" v="1483" actId="1076"/>
          <ac:grpSpMkLst>
            <pc:docMk/>
            <pc:sldMk cId="973549679" sldId="2147469127"/>
            <ac:grpSpMk id="254" creationId="{E83B0A11-23D0-2DE5-733B-B62D2F2133F5}"/>
          </ac:grpSpMkLst>
        </pc:grpChg>
        <pc:grpChg chg="add mod">
          <ac:chgData name="Pernia, Gabriel Enrique" userId="9a9e0add-9322-4346-adec-d02d63be1c00" providerId="ADAL" clId="{8F6BF2BE-ABF4-4F8B-9356-C58C17DB06EB}" dt="2025-02-21T00:20:58.727" v="1483" actId="1076"/>
          <ac:grpSpMkLst>
            <pc:docMk/>
            <pc:sldMk cId="973549679" sldId="2147469127"/>
            <ac:grpSpMk id="258" creationId="{FCC6C5FE-F6B3-CD81-076C-D57F0CD6A222}"/>
          </ac:grpSpMkLst>
        </pc:grpChg>
        <pc:grpChg chg="add mod">
          <ac:chgData name="Pernia, Gabriel Enrique" userId="9a9e0add-9322-4346-adec-d02d63be1c00" providerId="ADAL" clId="{8F6BF2BE-ABF4-4F8B-9356-C58C17DB06EB}" dt="2025-02-21T00:20:58.727" v="1483" actId="1076"/>
          <ac:grpSpMkLst>
            <pc:docMk/>
            <pc:sldMk cId="973549679" sldId="2147469127"/>
            <ac:grpSpMk id="261" creationId="{60068888-6A83-ED77-6046-C458DEE7E11F}"/>
          </ac:grpSpMkLst>
        </pc:grpChg>
        <pc:grpChg chg="add mod">
          <ac:chgData name="Pernia, Gabriel Enrique" userId="9a9e0add-9322-4346-adec-d02d63be1c00" providerId="ADAL" clId="{8F6BF2BE-ABF4-4F8B-9356-C58C17DB06EB}" dt="2025-02-21T00:20:58.727" v="1483" actId="1076"/>
          <ac:grpSpMkLst>
            <pc:docMk/>
            <pc:sldMk cId="973549679" sldId="2147469127"/>
            <ac:grpSpMk id="265" creationId="{8B278AAD-88E2-30F7-CC8D-74944FF92D61}"/>
          </ac:grpSpMkLst>
        </pc:grpChg>
        <pc:grpChg chg="add mod">
          <ac:chgData name="Pernia, Gabriel Enrique" userId="9a9e0add-9322-4346-adec-d02d63be1c00" providerId="ADAL" clId="{8F6BF2BE-ABF4-4F8B-9356-C58C17DB06EB}" dt="2025-02-21T00:20:58.727" v="1483" actId="1076"/>
          <ac:grpSpMkLst>
            <pc:docMk/>
            <pc:sldMk cId="973549679" sldId="2147469127"/>
            <ac:grpSpMk id="268" creationId="{673F3DF2-735C-7B33-37F8-014E1AAECF45}"/>
          </ac:grpSpMkLst>
        </pc:grpChg>
        <pc:grpChg chg="add mod">
          <ac:chgData name="Pernia, Gabriel Enrique" userId="9a9e0add-9322-4346-adec-d02d63be1c00" providerId="ADAL" clId="{8F6BF2BE-ABF4-4F8B-9356-C58C17DB06EB}" dt="2025-02-21T00:20:58.727" v="1483" actId="1076"/>
          <ac:grpSpMkLst>
            <pc:docMk/>
            <pc:sldMk cId="973549679" sldId="2147469127"/>
            <ac:grpSpMk id="271" creationId="{BA27ED6D-9BDD-1CE3-3BB5-60CFE5FC6F7A}"/>
          </ac:grpSpMkLst>
        </pc:grpChg>
        <pc:grpChg chg="add mod">
          <ac:chgData name="Pernia, Gabriel Enrique" userId="9a9e0add-9322-4346-adec-d02d63be1c00" providerId="ADAL" clId="{8F6BF2BE-ABF4-4F8B-9356-C58C17DB06EB}" dt="2025-02-21T00:20:58.727" v="1483" actId="1076"/>
          <ac:grpSpMkLst>
            <pc:docMk/>
            <pc:sldMk cId="973549679" sldId="2147469127"/>
            <ac:grpSpMk id="275" creationId="{E80D4F5B-0ED5-9C0B-6073-EC4296CA58D9}"/>
          </ac:grpSpMkLst>
        </pc:grpChg>
        <pc:grpChg chg="add mod">
          <ac:chgData name="Pernia, Gabriel Enrique" userId="9a9e0add-9322-4346-adec-d02d63be1c00" providerId="ADAL" clId="{8F6BF2BE-ABF4-4F8B-9356-C58C17DB06EB}" dt="2025-02-21T00:20:58.727" v="1483" actId="1076"/>
          <ac:grpSpMkLst>
            <pc:docMk/>
            <pc:sldMk cId="973549679" sldId="2147469127"/>
            <ac:grpSpMk id="278" creationId="{34D06051-FB60-1C75-5E61-85C986FE55B7}"/>
          </ac:grpSpMkLst>
        </pc:grpChg>
        <pc:grpChg chg="add mod">
          <ac:chgData name="Pernia, Gabriel Enrique" userId="9a9e0add-9322-4346-adec-d02d63be1c00" providerId="ADAL" clId="{8F6BF2BE-ABF4-4F8B-9356-C58C17DB06EB}" dt="2025-02-21T00:20:58.727" v="1483" actId="1076"/>
          <ac:grpSpMkLst>
            <pc:docMk/>
            <pc:sldMk cId="973549679" sldId="2147469127"/>
            <ac:grpSpMk id="282" creationId="{40C67408-811E-3590-A874-5534C3F301B8}"/>
          </ac:grpSpMkLst>
        </pc:grpChg>
        <pc:grpChg chg="add mod">
          <ac:chgData name="Pernia, Gabriel Enrique" userId="9a9e0add-9322-4346-adec-d02d63be1c00" providerId="ADAL" clId="{8F6BF2BE-ABF4-4F8B-9356-C58C17DB06EB}" dt="2025-02-21T00:20:58.727" v="1483" actId="1076"/>
          <ac:grpSpMkLst>
            <pc:docMk/>
            <pc:sldMk cId="973549679" sldId="2147469127"/>
            <ac:grpSpMk id="285" creationId="{C820973E-48C4-DCF3-8C2A-BE50AB5CBD68}"/>
          </ac:grpSpMkLst>
        </pc:grpChg>
        <pc:grpChg chg="add mod">
          <ac:chgData name="Pernia, Gabriel Enrique" userId="9a9e0add-9322-4346-adec-d02d63be1c00" providerId="ADAL" clId="{8F6BF2BE-ABF4-4F8B-9356-C58C17DB06EB}" dt="2025-02-21T00:20:58.727" v="1483" actId="1076"/>
          <ac:grpSpMkLst>
            <pc:docMk/>
            <pc:sldMk cId="973549679" sldId="2147469127"/>
            <ac:grpSpMk id="288" creationId="{BE278473-1AEE-449A-8B39-16D46399F50E}"/>
          </ac:grpSpMkLst>
        </pc:grpChg>
        <pc:cxnChg chg="add mod">
          <ac:chgData name="Pernia, Gabriel Enrique" userId="9a9e0add-9322-4346-adec-d02d63be1c00" providerId="ADAL" clId="{8F6BF2BE-ABF4-4F8B-9356-C58C17DB06EB}" dt="2025-02-21T00:20:58.727" v="1483" actId="1076"/>
          <ac:cxnSpMkLst>
            <pc:docMk/>
            <pc:sldMk cId="973549679" sldId="2147469127"/>
            <ac:cxnSpMk id="109" creationId="{A146B6D5-0760-33B5-38C3-E945F8962CFF}"/>
          </ac:cxnSpMkLst>
        </pc:cxnChg>
        <pc:cxnChg chg="add mod">
          <ac:chgData name="Pernia, Gabriel Enrique" userId="9a9e0add-9322-4346-adec-d02d63be1c00" providerId="ADAL" clId="{8F6BF2BE-ABF4-4F8B-9356-C58C17DB06EB}" dt="2025-02-21T00:20:58.727" v="1483" actId="1076"/>
          <ac:cxnSpMkLst>
            <pc:docMk/>
            <pc:sldMk cId="973549679" sldId="2147469127"/>
            <ac:cxnSpMk id="110" creationId="{586D67A5-4612-CD9C-5038-87C3010CEA43}"/>
          </ac:cxnSpMkLst>
        </pc:cxnChg>
      </pc:sldChg>
      <pc:sldChg chg="addSp delSp modSp add mod replId">
        <pc:chgData name="Pernia, Gabriel Enrique" userId="9a9e0add-9322-4346-adec-d02d63be1c00" providerId="ADAL" clId="{8F6BF2BE-ABF4-4F8B-9356-C58C17DB06EB}" dt="2025-02-21T00:57:21.507" v="1758" actId="478"/>
        <pc:sldMkLst>
          <pc:docMk/>
          <pc:sldMk cId="373742440" sldId="2147469128"/>
        </pc:sldMkLst>
        <pc:spChg chg="add mod">
          <ac:chgData name="Pernia, Gabriel Enrique" userId="9a9e0add-9322-4346-adec-d02d63be1c00" providerId="ADAL" clId="{8F6BF2BE-ABF4-4F8B-9356-C58C17DB06EB}" dt="2025-02-21T00:50:28.236" v="1642" actId="12"/>
          <ac:spMkLst>
            <pc:docMk/>
            <pc:sldMk cId="373742440" sldId="2147469128"/>
            <ac:spMk id="2" creationId="{DE9441AD-93EA-4BC9-5162-37EC34EC3880}"/>
          </ac:spMkLst>
        </pc:spChg>
        <pc:spChg chg="mod">
          <ac:chgData name="Pernia, Gabriel Enrique" userId="9a9e0add-9322-4346-adec-d02d63be1c00" providerId="ADAL" clId="{8F6BF2BE-ABF4-4F8B-9356-C58C17DB06EB}" dt="2025-02-21T00:50:21.499" v="1640" actId="14100"/>
          <ac:spMkLst>
            <pc:docMk/>
            <pc:sldMk cId="373742440" sldId="2147469128"/>
            <ac:spMk id="3" creationId="{72E51298-7922-CDB9-C714-5252F351DFD9}"/>
          </ac:spMkLst>
        </pc:spChg>
        <pc:spChg chg="add mod">
          <ac:chgData name="Pernia, Gabriel Enrique" userId="9a9e0add-9322-4346-adec-d02d63be1c00" providerId="ADAL" clId="{8F6BF2BE-ABF4-4F8B-9356-C58C17DB06EB}" dt="2025-02-21T00:23:59.737" v="1493"/>
          <ac:spMkLst>
            <pc:docMk/>
            <pc:sldMk cId="373742440" sldId="2147469128"/>
            <ac:spMk id="4" creationId="{2E87F092-AF91-23A0-669D-B70B32A6375E}"/>
          </ac:spMkLst>
        </pc:spChg>
        <pc:spChg chg="mod">
          <ac:chgData name="Pernia, Gabriel Enrique" userId="9a9e0add-9322-4346-adec-d02d63be1c00" providerId="ADAL" clId="{8F6BF2BE-ABF4-4F8B-9356-C58C17DB06EB}" dt="2025-02-21T00:23:59.737" v="1493"/>
          <ac:spMkLst>
            <pc:docMk/>
            <pc:sldMk cId="373742440" sldId="2147469128"/>
            <ac:spMk id="6" creationId="{0A33B9F9-5D66-E2B8-F4DC-28F2CCDE0873}"/>
          </ac:spMkLst>
        </pc:spChg>
        <pc:spChg chg="mod">
          <ac:chgData name="Pernia, Gabriel Enrique" userId="9a9e0add-9322-4346-adec-d02d63be1c00" providerId="ADAL" clId="{8F6BF2BE-ABF4-4F8B-9356-C58C17DB06EB}" dt="2025-02-21T00:23:59.737" v="1493"/>
          <ac:spMkLst>
            <pc:docMk/>
            <pc:sldMk cId="373742440" sldId="2147469128"/>
            <ac:spMk id="7" creationId="{FF4B867F-E694-3FBD-2B1B-A7F342BC6724}"/>
          </ac:spMkLst>
        </pc:spChg>
        <pc:spChg chg="mod">
          <ac:chgData name="Pernia, Gabriel Enrique" userId="9a9e0add-9322-4346-adec-d02d63be1c00" providerId="ADAL" clId="{8F6BF2BE-ABF4-4F8B-9356-C58C17DB06EB}" dt="2025-02-21T00:23:59.737" v="1493"/>
          <ac:spMkLst>
            <pc:docMk/>
            <pc:sldMk cId="373742440" sldId="2147469128"/>
            <ac:spMk id="8" creationId="{5AF25BC1-27F7-33C7-33D4-788AFFDD8251}"/>
          </ac:spMkLst>
        </pc:spChg>
        <pc:spChg chg="mod">
          <ac:chgData name="Pernia, Gabriel Enrique" userId="9a9e0add-9322-4346-adec-d02d63be1c00" providerId="ADAL" clId="{8F6BF2BE-ABF4-4F8B-9356-C58C17DB06EB}" dt="2025-02-21T00:23:59.737" v="1493"/>
          <ac:spMkLst>
            <pc:docMk/>
            <pc:sldMk cId="373742440" sldId="2147469128"/>
            <ac:spMk id="9" creationId="{6A8086DC-36C0-95CD-2115-A01A5CEFC15C}"/>
          </ac:spMkLst>
        </pc:spChg>
        <pc:spChg chg="add mod">
          <ac:chgData name="Pernia, Gabriel Enrique" userId="9a9e0add-9322-4346-adec-d02d63be1c00" providerId="ADAL" clId="{8F6BF2BE-ABF4-4F8B-9356-C58C17DB06EB}" dt="2025-02-21T00:23:59.737" v="1493"/>
          <ac:spMkLst>
            <pc:docMk/>
            <pc:sldMk cId="373742440" sldId="2147469128"/>
            <ac:spMk id="10" creationId="{7C7202C3-7A88-0D13-B44B-26E3F20C4F60}"/>
          </ac:spMkLst>
        </pc:spChg>
        <pc:spChg chg="mod">
          <ac:chgData name="Pernia, Gabriel Enrique" userId="9a9e0add-9322-4346-adec-d02d63be1c00" providerId="ADAL" clId="{8F6BF2BE-ABF4-4F8B-9356-C58C17DB06EB}" dt="2025-02-21T00:23:59.737" v="1493"/>
          <ac:spMkLst>
            <pc:docMk/>
            <pc:sldMk cId="373742440" sldId="2147469128"/>
            <ac:spMk id="12" creationId="{59D4EA73-197D-9F7D-478F-8E079A066B86}"/>
          </ac:spMkLst>
        </pc:spChg>
        <pc:spChg chg="mod">
          <ac:chgData name="Pernia, Gabriel Enrique" userId="9a9e0add-9322-4346-adec-d02d63be1c00" providerId="ADAL" clId="{8F6BF2BE-ABF4-4F8B-9356-C58C17DB06EB}" dt="2025-02-21T00:23:59.737" v="1493"/>
          <ac:spMkLst>
            <pc:docMk/>
            <pc:sldMk cId="373742440" sldId="2147469128"/>
            <ac:spMk id="13" creationId="{BB36CDC7-1723-B145-04D5-130EB4A2C8EC}"/>
          </ac:spMkLst>
        </pc:spChg>
        <pc:spChg chg="mod">
          <ac:chgData name="Pernia, Gabriel Enrique" userId="9a9e0add-9322-4346-adec-d02d63be1c00" providerId="ADAL" clId="{8F6BF2BE-ABF4-4F8B-9356-C58C17DB06EB}" dt="2025-02-21T00:23:59.737" v="1493"/>
          <ac:spMkLst>
            <pc:docMk/>
            <pc:sldMk cId="373742440" sldId="2147469128"/>
            <ac:spMk id="14" creationId="{493647B0-128E-9B59-D25B-2A2F30C68FCE}"/>
          </ac:spMkLst>
        </pc:spChg>
        <pc:spChg chg="mod">
          <ac:chgData name="Pernia, Gabriel Enrique" userId="9a9e0add-9322-4346-adec-d02d63be1c00" providerId="ADAL" clId="{8F6BF2BE-ABF4-4F8B-9356-C58C17DB06EB}" dt="2025-02-21T00:23:59.737" v="1493"/>
          <ac:spMkLst>
            <pc:docMk/>
            <pc:sldMk cId="373742440" sldId="2147469128"/>
            <ac:spMk id="15" creationId="{D88F2904-4E37-E852-1B66-BB024632C924}"/>
          </ac:spMkLst>
        </pc:spChg>
        <pc:spChg chg="add mod">
          <ac:chgData name="Pernia, Gabriel Enrique" userId="9a9e0add-9322-4346-adec-d02d63be1c00" providerId="ADAL" clId="{8F6BF2BE-ABF4-4F8B-9356-C58C17DB06EB}" dt="2025-02-21T00:23:59.737" v="1493"/>
          <ac:spMkLst>
            <pc:docMk/>
            <pc:sldMk cId="373742440" sldId="2147469128"/>
            <ac:spMk id="16" creationId="{4F5E2FAF-B500-6D88-3E30-32F3989C5B03}"/>
          </ac:spMkLst>
        </pc:spChg>
        <pc:spChg chg="mod">
          <ac:chgData name="Pernia, Gabriel Enrique" userId="9a9e0add-9322-4346-adec-d02d63be1c00" providerId="ADAL" clId="{8F6BF2BE-ABF4-4F8B-9356-C58C17DB06EB}" dt="2025-02-21T00:23:59.737" v="1493"/>
          <ac:spMkLst>
            <pc:docMk/>
            <pc:sldMk cId="373742440" sldId="2147469128"/>
            <ac:spMk id="18" creationId="{699E88AE-F182-46A2-DE0F-74E5E358D05C}"/>
          </ac:spMkLst>
        </pc:spChg>
        <pc:spChg chg="mod">
          <ac:chgData name="Pernia, Gabriel Enrique" userId="9a9e0add-9322-4346-adec-d02d63be1c00" providerId="ADAL" clId="{8F6BF2BE-ABF4-4F8B-9356-C58C17DB06EB}" dt="2025-02-21T00:23:59.737" v="1493"/>
          <ac:spMkLst>
            <pc:docMk/>
            <pc:sldMk cId="373742440" sldId="2147469128"/>
            <ac:spMk id="20" creationId="{992AB37B-B8DF-2870-1813-FE386A4A1B92}"/>
          </ac:spMkLst>
        </pc:spChg>
        <pc:spChg chg="mod">
          <ac:chgData name="Pernia, Gabriel Enrique" userId="9a9e0add-9322-4346-adec-d02d63be1c00" providerId="ADAL" clId="{8F6BF2BE-ABF4-4F8B-9356-C58C17DB06EB}" dt="2025-02-21T00:23:59.737" v="1493"/>
          <ac:spMkLst>
            <pc:docMk/>
            <pc:sldMk cId="373742440" sldId="2147469128"/>
            <ac:spMk id="21" creationId="{A931D6BF-24A7-BFC1-D363-A18504543E9E}"/>
          </ac:spMkLst>
        </pc:spChg>
        <pc:spChg chg="mod">
          <ac:chgData name="Pernia, Gabriel Enrique" userId="9a9e0add-9322-4346-adec-d02d63be1c00" providerId="ADAL" clId="{8F6BF2BE-ABF4-4F8B-9356-C58C17DB06EB}" dt="2025-02-21T00:23:59.737" v="1493"/>
          <ac:spMkLst>
            <pc:docMk/>
            <pc:sldMk cId="373742440" sldId="2147469128"/>
            <ac:spMk id="23" creationId="{A0B8D4EF-5E97-E821-A946-2665CBEF0D27}"/>
          </ac:spMkLst>
        </pc:spChg>
        <pc:spChg chg="mod">
          <ac:chgData name="Pernia, Gabriel Enrique" userId="9a9e0add-9322-4346-adec-d02d63be1c00" providerId="ADAL" clId="{8F6BF2BE-ABF4-4F8B-9356-C58C17DB06EB}" dt="2025-02-21T00:23:59.737" v="1493"/>
          <ac:spMkLst>
            <pc:docMk/>
            <pc:sldMk cId="373742440" sldId="2147469128"/>
            <ac:spMk id="25" creationId="{BBE69702-12E5-9959-16B6-6C3257091017}"/>
          </ac:spMkLst>
        </pc:spChg>
        <pc:spChg chg="mod">
          <ac:chgData name="Pernia, Gabriel Enrique" userId="9a9e0add-9322-4346-adec-d02d63be1c00" providerId="ADAL" clId="{8F6BF2BE-ABF4-4F8B-9356-C58C17DB06EB}" dt="2025-02-21T00:23:59.737" v="1493"/>
          <ac:spMkLst>
            <pc:docMk/>
            <pc:sldMk cId="373742440" sldId="2147469128"/>
            <ac:spMk id="26" creationId="{4CF49F7F-830C-0680-CC18-405B15B5EDB7}"/>
          </ac:spMkLst>
        </pc:spChg>
        <pc:spChg chg="mod">
          <ac:chgData name="Pernia, Gabriel Enrique" userId="9a9e0add-9322-4346-adec-d02d63be1c00" providerId="ADAL" clId="{8F6BF2BE-ABF4-4F8B-9356-C58C17DB06EB}" dt="2025-02-21T00:23:59.737" v="1493"/>
          <ac:spMkLst>
            <pc:docMk/>
            <pc:sldMk cId="373742440" sldId="2147469128"/>
            <ac:spMk id="28" creationId="{E5BDA369-59AC-159A-9506-EBAFCDA13F49}"/>
          </ac:spMkLst>
        </pc:spChg>
        <pc:spChg chg="mod">
          <ac:chgData name="Pernia, Gabriel Enrique" userId="9a9e0add-9322-4346-adec-d02d63be1c00" providerId="ADAL" clId="{8F6BF2BE-ABF4-4F8B-9356-C58C17DB06EB}" dt="2025-02-21T00:23:59.737" v="1493"/>
          <ac:spMkLst>
            <pc:docMk/>
            <pc:sldMk cId="373742440" sldId="2147469128"/>
            <ac:spMk id="30" creationId="{AFDD228F-C6BE-4AEC-18E7-BB561CF201C9}"/>
          </ac:spMkLst>
        </pc:spChg>
        <pc:spChg chg="mod">
          <ac:chgData name="Pernia, Gabriel Enrique" userId="9a9e0add-9322-4346-adec-d02d63be1c00" providerId="ADAL" clId="{8F6BF2BE-ABF4-4F8B-9356-C58C17DB06EB}" dt="2025-02-21T00:23:59.737" v="1493"/>
          <ac:spMkLst>
            <pc:docMk/>
            <pc:sldMk cId="373742440" sldId="2147469128"/>
            <ac:spMk id="31" creationId="{69BC7BA5-197A-7311-7EE8-3E5222D9176C}"/>
          </ac:spMkLst>
        </pc:spChg>
        <pc:spChg chg="mod">
          <ac:chgData name="Pernia, Gabriel Enrique" userId="9a9e0add-9322-4346-adec-d02d63be1c00" providerId="ADAL" clId="{8F6BF2BE-ABF4-4F8B-9356-C58C17DB06EB}" dt="2025-02-21T00:23:59.737" v="1493"/>
          <ac:spMkLst>
            <pc:docMk/>
            <pc:sldMk cId="373742440" sldId="2147469128"/>
            <ac:spMk id="33" creationId="{5E2DA80E-84E7-DDB2-7203-9A9925B52AF9}"/>
          </ac:spMkLst>
        </pc:spChg>
        <pc:spChg chg="mod">
          <ac:chgData name="Pernia, Gabriel Enrique" userId="9a9e0add-9322-4346-adec-d02d63be1c00" providerId="ADAL" clId="{8F6BF2BE-ABF4-4F8B-9356-C58C17DB06EB}" dt="2025-02-21T00:23:59.737" v="1493"/>
          <ac:spMkLst>
            <pc:docMk/>
            <pc:sldMk cId="373742440" sldId="2147469128"/>
            <ac:spMk id="35" creationId="{40D5FA8B-73C0-D027-9AFF-55AD74B60AB1}"/>
          </ac:spMkLst>
        </pc:spChg>
        <pc:spChg chg="mod">
          <ac:chgData name="Pernia, Gabriel Enrique" userId="9a9e0add-9322-4346-adec-d02d63be1c00" providerId="ADAL" clId="{8F6BF2BE-ABF4-4F8B-9356-C58C17DB06EB}" dt="2025-02-21T00:23:59.737" v="1493"/>
          <ac:spMkLst>
            <pc:docMk/>
            <pc:sldMk cId="373742440" sldId="2147469128"/>
            <ac:spMk id="36" creationId="{DDA3F589-1DE2-2E49-E380-FD75D802D0DF}"/>
          </ac:spMkLst>
        </pc:spChg>
        <pc:spChg chg="mod">
          <ac:chgData name="Pernia, Gabriel Enrique" userId="9a9e0add-9322-4346-adec-d02d63be1c00" providerId="ADAL" clId="{8F6BF2BE-ABF4-4F8B-9356-C58C17DB06EB}" dt="2025-02-21T00:23:59.737" v="1493"/>
          <ac:spMkLst>
            <pc:docMk/>
            <pc:sldMk cId="373742440" sldId="2147469128"/>
            <ac:spMk id="38" creationId="{9BE7F286-54DD-D266-804A-EA6A93A0F913}"/>
          </ac:spMkLst>
        </pc:spChg>
        <pc:spChg chg="mod">
          <ac:chgData name="Pernia, Gabriel Enrique" userId="9a9e0add-9322-4346-adec-d02d63be1c00" providerId="ADAL" clId="{8F6BF2BE-ABF4-4F8B-9356-C58C17DB06EB}" dt="2025-02-21T00:23:59.737" v="1493"/>
          <ac:spMkLst>
            <pc:docMk/>
            <pc:sldMk cId="373742440" sldId="2147469128"/>
            <ac:spMk id="40" creationId="{A0C5390D-A025-4922-D01D-22F2493DB92C}"/>
          </ac:spMkLst>
        </pc:spChg>
        <pc:spChg chg="mod">
          <ac:chgData name="Pernia, Gabriel Enrique" userId="9a9e0add-9322-4346-adec-d02d63be1c00" providerId="ADAL" clId="{8F6BF2BE-ABF4-4F8B-9356-C58C17DB06EB}" dt="2025-02-21T00:23:59.737" v="1493"/>
          <ac:spMkLst>
            <pc:docMk/>
            <pc:sldMk cId="373742440" sldId="2147469128"/>
            <ac:spMk id="41" creationId="{A733F928-4F38-B09F-ED1B-EDF4B3E0F043}"/>
          </ac:spMkLst>
        </pc:spChg>
        <pc:spChg chg="mod">
          <ac:chgData name="Pernia, Gabriel Enrique" userId="9a9e0add-9322-4346-adec-d02d63be1c00" providerId="ADAL" clId="{8F6BF2BE-ABF4-4F8B-9356-C58C17DB06EB}" dt="2025-02-21T00:23:59.737" v="1493"/>
          <ac:spMkLst>
            <pc:docMk/>
            <pc:sldMk cId="373742440" sldId="2147469128"/>
            <ac:spMk id="42" creationId="{A950F63B-2E8E-8234-615D-52047D76B012}"/>
          </ac:spMkLst>
        </pc:spChg>
        <pc:spChg chg="mod">
          <ac:chgData name="Pernia, Gabriel Enrique" userId="9a9e0add-9322-4346-adec-d02d63be1c00" providerId="ADAL" clId="{8F6BF2BE-ABF4-4F8B-9356-C58C17DB06EB}" dt="2025-02-21T00:23:59.737" v="1493"/>
          <ac:spMkLst>
            <pc:docMk/>
            <pc:sldMk cId="373742440" sldId="2147469128"/>
            <ac:spMk id="44" creationId="{A3B29FFF-BFB6-3509-A268-7FCB0CFD3691}"/>
          </ac:spMkLst>
        </pc:spChg>
        <pc:spChg chg="mod">
          <ac:chgData name="Pernia, Gabriel Enrique" userId="9a9e0add-9322-4346-adec-d02d63be1c00" providerId="ADAL" clId="{8F6BF2BE-ABF4-4F8B-9356-C58C17DB06EB}" dt="2025-02-21T00:23:59.737" v="1493"/>
          <ac:spMkLst>
            <pc:docMk/>
            <pc:sldMk cId="373742440" sldId="2147469128"/>
            <ac:spMk id="46" creationId="{28255055-412A-BEDE-E59E-985E7028EDA4}"/>
          </ac:spMkLst>
        </pc:spChg>
        <pc:spChg chg="mod">
          <ac:chgData name="Pernia, Gabriel Enrique" userId="9a9e0add-9322-4346-adec-d02d63be1c00" providerId="ADAL" clId="{8F6BF2BE-ABF4-4F8B-9356-C58C17DB06EB}" dt="2025-02-21T00:23:59.737" v="1493"/>
          <ac:spMkLst>
            <pc:docMk/>
            <pc:sldMk cId="373742440" sldId="2147469128"/>
            <ac:spMk id="47" creationId="{B820D0C7-593F-BB07-7C40-6996F84E974D}"/>
          </ac:spMkLst>
        </pc:spChg>
        <pc:spChg chg="mod">
          <ac:chgData name="Pernia, Gabriel Enrique" userId="9a9e0add-9322-4346-adec-d02d63be1c00" providerId="ADAL" clId="{8F6BF2BE-ABF4-4F8B-9356-C58C17DB06EB}" dt="2025-02-21T00:23:59.737" v="1493"/>
          <ac:spMkLst>
            <pc:docMk/>
            <pc:sldMk cId="373742440" sldId="2147469128"/>
            <ac:spMk id="49" creationId="{A831932F-E1B6-4DDD-35B0-EA53BCC30FA7}"/>
          </ac:spMkLst>
        </pc:spChg>
        <pc:spChg chg="mod">
          <ac:chgData name="Pernia, Gabriel Enrique" userId="9a9e0add-9322-4346-adec-d02d63be1c00" providerId="ADAL" clId="{8F6BF2BE-ABF4-4F8B-9356-C58C17DB06EB}" dt="2025-02-21T00:23:59.737" v="1493"/>
          <ac:spMkLst>
            <pc:docMk/>
            <pc:sldMk cId="373742440" sldId="2147469128"/>
            <ac:spMk id="51" creationId="{1237AD6A-F833-A206-D5A8-A6DC5A1FCAFE}"/>
          </ac:spMkLst>
        </pc:spChg>
        <pc:spChg chg="mod">
          <ac:chgData name="Pernia, Gabriel Enrique" userId="9a9e0add-9322-4346-adec-d02d63be1c00" providerId="ADAL" clId="{8F6BF2BE-ABF4-4F8B-9356-C58C17DB06EB}" dt="2025-02-21T00:23:59.737" v="1493"/>
          <ac:spMkLst>
            <pc:docMk/>
            <pc:sldMk cId="373742440" sldId="2147469128"/>
            <ac:spMk id="52" creationId="{4C4C210A-19B6-E7C0-D500-05FB76FBA64F}"/>
          </ac:spMkLst>
        </pc:spChg>
        <pc:spChg chg="mod">
          <ac:chgData name="Pernia, Gabriel Enrique" userId="9a9e0add-9322-4346-adec-d02d63be1c00" providerId="ADAL" clId="{8F6BF2BE-ABF4-4F8B-9356-C58C17DB06EB}" dt="2025-02-21T00:23:59.737" v="1493"/>
          <ac:spMkLst>
            <pc:docMk/>
            <pc:sldMk cId="373742440" sldId="2147469128"/>
            <ac:spMk id="54" creationId="{3388D98B-CF1C-D7CB-4DBF-B5133A8AFBAD}"/>
          </ac:spMkLst>
        </pc:spChg>
        <pc:spChg chg="mod">
          <ac:chgData name="Pernia, Gabriel Enrique" userId="9a9e0add-9322-4346-adec-d02d63be1c00" providerId="ADAL" clId="{8F6BF2BE-ABF4-4F8B-9356-C58C17DB06EB}" dt="2025-02-21T00:23:59.737" v="1493"/>
          <ac:spMkLst>
            <pc:docMk/>
            <pc:sldMk cId="373742440" sldId="2147469128"/>
            <ac:spMk id="56" creationId="{4E46205B-7B52-0B66-B2D4-6647CEBDB600}"/>
          </ac:spMkLst>
        </pc:spChg>
        <pc:spChg chg="mod">
          <ac:chgData name="Pernia, Gabriel Enrique" userId="9a9e0add-9322-4346-adec-d02d63be1c00" providerId="ADAL" clId="{8F6BF2BE-ABF4-4F8B-9356-C58C17DB06EB}" dt="2025-02-21T00:23:59.737" v="1493"/>
          <ac:spMkLst>
            <pc:docMk/>
            <pc:sldMk cId="373742440" sldId="2147469128"/>
            <ac:spMk id="57" creationId="{A3B325C1-F862-EE7E-4FA3-36D2B30A0711}"/>
          </ac:spMkLst>
        </pc:spChg>
        <pc:spChg chg="mod">
          <ac:chgData name="Pernia, Gabriel Enrique" userId="9a9e0add-9322-4346-adec-d02d63be1c00" providerId="ADAL" clId="{8F6BF2BE-ABF4-4F8B-9356-C58C17DB06EB}" dt="2025-02-21T00:23:59.737" v="1493"/>
          <ac:spMkLst>
            <pc:docMk/>
            <pc:sldMk cId="373742440" sldId="2147469128"/>
            <ac:spMk id="59" creationId="{C891E5E3-3CA6-DF5D-1CED-A4AB6FD39473}"/>
          </ac:spMkLst>
        </pc:spChg>
        <pc:spChg chg="mod">
          <ac:chgData name="Pernia, Gabriel Enrique" userId="9a9e0add-9322-4346-adec-d02d63be1c00" providerId="ADAL" clId="{8F6BF2BE-ABF4-4F8B-9356-C58C17DB06EB}" dt="2025-02-21T00:23:59.737" v="1493"/>
          <ac:spMkLst>
            <pc:docMk/>
            <pc:sldMk cId="373742440" sldId="2147469128"/>
            <ac:spMk id="61" creationId="{92C19320-53E2-2474-5DBB-EE6C5148B7A0}"/>
          </ac:spMkLst>
        </pc:spChg>
        <pc:spChg chg="mod">
          <ac:chgData name="Pernia, Gabriel Enrique" userId="9a9e0add-9322-4346-adec-d02d63be1c00" providerId="ADAL" clId="{8F6BF2BE-ABF4-4F8B-9356-C58C17DB06EB}" dt="2025-02-21T00:23:59.737" v="1493"/>
          <ac:spMkLst>
            <pc:docMk/>
            <pc:sldMk cId="373742440" sldId="2147469128"/>
            <ac:spMk id="62" creationId="{90B2AD59-66CD-A601-6E36-28B02C760B85}"/>
          </ac:spMkLst>
        </pc:spChg>
        <pc:spChg chg="mod">
          <ac:chgData name="Pernia, Gabriel Enrique" userId="9a9e0add-9322-4346-adec-d02d63be1c00" providerId="ADAL" clId="{8F6BF2BE-ABF4-4F8B-9356-C58C17DB06EB}" dt="2025-02-21T00:23:59.737" v="1493"/>
          <ac:spMkLst>
            <pc:docMk/>
            <pc:sldMk cId="373742440" sldId="2147469128"/>
            <ac:spMk id="64" creationId="{2263B385-B331-1EB9-0C40-6602CC52A915}"/>
          </ac:spMkLst>
        </pc:spChg>
        <pc:spChg chg="mod">
          <ac:chgData name="Pernia, Gabriel Enrique" userId="9a9e0add-9322-4346-adec-d02d63be1c00" providerId="ADAL" clId="{8F6BF2BE-ABF4-4F8B-9356-C58C17DB06EB}" dt="2025-02-21T00:23:59.737" v="1493"/>
          <ac:spMkLst>
            <pc:docMk/>
            <pc:sldMk cId="373742440" sldId="2147469128"/>
            <ac:spMk id="66" creationId="{68B26479-A68C-251E-F9D4-3C2C86263B4D}"/>
          </ac:spMkLst>
        </pc:spChg>
        <pc:spChg chg="mod">
          <ac:chgData name="Pernia, Gabriel Enrique" userId="9a9e0add-9322-4346-adec-d02d63be1c00" providerId="ADAL" clId="{8F6BF2BE-ABF4-4F8B-9356-C58C17DB06EB}" dt="2025-02-21T00:23:59.737" v="1493"/>
          <ac:spMkLst>
            <pc:docMk/>
            <pc:sldMk cId="373742440" sldId="2147469128"/>
            <ac:spMk id="67" creationId="{048FD53E-D30D-B637-3E14-EB764E2597C3}"/>
          </ac:spMkLst>
        </pc:spChg>
        <pc:spChg chg="mod">
          <ac:chgData name="Pernia, Gabriel Enrique" userId="9a9e0add-9322-4346-adec-d02d63be1c00" providerId="ADAL" clId="{8F6BF2BE-ABF4-4F8B-9356-C58C17DB06EB}" dt="2025-02-21T00:23:59.737" v="1493"/>
          <ac:spMkLst>
            <pc:docMk/>
            <pc:sldMk cId="373742440" sldId="2147469128"/>
            <ac:spMk id="69" creationId="{55943561-B3F4-2A27-5600-5E9A16B0B680}"/>
          </ac:spMkLst>
        </pc:spChg>
        <pc:spChg chg="mod">
          <ac:chgData name="Pernia, Gabriel Enrique" userId="9a9e0add-9322-4346-adec-d02d63be1c00" providerId="ADAL" clId="{8F6BF2BE-ABF4-4F8B-9356-C58C17DB06EB}" dt="2025-02-21T00:23:59.737" v="1493"/>
          <ac:spMkLst>
            <pc:docMk/>
            <pc:sldMk cId="373742440" sldId="2147469128"/>
            <ac:spMk id="71" creationId="{9F4ED699-8EB0-A232-172E-23DD4D449685}"/>
          </ac:spMkLst>
        </pc:spChg>
        <pc:spChg chg="mod">
          <ac:chgData name="Pernia, Gabriel Enrique" userId="9a9e0add-9322-4346-adec-d02d63be1c00" providerId="ADAL" clId="{8F6BF2BE-ABF4-4F8B-9356-C58C17DB06EB}" dt="2025-02-21T00:23:59.737" v="1493"/>
          <ac:spMkLst>
            <pc:docMk/>
            <pc:sldMk cId="373742440" sldId="2147469128"/>
            <ac:spMk id="72" creationId="{78B8F48B-B50E-66AC-E21A-2BB9507F470B}"/>
          </ac:spMkLst>
        </pc:spChg>
        <pc:spChg chg="mod">
          <ac:chgData name="Pernia, Gabriel Enrique" userId="9a9e0add-9322-4346-adec-d02d63be1c00" providerId="ADAL" clId="{8F6BF2BE-ABF4-4F8B-9356-C58C17DB06EB}" dt="2025-02-21T00:23:59.737" v="1493"/>
          <ac:spMkLst>
            <pc:docMk/>
            <pc:sldMk cId="373742440" sldId="2147469128"/>
            <ac:spMk id="73" creationId="{2AB4F2D1-AD88-2990-2757-821A29613AAB}"/>
          </ac:spMkLst>
        </pc:spChg>
        <pc:spChg chg="mod">
          <ac:chgData name="Pernia, Gabriel Enrique" userId="9a9e0add-9322-4346-adec-d02d63be1c00" providerId="ADAL" clId="{8F6BF2BE-ABF4-4F8B-9356-C58C17DB06EB}" dt="2025-02-21T00:23:59.737" v="1493"/>
          <ac:spMkLst>
            <pc:docMk/>
            <pc:sldMk cId="373742440" sldId="2147469128"/>
            <ac:spMk id="75" creationId="{31E065F7-F8C1-015C-145C-78C9947C346A}"/>
          </ac:spMkLst>
        </pc:spChg>
        <pc:spChg chg="mod">
          <ac:chgData name="Pernia, Gabriel Enrique" userId="9a9e0add-9322-4346-adec-d02d63be1c00" providerId="ADAL" clId="{8F6BF2BE-ABF4-4F8B-9356-C58C17DB06EB}" dt="2025-02-21T00:23:59.737" v="1493"/>
          <ac:spMkLst>
            <pc:docMk/>
            <pc:sldMk cId="373742440" sldId="2147469128"/>
            <ac:spMk id="77" creationId="{A4FADD1F-C828-E12F-348F-BE8950142774}"/>
          </ac:spMkLst>
        </pc:spChg>
        <pc:spChg chg="mod">
          <ac:chgData name="Pernia, Gabriel Enrique" userId="9a9e0add-9322-4346-adec-d02d63be1c00" providerId="ADAL" clId="{8F6BF2BE-ABF4-4F8B-9356-C58C17DB06EB}" dt="2025-02-21T00:23:59.737" v="1493"/>
          <ac:spMkLst>
            <pc:docMk/>
            <pc:sldMk cId="373742440" sldId="2147469128"/>
            <ac:spMk id="78" creationId="{F5853E7E-2AE2-2CAB-775B-510E4325DC61}"/>
          </ac:spMkLst>
        </pc:spChg>
        <pc:spChg chg="mod">
          <ac:chgData name="Pernia, Gabriel Enrique" userId="9a9e0add-9322-4346-adec-d02d63be1c00" providerId="ADAL" clId="{8F6BF2BE-ABF4-4F8B-9356-C58C17DB06EB}" dt="2025-02-21T00:23:59.737" v="1493"/>
          <ac:spMkLst>
            <pc:docMk/>
            <pc:sldMk cId="373742440" sldId="2147469128"/>
            <ac:spMk id="80" creationId="{41B7D23B-45E8-E822-FD6F-66E3B40D93B8}"/>
          </ac:spMkLst>
        </pc:spChg>
        <pc:spChg chg="mod">
          <ac:chgData name="Pernia, Gabriel Enrique" userId="9a9e0add-9322-4346-adec-d02d63be1c00" providerId="ADAL" clId="{8F6BF2BE-ABF4-4F8B-9356-C58C17DB06EB}" dt="2025-02-21T00:23:59.737" v="1493"/>
          <ac:spMkLst>
            <pc:docMk/>
            <pc:sldMk cId="373742440" sldId="2147469128"/>
            <ac:spMk id="82" creationId="{5B65EF85-826F-1721-BBBB-198445A30ABF}"/>
          </ac:spMkLst>
        </pc:spChg>
        <pc:spChg chg="mod">
          <ac:chgData name="Pernia, Gabriel Enrique" userId="9a9e0add-9322-4346-adec-d02d63be1c00" providerId="ADAL" clId="{8F6BF2BE-ABF4-4F8B-9356-C58C17DB06EB}" dt="2025-02-21T00:23:59.737" v="1493"/>
          <ac:spMkLst>
            <pc:docMk/>
            <pc:sldMk cId="373742440" sldId="2147469128"/>
            <ac:spMk id="83" creationId="{4950A091-8DE6-56E9-51D9-FA7E61F82CF0}"/>
          </ac:spMkLst>
        </pc:spChg>
        <pc:spChg chg="mod">
          <ac:chgData name="Pernia, Gabriel Enrique" userId="9a9e0add-9322-4346-adec-d02d63be1c00" providerId="ADAL" clId="{8F6BF2BE-ABF4-4F8B-9356-C58C17DB06EB}" dt="2025-02-21T00:23:59.737" v="1493"/>
          <ac:spMkLst>
            <pc:docMk/>
            <pc:sldMk cId="373742440" sldId="2147469128"/>
            <ac:spMk id="85" creationId="{5D38D2C7-701A-85B9-7948-1AC85EE0FE2E}"/>
          </ac:spMkLst>
        </pc:spChg>
        <pc:spChg chg="mod">
          <ac:chgData name="Pernia, Gabriel Enrique" userId="9a9e0add-9322-4346-adec-d02d63be1c00" providerId="ADAL" clId="{8F6BF2BE-ABF4-4F8B-9356-C58C17DB06EB}" dt="2025-02-21T00:23:59.737" v="1493"/>
          <ac:spMkLst>
            <pc:docMk/>
            <pc:sldMk cId="373742440" sldId="2147469128"/>
            <ac:spMk id="87" creationId="{44820126-B2AE-25D6-A974-EC173ADA6466}"/>
          </ac:spMkLst>
        </pc:spChg>
        <pc:spChg chg="mod">
          <ac:chgData name="Pernia, Gabriel Enrique" userId="9a9e0add-9322-4346-adec-d02d63be1c00" providerId="ADAL" clId="{8F6BF2BE-ABF4-4F8B-9356-C58C17DB06EB}" dt="2025-02-21T00:23:59.737" v="1493"/>
          <ac:spMkLst>
            <pc:docMk/>
            <pc:sldMk cId="373742440" sldId="2147469128"/>
            <ac:spMk id="88" creationId="{17288F1C-45D9-7863-D90D-E030866804B0}"/>
          </ac:spMkLst>
        </pc:spChg>
        <pc:spChg chg="mod">
          <ac:chgData name="Pernia, Gabriel Enrique" userId="9a9e0add-9322-4346-adec-d02d63be1c00" providerId="ADAL" clId="{8F6BF2BE-ABF4-4F8B-9356-C58C17DB06EB}" dt="2025-02-21T00:23:59.737" v="1493"/>
          <ac:spMkLst>
            <pc:docMk/>
            <pc:sldMk cId="373742440" sldId="2147469128"/>
            <ac:spMk id="90" creationId="{49B5C36E-7522-F863-CE77-0378D7C72F66}"/>
          </ac:spMkLst>
        </pc:spChg>
        <pc:spChg chg="mod">
          <ac:chgData name="Pernia, Gabriel Enrique" userId="9a9e0add-9322-4346-adec-d02d63be1c00" providerId="ADAL" clId="{8F6BF2BE-ABF4-4F8B-9356-C58C17DB06EB}" dt="2025-02-21T00:23:59.737" v="1493"/>
          <ac:spMkLst>
            <pc:docMk/>
            <pc:sldMk cId="373742440" sldId="2147469128"/>
            <ac:spMk id="92" creationId="{29F34EAA-E575-0D03-E8BD-DC2C27EEE38D}"/>
          </ac:spMkLst>
        </pc:spChg>
        <pc:spChg chg="mod">
          <ac:chgData name="Pernia, Gabriel Enrique" userId="9a9e0add-9322-4346-adec-d02d63be1c00" providerId="ADAL" clId="{8F6BF2BE-ABF4-4F8B-9356-C58C17DB06EB}" dt="2025-02-21T00:23:59.737" v="1493"/>
          <ac:spMkLst>
            <pc:docMk/>
            <pc:sldMk cId="373742440" sldId="2147469128"/>
            <ac:spMk id="93" creationId="{47F44937-BA31-F94A-5AC0-0191BCD8AF83}"/>
          </ac:spMkLst>
        </pc:spChg>
        <pc:spChg chg="mod">
          <ac:chgData name="Pernia, Gabriel Enrique" userId="9a9e0add-9322-4346-adec-d02d63be1c00" providerId="ADAL" clId="{8F6BF2BE-ABF4-4F8B-9356-C58C17DB06EB}" dt="2025-02-21T00:23:59.737" v="1493"/>
          <ac:spMkLst>
            <pc:docMk/>
            <pc:sldMk cId="373742440" sldId="2147469128"/>
            <ac:spMk id="95" creationId="{134ED2BF-55AE-2E86-A568-E6ED3C0E0553}"/>
          </ac:spMkLst>
        </pc:spChg>
        <pc:spChg chg="mod">
          <ac:chgData name="Pernia, Gabriel Enrique" userId="9a9e0add-9322-4346-adec-d02d63be1c00" providerId="ADAL" clId="{8F6BF2BE-ABF4-4F8B-9356-C58C17DB06EB}" dt="2025-02-21T00:23:59.737" v="1493"/>
          <ac:spMkLst>
            <pc:docMk/>
            <pc:sldMk cId="373742440" sldId="2147469128"/>
            <ac:spMk id="97" creationId="{16FB653D-89B4-C0A5-37E0-DEC1BB4B3468}"/>
          </ac:spMkLst>
        </pc:spChg>
        <pc:spChg chg="mod">
          <ac:chgData name="Pernia, Gabriel Enrique" userId="9a9e0add-9322-4346-adec-d02d63be1c00" providerId="ADAL" clId="{8F6BF2BE-ABF4-4F8B-9356-C58C17DB06EB}" dt="2025-02-21T00:23:59.737" v="1493"/>
          <ac:spMkLst>
            <pc:docMk/>
            <pc:sldMk cId="373742440" sldId="2147469128"/>
            <ac:spMk id="98" creationId="{2FEE0A63-3497-5E18-0B30-B8EE6D4A1D68}"/>
          </ac:spMkLst>
        </pc:spChg>
        <pc:spChg chg="mod">
          <ac:chgData name="Pernia, Gabriel Enrique" userId="9a9e0add-9322-4346-adec-d02d63be1c00" providerId="ADAL" clId="{8F6BF2BE-ABF4-4F8B-9356-C58C17DB06EB}" dt="2025-02-21T00:23:59.737" v="1493"/>
          <ac:spMkLst>
            <pc:docMk/>
            <pc:sldMk cId="373742440" sldId="2147469128"/>
            <ac:spMk id="100" creationId="{8EB7B51F-4150-1893-2B0F-56B24F112F92}"/>
          </ac:spMkLst>
        </pc:spChg>
        <pc:spChg chg="mod">
          <ac:chgData name="Pernia, Gabriel Enrique" userId="9a9e0add-9322-4346-adec-d02d63be1c00" providerId="ADAL" clId="{8F6BF2BE-ABF4-4F8B-9356-C58C17DB06EB}" dt="2025-02-21T00:23:59.737" v="1493"/>
          <ac:spMkLst>
            <pc:docMk/>
            <pc:sldMk cId="373742440" sldId="2147469128"/>
            <ac:spMk id="102" creationId="{F9D2A1AB-2289-1F34-DAB5-66CDF32C63AF}"/>
          </ac:spMkLst>
        </pc:spChg>
        <pc:spChg chg="mod">
          <ac:chgData name="Pernia, Gabriel Enrique" userId="9a9e0add-9322-4346-adec-d02d63be1c00" providerId="ADAL" clId="{8F6BF2BE-ABF4-4F8B-9356-C58C17DB06EB}" dt="2025-02-21T00:23:59.737" v="1493"/>
          <ac:spMkLst>
            <pc:docMk/>
            <pc:sldMk cId="373742440" sldId="2147469128"/>
            <ac:spMk id="103" creationId="{CDB0938C-496D-D9CF-5597-F49F08E479D4}"/>
          </ac:spMkLst>
        </pc:spChg>
        <pc:spChg chg="mod">
          <ac:chgData name="Pernia, Gabriel Enrique" userId="9a9e0add-9322-4346-adec-d02d63be1c00" providerId="ADAL" clId="{8F6BF2BE-ABF4-4F8B-9356-C58C17DB06EB}" dt="2025-02-21T00:23:59.737" v="1493"/>
          <ac:spMkLst>
            <pc:docMk/>
            <pc:sldMk cId="373742440" sldId="2147469128"/>
            <ac:spMk id="104" creationId="{FE7531DB-BFCE-DB08-9910-5E7F46FF4CD0}"/>
          </ac:spMkLst>
        </pc:spChg>
        <pc:spChg chg="mod">
          <ac:chgData name="Pernia, Gabriel Enrique" userId="9a9e0add-9322-4346-adec-d02d63be1c00" providerId="ADAL" clId="{8F6BF2BE-ABF4-4F8B-9356-C58C17DB06EB}" dt="2025-02-21T00:23:59.737" v="1493"/>
          <ac:spMkLst>
            <pc:docMk/>
            <pc:sldMk cId="373742440" sldId="2147469128"/>
            <ac:spMk id="106" creationId="{A7F28C54-2912-D3EB-9EC9-79B3A4D56DEB}"/>
          </ac:spMkLst>
        </pc:spChg>
        <pc:spChg chg="mod">
          <ac:chgData name="Pernia, Gabriel Enrique" userId="9a9e0add-9322-4346-adec-d02d63be1c00" providerId="ADAL" clId="{8F6BF2BE-ABF4-4F8B-9356-C58C17DB06EB}" dt="2025-02-21T00:23:59.737" v="1493"/>
          <ac:spMkLst>
            <pc:docMk/>
            <pc:sldMk cId="373742440" sldId="2147469128"/>
            <ac:spMk id="108" creationId="{154D71BF-51A9-0725-67A6-FE98CF8CD651}"/>
          </ac:spMkLst>
        </pc:spChg>
        <pc:spChg chg="mod">
          <ac:chgData name="Pernia, Gabriel Enrique" userId="9a9e0add-9322-4346-adec-d02d63be1c00" providerId="ADAL" clId="{8F6BF2BE-ABF4-4F8B-9356-C58C17DB06EB}" dt="2025-02-21T00:23:59.737" v="1493"/>
          <ac:spMkLst>
            <pc:docMk/>
            <pc:sldMk cId="373742440" sldId="2147469128"/>
            <ac:spMk id="109" creationId="{0E020924-843A-3F72-A94B-AE508DCB9D65}"/>
          </ac:spMkLst>
        </pc:spChg>
        <pc:spChg chg="add mod">
          <ac:chgData name="Pernia, Gabriel Enrique" userId="9a9e0add-9322-4346-adec-d02d63be1c00" providerId="ADAL" clId="{8F6BF2BE-ABF4-4F8B-9356-C58C17DB06EB}" dt="2025-02-21T00:23:59.737" v="1493"/>
          <ac:spMkLst>
            <pc:docMk/>
            <pc:sldMk cId="373742440" sldId="2147469128"/>
            <ac:spMk id="110" creationId="{D0A4945E-C981-A4B7-9B8C-1DDF1DD7E76F}"/>
          </ac:spMkLst>
        </pc:spChg>
        <pc:spChg chg="add mod">
          <ac:chgData name="Pernia, Gabriel Enrique" userId="9a9e0add-9322-4346-adec-d02d63be1c00" providerId="ADAL" clId="{8F6BF2BE-ABF4-4F8B-9356-C58C17DB06EB}" dt="2025-02-21T00:23:59.737" v="1493"/>
          <ac:spMkLst>
            <pc:docMk/>
            <pc:sldMk cId="373742440" sldId="2147469128"/>
            <ac:spMk id="111" creationId="{0ADCA174-4E69-0022-5FF3-A3037EB34F1A}"/>
          </ac:spMkLst>
        </pc:spChg>
        <pc:spChg chg="add mod">
          <ac:chgData name="Pernia, Gabriel Enrique" userId="9a9e0add-9322-4346-adec-d02d63be1c00" providerId="ADAL" clId="{8F6BF2BE-ABF4-4F8B-9356-C58C17DB06EB}" dt="2025-02-21T00:23:59.737" v="1493"/>
          <ac:spMkLst>
            <pc:docMk/>
            <pc:sldMk cId="373742440" sldId="2147469128"/>
            <ac:spMk id="112" creationId="{6083A194-FF83-8B98-CAF5-D43663763AE9}"/>
          </ac:spMkLst>
        </pc:spChg>
        <pc:spChg chg="add mod">
          <ac:chgData name="Pernia, Gabriel Enrique" userId="9a9e0add-9322-4346-adec-d02d63be1c00" providerId="ADAL" clId="{8F6BF2BE-ABF4-4F8B-9356-C58C17DB06EB}" dt="2025-02-21T00:23:59.737" v="1493"/>
          <ac:spMkLst>
            <pc:docMk/>
            <pc:sldMk cId="373742440" sldId="2147469128"/>
            <ac:spMk id="113" creationId="{336FCAC3-30DE-1E17-956E-7B7158E95E1B}"/>
          </ac:spMkLst>
        </pc:spChg>
        <pc:spChg chg="add mod">
          <ac:chgData name="Pernia, Gabriel Enrique" userId="9a9e0add-9322-4346-adec-d02d63be1c00" providerId="ADAL" clId="{8F6BF2BE-ABF4-4F8B-9356-C58C17DB06EB}" dt="2025-02-21T00:23:59.737" v="1493"/>
          <ac:spMkLst>
            <pc:docMk/>
            <pc:sldMk cId="373742440" sldId="2147469128"/>
            <ac:spMk id="114" creationId="{7779553B-FC0F-D235-518E-21B04F8B6D56}"/>
          </ac:spMkLst>
        </pc:spChg>
        <pc:spChg chg="add mod">
          <ac:chgData name="Pernia, Gabriel Enrique" userId="9a9e0add-9322-4346-adec-d02d63be1c00" providerId="ADAL" clId="{8F6BF2BE-ABF4-4F8B-9356-C58C17DB06EB}" dt="2025-02-21T00:23:59.737" v="1493"/>
          <ac:spMkLst>
            <pc:docMk/>
            <pc:sldMk cId="373742440" sldId="2147469128"/>
            <ac:spMk id="115" creationId="{82A4A5CF-198E-2193-1E3A-EC804BD2A5E3}"/>
          </ac:spMkLst>
        </pc:spChg>
        <pc:spChg chg="add mod">
          <ac:chgData name="Pernia, Gabriel Enrique" userId="9a9e0add-9322-4346-adec-d02d63be1c00" providerId="ADAL" clId="{8F6BF2BE-ABF4-4F8B-9356-C58C17DB06EB}" dt="2025-02-21T00:23:59.737" v="1493"/>
          <ac:spMkLst>
            <pc:docMk/>
            <pc:sldMk cId="373742440" sldId="2147469128"/>
            <ac:spMk id="116" creationId="{F7DE1E55-353F-98A5-A576-8CEDE2E75DA4}"/>
          </ac:spMkLst>
        </pc:spChg>
        <pc:spChg chg="add mod">
          <ac:chgData name="Pernia, Gabriel Enrique" userId="9a9e0add-9322-4346-adec-d02d63be1c00" providerId="ADAL" clId="{8F6BF2BE-ABF4-4F8B-9356-C58C17DB06EB}" dt="2025-02-21T00:23:59.737" v="1493"/>
          <ac:spMkLst>
            <pc:docMk/>
            <pc:sldMk cId="373742440" sldId="2147469128"/>
            <ac:spMk id="117" creationId="{15F6127B-CB24-065F-A0E8-BB04075CCD7F}"/>
          </ac:spMkLst>
        </pc:spChg>
        <pc:spChg chg="add mod">
          <ac:chgData name="Pernia, Gabriel Enrique" userId="9a9e0add-9322-4346-adec-d02d63be1c00" providerId="ADAL" clId="{8F6BF2BE-ABF4-4F8B-9356-C58C17DB06EB}" dt="2025-02-21T00:23:59.737" v="1493"/>
          <ac:spMkLst>
            <pc:docMk/>
            <pc:sldMk cId="373742440" sldId="2147469128"/>
            <ac:spMk id="118" creationId="{7C584DDF-45DC-C3CB-2C20-7F267BC40B0E}"/>
          </ac:spMkLst>
        </pc:spChg>
        <pc:spChg chg="add mod">
          <ac:chgData name="Pernia, Gabriel Enrique" userId="9a9e0add-9322-4346-adec-d02d63be1c00" providerId="ADAL" clId="{8F6BF2BE-ABF4-4F8B-9356-C58C17DB06EB}" dt="2025-02-21T00:23:59.737" v="1493"/>
          <ac:spMkLst>
            <pc:docMk/>
            <pc:sldMk cId="373742440" sldId="2147469128"/>
            <ac:spMk id="119" creationId="{2A0F6996-A380-66C7-173E-2526DD0A2075}"/>
          </ac:spMkLst>
        </pc:spChg>
        <pc:spChg chg="add mod">
          <ac:chgData name="Pernia, Gabriel Enrique" userId="9a9e0add-9322-4346-adec-d02d63be1c00" providerId="ADAL" clId="{8F6BF2BE-ABF4-4F8B-9356-C58C17DB06EB}" dt="2025-02-21T00:23:59.737" v="1493"/>
          <ac:spMkLst>
            <pc:docMk/>
            <pc:sldMk cId="373742440" sldId="2147469128"/>
            <ac:spMk id="120" creationId="{D5749F39-1DEC-196B-1FB9-91DDB1822092}"/>
          </ac:spMkLst>
        </pc:spChg>
        <pc:spChg chg="add mod">
          <ac:chgData name="Pernia, Gabriel Enrique" userId="9a9e0add-9322-4346-adec-d02d63be1c00" providerId="ADAL" clId="{8F6BF2BE-ABF4-4F8B-9356-C58C17DB06EB}" dt="2025-02-21T00:23:59.737" v="1493"/>
          <ac:spMkLst>
            <pc:docMk/>
            <pc:sldMk cId="373742440" sldId="2147469128"/>
            <ac:spMk id="121" creationId="{E2E89868-EC8A-AFFD-0F91-477EB35E1EBD}"/>
          </ac:spMkLst>
        </pc:spChg>
        <pc:spChg chg="add mod">
          <ac:chgData name="Pernia, Gabriel Enrique" userId="9a9e0add-9322-4346-adec-d02d63be1c00" providerId="ADAL" clId="{8F6BF2BE-ABF4-4F8B-9356-C58C17DB06EB}" dt="2025-02-21T00:23:59.737" v="1493"/>
          <ac:spMkLst>
            <pc:docMk/>
            <pc:sldMk cId="373742440" sldId="2147469128"/>
            <ac:spMk id="122" creationId="{34F4577D-77C3-78A2-69C0-E887C3B0A157}"/>
          </ac:spMkLst>
        </pc:spChg>
        <pc:spChg chg="add mod">
          <ac:chgData name="Pernia, Gabriel Enrique" userId="9a9e0add-9322-4346-adec-d02d63be1c00" providerId="ADAL" clId="{8F6BF2BE-ABF4-4F8B-9356-C58C17DB06EB}" dt="2025-02-21T00:23:59.737" v="1493"/>
          <ac:spMkLst>
            <pc:docMk/>
            <pc:sldMk cId="373742440" sldId="2147469128"/>
            <ac:spMk id="123" creationId="{C6EC5E04-F5F9-D420-E214-E7F9E0017187}"/>
          </ac:spMkLst>
        </pc:spChg>
        <pc:spChg chg="add mod">
          <ac:chgData name="Pernia, Gabriel Enrique" userId="9a9e0add-9322-4346-adec-d02d63be1c00" providerId="ADAL" clId="{8F6BF2BE-ABF4-4F8B-9356-C58C17DB06EB}" dt="2025-02-21T00:23:59.737" v="1493"/>
          <ac:spMkLst>
            <pc:docMk/>
            <pc:sldMk cId="373742440" sldId="2147469128"/>
            <ac:spMk id="124" creationId="{06579BA6-035D-4DB4-44AC-FE7CFA107A5C}"/>
          </ac:spMkLst>
        </pc:spChg>
        <pc:spChg chg="add mod">
          <ac:chgData name="Pernia, Gabriel Enrique" userId="9a9e0add-9322-4346-adec-d02d63be1c00" providerId="ADAL" clId="{8F6BF2BE-ABF4-4F8B-9356-C58C17DB06EB}" dt="2025-02-21T00:23:59.737" v="1493"/>
          <ac:spMkLst>
            <pc:docMk/>
            <pc:sldMk cId="373742440" sldId="2147469128"/>
            <ac:spMk id="125" creationId="{D264FCBA-BE4A-1B10-A308-BC2B0BD70D37}"/>
          </ac:spMkLst>
        </pc:spChg>
        <pc:spChg chg="add mod">
          <ac:chgData name="Pernia, Gabriel Enrique" userId="9a9e0add-9322-4346-adec-d02d63be1c00" providerId="ADAL" clId="{8F6BF2BE-ABF4-4F8B-9356-C58C17DB06EB}" dt="2025-02-21T00:23:59.737" v="1493"/>
          <ac:spMkLst>
            <pc:docMk/>
            <pc:sldMk cId="373742440" sldId="2147469128"/>
            <ac:spMk id="126" creationId="{F77A9E1B-F54C-74AD-CFCA-6509D520C19A}"/>
          </ac:spMkLst>
        </pc:spChg>
        <pc:spChg chg="add mod">
          <ac:chgData name="Pernia, Gabriel Enrique" userId="9a9e0add-9322-4346-adec-d02d63be1c00" providerId="ADAL" clId="{8F6BF2BE-ABF4-4F8B-9356-C58C17DB06EB}" dt="2025-02-21T00:23:59.737" v="1493"/>
          <ac:spMkLst>
            <pc:docMk/>
            <pc:sldMk cId="373742440" sldId="2147469128"/>
            <ac:spMk id="127" creationId="{E10529C3-CD62-387C-EC37-A6EA67D25821}"/>
          </ac:spMkLst>
        </pc:spChg>
        <pc:spChg chg="add mod">
          <ac:chgData name="Pernia, Gabriel Enrique" userId="9a9e0add-9322-4346-adec-d02d63be1c00" providerId="ADAL" clId="{8F6BF2BE-ABF4-4F8B-9356-C58C17DB06EB}" dt="2025-02-21T00:23:59.737" v="1493"/>
          <ac:spMkLst>
            <pc:docMk/>
            <pc:sldMk cId="373742440" sldId="2147469128"/>
            <ac:spMk id="128" creationId="{EB5B747B-EA89-D0E8-35C2-6CBC623DF5ED}"/>
          </ac:spMkLst>
        </pc:spChg>
        <pc:spChg chg="add mod">
          <ac:chgData name="Pernia, Gabriel Enrique" userId="9a9e0add-9322-4346-adec-d02d63be1c00" providerId="ADAL" clId="{8F6BF2BE-ABF4-4F8B-9356-C58C17DB06EB}" dt="2025-02-21T00:23:59.737" v="1493"/>
          <ac:spMkLst>
            <pc:docMk/>
            <pc:sldMk cId="373742440" sldId="2147469128"/>
            <ac:spMk id="130" creationId="{1F384A78-D0DE-8AB0-9EC4-4091598BB19D}"/>
          </ac:spMkLst>
        </pc:spChg>
        <pc:spChg chg="mod">
          <ac:chgData name="Pernia, Gabriel Enrique" userId="9a9e0add-9322-4346-adec-d02d63be1c00" providerId="ADAL" clId="{8F6BF2BE-ABF4-4F8B-9356-C58C17DB06EB}" dt="2025-02-21T00:23:59.737" v="1493"/>
          <ac:spMkLst>
            <pc:docMk/>
            <pc:sldMk cId="373742440" sldId="2147469128"/>
            <ac:spMk id="132" creationId="{30DE7DA1-86A5-6ECD-DAD1-0A282A845B66}"/>
          </ac:spMkLst>
        </pc:spChg>
        <pc:spChg chg="mod">
          <ac:chgData name="Pernia, Gabriel Enrique" userId="9a9e0add-9322-4346-adec-d02d63be1c00" providerId="ADAL" clId="{8F6BF2BE-ABF4-4F8B-9356-C58C17DB06EB}" dt="2025-02-21T00:23:59.737" v="1493"/>
          <ac:spMkLst>
            <pc:docMk/>
            <pc:sldMk cId="373742440" sldId="2147469128"/>
            <ac:spMk id="133" creationId="{AAB2563C-899F-5E83-AC0A-31928DFE9C1F}"/>
          </ac:spMkLst>
        </pc:spChg>
        <pc:spChg chg="mod">
          <ac:chgData name="Pernia, Gabriel Enrique" userId="9a9e0add-9322-4346-adec-d02d63be1c00" providerId="ADAL" clId="{8F6BF2BE-ABF4-4F8B-9356-C58C17DB06EB}" dt="2025-02-21T00:23:59.737" v="1493"/>
          <ac:spMkLst>
            <pc:docMk/>
            <pc:sldMk cId="373742440" sldId="2147469128"/>
            <ac:spMk id="134" creationId="{F7FC638E-5A43-728D-21F6-201425509096}"/>
          </ac:spMkLst>
        </pc:spChg>
        <pc:spChg chg="mod">
          <ac:chgData name="Pernia, Gabriel Enrique" userId="9a9e0add-9322-4346-adec-d02d63be1c00" providerId="ADAL" clId="{8F6BF2BE-ABF4-4F8B-9356-C58C17DB06EB}" dt="2025-02-21T00:23:59.737" v="1493"/>
          <ac:spMkLst>
            <pc:docMk/>
            <pc:sldMk cId="373742440" sldId="2147469128"/>
            <ac:spMk id="135" creationId="{A9496D1E-08C9-5462-6D68-06AE9F06926F}"/>
          </ac:spMkLst>
        </pc:spChg>
        <pc:spChg chg="mod">
          <ac:chgData name="Pernia, Gabriel Enrique" userId="9a9e0add-9322-4346-adec-d02d63be1c00" providerId="ADAL" clId="{8F6BF2BE-ABF4-4F8B-9356-C58C17DB06EB}" dt="2025-02-21T00:23:59.737" v="1493"/>
          <ac:spMkLst>
            <pc:docMk/>
            <pc:sldMk cId="373742440" sldId="2147469128"/>
            <ac:spMk id="136" creationId="{7CB414CD-0387-3EA1-74FB-36B81E77B792}"/>
          </ac:spMkLst>
        </pc:spChg>
        <pc:spChg chg="mod">
          <ac:chgData name="Pernia, Gabriel Enrique" userId="9a9e0add-9322-4346-adec-d02d63be1c00" providerId="ADAL" clId="{8F6BF2BE-ABF4-4F8B-9356-C58C17DB06EB}" dt="2025-02-21T00:23:59.737" v="1493"/>
          <ac:spMkLst>
            <pc:docMk/>
            <pc:sldMk cId="373742440" sldId="2147469128"/>
            <ac:spMk id="137" creationId="{61D7441A-EE80-32EE-6D80-8C3FA208B4CE}"/>
          </ac:spMkLst>
        </pc:spChg>
        <pc:spChg chg="mod">
          <ac:chgData name="Pernia, Gabriel Enrique" userId="9a9e0add-9322-4346-adec-d02d63be1c00" providerId="ADAL" clId="{8F6BF2BE-ABF4-4F8B-9356-C58C17DB06EB}" dt="2025-02-21T00:23:59.737" v="1493"/>
          <ac:spMkLst>
            <pc:docMk/>
            <pc:sldMk cId="373742440" sldId="2147469128"/>
            <ac:spMk id="139" creationId="{57182872-EBE1-9356-916B-0D7A4E3BA2C2}"/>
          </ac:spMkLst>
        </pc:spChg>
        <pc:spChg chg="mod">
          <ac:chgData name="Pernia, Gabriel Enrique" userId="9a9e0add-9322-4346-adec-d02d63be1c00" providerId="ADAL" clId="{8F6BF2BE-ABF4-4F8B-9356-C58C17DB06EB}" dt="2025-02-21T00:23:59.737" v="1493"/>
          <ac:spMkLst>
            <pc:docMk/>
            <pc:sldMk cId="373742440" sldId="2147469128"/>
            <ac:spMk id="140" creationId="{A7977954-2EE9-0BCB-4625-45D22C5EBD52}"/>
          </ac:spMkLst>
        </pc:spChg>
        <pc:spChg chg="mod">
          <ac:chgData name="Pernia, Gabriel Enrique" userId="9a9e0add-9322-4346-adec-d02d63be1c00" providerId="ADAL" clId="{8F6BF2BE-ABF4-4F8B-9356-C58C17DB06EB}" dt="2025-02-21T00:23:59.737" v="1493"/>
          <ac:spMkLst>
            <pc:docMk/>
            <pc:sldMk cId="373742440" sldId="2147469128"/>
            <ac:spMk id="141" creationId="{6686D2DC-3746-72B1-09BC-C162FBC25CBD}"/>
          </ac:spMkLst>
        </pc:spChg>
        <pc:spChg chg="mod">
          <ac:chgData name="Pernia, Gabriel Enrique" userId="9a9e0add-9322-4346-adec-d02d63be1c00" providerId="ADAL" clId="{8F6BF2BE-ABF4-4F8B-9356-C58C17DB06EB}" dt="2025-02-21T00:23:59.737" v="1493"/>
          <ac:spMkLst>
            <pc:docMk/>
            <pc:sldMk cId="373742440" sldId="2147469128"/>
            <ac:spMk id="142" creationId="{11B9C25D-C622-65DA-81B6-6FECADAB5F22}"/>
          </ac:spMkLst>
        </pc:spChg>
        <pc:spChg chg="mod">
          <ac:chgData name="Pernia, Gabriel Enrique" userId="9a9e0add-9322-4346-adec-d02d63be1c00" providerId="ADAL" clId="{8F6BF2BE-ABF4-4F8B-9356-C58C17DB06EB}" dt="2025-02-21T00:23:59.737" v="1493"/>
          <ac:spMkLst>
            <pc:docMk/>
            <pc:sldMk cId="373742440" sldId="2147469128"/>
            <ac:spMk id="143" creationId="{B281652F-7A2C-C9D9-43CF-4FAEFD3897BC}"/>
          </ac:spMkLst>
        </pc:spChg>
        <pc:spChg chg="mod">
          <ac:chgData name="Pernia, Gabriel Enrique" userId="9a9e0add-9322-4346-adec-d02d63be1c00" providerId="ADAL" clId="{8F6BF2BE-ABF4-4F8B-9356-C58C17DB06EB}" dt="2025-02-21T00:23:59.737" v="1493"/>
          <ac:spMkLst>
            <pc:docMk/>
            <pc:sldMk cId="373742440" sldId="2147469128"/>
            <ac:spMk id="144" creationId="{06A4194F-232B-E21B-C281-825718BC0DB8}"/>
          </ac:spMkLst>
        </pc:spChg>
        <pc:spChg chg="add mod">
          <ac:chgData name="Pernia, Gabriel Enrique" userId="9a9e0add-9322-4346-adec-d02d63be1c00" providerId="ADAL" clId="{8F6BF2BE-ABF4-4F8B-9356-C58C17DB06EB}" dt="2025-02-21T00:23:59.737" v="1493"/>
          <ac:spMkLst>
            <pc:docMk/>
            <pc:sldMk cId="373742440" sldId="2147469128"/>
            <ac:spMk id="145" creationId="{6AC40E82-E6D9-EFDB-AFDE-BF1A5F0CBD2F}"/>
          </ac:spMkLst>
        </pc:spChg>
        <pc:spChg chg="add mod">
          <ac:chgData name="Pernia, Gabriel Enrique" userId="9a9e0add-9322-4346-adec-d02d63be1c00" providerId="ADAL" clId="{8F6BF2BE-ABF4-4F8B-9356-C58C17DB06EB}" dt="2025-02-21T00:23:59.737" v="1493"/>
          <ac:spMkLst>
            <pc:docMk/>
            <pc:sldMk cId="373742440" sldId="2147469128"/>
            <ac:spMk id="146" creationId="{A2A1190C-47C4-2464-9203-A32B6993F931}"/>
          </ac:spMkLst>
        </pc:spChg>
        <pc:spChg chg="add mod">
          <ac:chgData name="Pernia, Gabriel Enrique" userId="9a9e0add-9322-4346-adec-d02d63be1c00" providerId="ADAL" clId="{8F6BF2BE-ABF4-4F8B-9356-C58C17DB06EB}" dt="2025-02-21T00:23:59.737" v="1493"/>
          <ac:spMkLst>
            <pc:docMk/>
            <pc:sldMk cId="373742440" sldId="2147469128"/>
            <ac:spMk id="147" creationId="{31DAA48E-0F67-FB89-ED21-9E544946A724}"/>
          </ac:spMkLst>
        </pc:spChg>
        <pc:spChg chg="add mod">
          <ac:chgData name="Pernia, Gabriel Enrique" userId="9a9e0add-9322-4346-adec-d02d63be1c00" providerId="ADAL" clId="{8F6BF2BE-ABF4-4F8B-9356-C58C17DB06EB}" dt="2025-02-21T00:23:59.737" v="1493"/>
          <ac:spMkLst>
            <pc:docMk/>
            <pc:sldMk cId="373742440" sldId="2147469128"/>
            <ac:spMk id="148" creationId="{3B018FBD-8F36-A223-3D9B-CD9F1419D618}"/>
          </ac:spMkLst>
        </pc:spChg>
        <pc:spChg chg="add mod">
          <ac:chgData name="Pernia, Gabriel Enrique" userId="9a9e0add-9322-4346-adec-d02d63be1c00" providerId="ADAL" clId="{8F6BF2BE-ABF4-4F8B-9356-C58C17DB06EB}" dt="2025-02-21T00:23:59.737" v="1493"/>
          <ac:spMkLst>
            <pc:docMk/>
            <pc:sldMk cId="373742440" sldId="2147469128"/>
            <ac:spMk id="149" creationId="{6D6A9219-07E1-175C-F34B-3B0E265D8ABF}"/>
          </ac:spMkLst>
        </pc:spChg>
        <pc:spChg chg="add mod">
          <ac:chgData name="Pernia, Gabriel Enrique" userId="9a9e0add-9322-4346-adec-d02d63be1c00" providerId="ADAL" clId="{8F6BF2BE-ABF4-4F8B-9356-C58C17DB06EB}" dt="2025-02-21T00:23:59.737" v="1493"/>
          <ac:spMkLst>
            <pc:docMk/>
            <pc:sldMk cId="373742440" sldId="2147469128"/>
            <ac:spMk id="150" creationId="{998CA66E-E747-7912-C1CE-DFBFEDF6A7B7}"/>
          </ac:spMkLst>
        </pc:spChg>
        <pc:spChg chg="add mod">
          <ac:chgData name="Pernia, Gabriel Enrique" userId="9a9e0add-9322-4346-adec-d02d63be1c00" providerId="ADAL" clId="{8F6BF2BE-ABF4-4F8B-9356-C58C17DB06EB}" dt="2025-02-21T00:23:59.737" v="1493"/>
          <ac:spMkLst>
            <pc:docMk/>
            <pc:sldMk cId="373742440" sldId="2147469128"/>
            <ac:spMk id="151" creationId="{B8E74C45-F9A6-44C7-043B-4449E5BF0754}"/>
          </ac:spMkLst>
        </pc:spChg>
        <pc:spChg chg="add mod">
          <ac:chgData name="Pernia, Gabriel Enrique" userId="9a9e0add-9322-4346-adec-d02d63be1c00" providerId="ADAL" clId="{8F6BF2BE-ABF4-4F8B-9356-C58C17DB06EB}" dt="2025-02-21T00:23:59.737" v="1493"/>
          <ac:spMkLst>
            <pc:docMk/>
            <pc:sldMk cId="373742440" sldId="2147469128"/>
            <ac:spMk id="152" creationId="{1A244AB3-EADF-DEA3-2E82-66B9F0A65154}"/>
          </ac:spMkLst>
        </pc:spChg>
        <pc:spChg chg="add mod">
          <ac:chgData name="Pernia, Gabriel Enrique" userId="9a9e0add-9322-4346-adec-d02d63be1c00" providerId="ADAL" clId="{8F6BF2BE-ABF4-4F8B-9356-C58C17DB06EB}" dt="2025-02-21T00:23:59.737" v="1493"/>
          <ac:spMkLst>
            <pc:docMk/>
            <pc:sldMk cId="373742440" sldId="2147469128"/>
            <ac:spMk id="153" creationId="{51E17068-BA50-7D61-1933-29DABDC3175F}"/>
          </ac:spMkLst>
        </pc:spChg>
        <pc:spChg chg="add mod">
          <ac:chgData name="Pernia, Gabriel Enrique" userId="9a9e0add-9322-4346-adec-d02d63be1c00" providerId="ADAL" clId="{8F6BF2BE-ABF4-4F8B-9356-C58C17DB06EB}" dt="2025-02-21T00:23:59.737" v="1493"/>
          <ac:spMkLst>
            <pc:docMk/>
            <pc:sldMk cId="373742440" sldId="2147469128"/>
            <ac:spMk id="154" creationId="{1B350D1D-ED99-5F26-6F0E-8A56CC2FD48A}"/>
          </ac:spMkLst>
        </pc:spChg>
        <pc:spChg chg="add mod">
          <ac:chgData name="Pernia, Gabriel Enrique" userId="9a9e0add-9322-4346-adec-d02d63be1c00" providerId="ADAL" clId="{8F6BF2BE-ABF4-4F8B-9356-C58C17DB06EB}" dt="2025-02-21T00:23:59.737" v="1493"/>
          <ac:spMkLst>
            <pc:docMk/>
            <pc:sldMk cId="373742440" sldId="2147469128"/>
            <ac:spMk id="155" creationId="{5B9949FA-C400-2036-738C-A4726E0E5DF2}"/>
          </ac:spMkLst>
        </pc:spChg>
        <pc:spChg chg="add mod">
          <ac:chgData name="Pernia, Gabriel Enrique" userId="9a9e0add-9322-4346-adec-d02d63be1c00" providerId="ADAL" clId="{8F6BF2BE-ABF4-4F8B-9356-C58C17DB06EB}" dt="2025-02-21T00:23:59.737" v="1493"/>
          <ac:spMkLst>
            <pc:docMk/>
            <pc:sldMk cId="373742440" sldId="2147469128"/>
            <ac:spMk id="156" creationId="{8AFCD709-1239-A677-6E6F-E470FD4E8216}"/>
          </ac:spMkLst>
        </pc:spChg>
        <pc:spChg chg="add mod">
          <ac:chgData name="Pernia, Gabriel Enrique" userId="9a9e0add-9322-4346-adec-d02d63be1c00" providerId="ADAL" clId="{8F6BF2BE-ABF4-4F8B-9356-C58C17DB06EB}" dt="2025-02-21T00:23:59.737" v="1493"/>
          <ac:spMkLst>
            <pc:docMk/>
            <pc:sldMk cId="373742440" sldId="2147469128"/>
            <ac:spMk id="157" creationId="{F5B97CAF-A4F3-43E3-F9B9-4E428F08229B}"/>
          </ac:spMkLst>
        </pc:spChg>
        <pc:spChg chg="mod">
          <ac:chgData name="Pernia, Gabriel Enrique" userId="9a9e0add-9322-4346-adec-d02d63be1c00" providerId="ADAL" clId="{8F6BF2BE-ABF4-4F8B-9356-C58C17DB06EB}" dt="2025-02-21T00:49:41.146" v="1636" actId="207"/>
          <ac:spMkLst>
            <pc:docMk/>
            <pc:sldMk cId="373742440" sldId="2147469128"/>
            <ac:spMk id="159" creationId="{3B2FBD23-BB7A-9C50-ACB6-120D8A8FB429}"/>
          </ac:spMkLst>
        </pc:spChg>
        <pc:spChg chg="mod">
          <ac:chgData name="Pernia, Gabriel Enrique" userId="9a9e0add-9322-4346-adec-d02d63be1c00" providerId="ADAL" clId="{8F6BF2BE-ABF4-4F8B-9356-C58C17DB06EB}" dt="2025-02-21T00:49:41.146" v="1636" actId="207"/>
          <ac:spMkLst>
            <pc:docMk/>
            <pc:sldMk cId="373742440" sldId="2147469128"/>
            <ac:spMk id="160" creationId="{14707030-91AA-05A2-6AAB-29A7C77431CE}"/>
          </ac:spMkLst>
        </pc:spChg>
        <pc:spChg chg="mod">
          <ac:chgData name="Pernia, Gabriel Enrique" userId="9a9e0add-9322-4346-adec-d02d63be1c00" providerId="ADAL" clId="{8F6BF2BE-ABF4-4F8B-9356-C58C17DB06EB}" dt="2025-02-21T00:49:41.146" v="1636" actId="207"/>
          <ac:spMkLst>
            <pc:docMk/>
            <pc:sldMk cId="373742440" sldId="2147469128"/>
            <ac:spMk id="161" creationId="{BD1A4120-2765-E23A-CC3B-54DB590615E3}"/>
          </ac:spMkLst>
        </pc:spChg>
        <pc:spChg chg="mod">
          <ac:chgData name="Pernia, Gabriel Enrique" userId="9a9e0add-9322-4346-adec-d02d63be1c00" providerId="ADAL" clId="{8F6BF2BE-ABF4-4F8B-9356-C58C17DB06EB}" dt="2025-02-21T00:49:41.146" v="1636" actId="207"/>
          <ac:spMkLst>
            <pc:docMk/>
            <pc:sldMk cId="373742440" sldId="2147469128"/>
            <ac:spMk id="162" creationId="{15D0A9D2-2B8C-4F86-20D6-D95ED2A29C68}"/>
          </ac:spMkLst>
        </pc:spChg>
        <pc:spChg chg="add mod">
          <ac:chgData name="Pernia, Gabriel Enrique" userId="9a9e0add-9322-4346-adec-d02d63be1c00" providerId="ADAL" clId="{8F6BF2BE-ABF4-4F8B-9356-C58C17DB06EB}" dt="2025-02-21T00:49:43.504" v="1637" actId="207"/>
          <ac:spMkLst>
            <pc:docMk/>
            <pc:sldMk cId="373742440" sldId="2147469128"/>
            <ac:spMk id="163" creationId="{9816A910-185F-1761-DDED-0ED75ECBD7BC}"/>
          </ac:spMkLst>
        </pc:spChg>
        <pc:spChg chg="mod">
          <ac:chgData name="Pernia, Gabriel Enrique" userId="9a9e0add-9322-4346-adec-d02d63be1c00" providerId="ADAL" clId="{8F6BF2BE-ABF4-4F8B-9356-C58C17DB06EB}" dt="2025-02-21T00:49:31.557" v="1634" actId="207"/>
          <ac:spMkLst>
            <pc:docMk/>
            <pc:sldMk cId="373742440" sldId="2147469128"/>
            <ac:spMk id="165" creationId="{9D627662-4772-688A-D94F-A0DE5ACBA3C5}"/>
          </ac:spMkLst>
        </pc:spChg>
        <pc:spChg chg="mod">
          <ac:chgData name="Pernia, Gabriel Enrique" userId="9a9e0add-9322-4346-adec-d02d63be1c00" providerId="ADAL" clId="{8F6BF2BE-ABF4-4F8B-9356-C58C17DB06EB}" dt="2025-02-21T00:49:31.557" v="1634" actId="207"/>
          <ac:spMkLst>
            <pc:docMk/>
            <pc:sldMk cId="373742440" sldId="2147469128"/>
            <ac:spMk id="166" creationId="{747EB778-0629-82D1-E3E1-B30ACF178668}"/>
          </ac:spMkLst>
        </pc:spChg>
        <pc:spChg chg="mod">
          <ac:chgData name="Pernia, Gabriel Enrique" userId="9a9e0add-9322-4346-adec-d02d63be1c00" providerId="ADAL" clId="{8F6BF2BE-ABF4-4F8B-9356-C58C17DB06EB}" dt="2025-02-21T00:49:31.557" v="1634" actId="207"/>
          <ac:spMkLst>
            <pc:docMk/>
            <pc:sldMk cId="373742440" sldId="2147469128"/>
            <ac:spMk id="167" creationId="{D66AA6F4-523D-49D1-3518-07C6E499E673}"/>
          </ac:spMkLst>
        </pc:spChg>
        <pc:spChg chg="mod">
          <ac:chgData name="Pernia, Gabriel Enrique" userId="9a9e0add-9322-4346-adec-d02d63be1c00" providerId="ADAL" clId="{8F6BF2BE-ABF4-4F8B-9356-C58C17DB06EB}" dt="2025-02-21T00:49:31.557" v="1634" actId="207"/>
          <ac:spMkLst>
            <pc:docMk/>
            <pc:sldMk cId="373742440" sldId="2147469128"/>
            <ac:spMk id="168" creationId="{CB1CD77B-A1CB-A7D5-2ED0-B34447E3AAA6}"/>
          </ac:spMkLst>
        </pc:spChg>
        <pc:spChg chg="add mod">
          <ac:chgData name="Pernia, Gabriel Enrique" userId="9a9e0add-9322-4346-adec-d02d63be1c00" providerId="ADAL" clId="{8F6BF2BE-ABF4-4F8B-9356-C58C17DB06EB}" dt="2025-02-21T00:49:34.836" v="1635" actId="207"/>
          <ac:spMkLst>
            <pc:docMk/>
            <pc:sldMk cId="373742440" sldId="2147469128"/>
            <ac:spMk id="169" creationId="{986F8D9A-566F-185D-FE1E-D8046A660F26}"/>
          </ac:spMkLst>
        </pc:spChg>
        <pc:spChg chg="mod">
          <ac:chgData name="Pernia, Gabriel Enrique" userId="9a9e0add-9322-4346-adec-d02d63be1c00" providerId="ADAL" clId="{8F6BF2BE-ABF4-4F8B-9356-C58C17DB06EB}" dt="2025-02-21T00:24:41.140" v="1502" actId="207"/>
          <ac:spMkLst>
            <pc:docMk/>
            <pc:sldMk cId="373742440" sldId="2147469128"/>
            <ac:spMk id="171" creationId="{EB0F8E94-A0A2-E591-2E65-E6BAFF878655}"/>
          </ac:spMkLst>
        </pc:spChg>
        <pc:spChg chg="mod">
          <ac:chgData name="Pernia, Gabriel Enrique" userId="9a9e0add-9322-4346-adec-d02d63be1c00" providerId="ADAL" clId="{8F6BF2BE-ABF4-4F8B-9356-C58C17DB06EB}" dt="2025-02-21T00:24:41.140" v="1502" actId="207"/>
          <ac:spMkLst>
            <pc:docMk/>
            <pc:sldMk cId="373742440" sldId="2147469128"/>
            <ac:spMk id="172" creationId="{11A2DD20-1FBE-6FBE-BEB1-81389281E2BA}"/>
          </ac:spMkLst>
        </pc:spChg>
        <pc:spChg chg="mod">
          <ac:chgData name="Pernia, Gabriel Enrique" userId="9a9e0add-9322-4346-adec-d02d63be1c00" providerId="ADAL" clId="{8F6BF2BE-ABF4-4F8B-9356-C58C17DB06EB}" dt="2025-02-21T00:49:10.285" v="1632" actId="207"/>
          <ac:spMkLst>
            <pc:docMk/>
            <pc:sldMk cId="373742440" sldId="2147469128"/>
            <ac:spMk id="173" creationId="{69BBD9A2-7EB9-03E8-ECD4-4B8411BF00E5}"/>
          </ac:spMkLst>
        </pc:spChg>
        <pc:spChg chg="mod">
          <ac:chgData name="Pernia, Gabriel Enrique" userId="9a9e0add-9322-4346-adec-d02d63be1c00" providerId="ADAL" clId="{8F6BF2BE-ABF4-4F8B-9356-C58C17DB06EB}" dt="2025-02-21T00:24:41.140" v="1502" actId="207"/>
          <ac:spMkLst>
            <pc:docMk/>
            <pc:sldMk cId="373742440" sldId="2147469128"/>
            <ac:spMk id="174" creationId="{D619EE7F-5215-94D8-18FF-3CA8DBE6B1B5}"/>
          </ac:spMkLst>
        </pc:spChg>
        <pc:spChg chg="add mod">
          <ac:chgData name="Pernia, Gabriel Enrique" userId="9a9e0add-9322-4346-adec-d02d63be1c00" providerId="ADAL" clId="{8F6BF2BE-ABF4-4F8B-9356-C58C17DB06EB}" dt="2025-02-21T00:49:12.510" v="1633" actId="207"/>
          <ac:spMkLst>
            <pc:docMk/>
            <pc:sldMk cId="373742440" sldId="2147469128"/>
            <ac:spMk id="175" creationId="{542B0188-8383-604F-18C7-0B276DC37F30}"/>
          </ac:spMkLst>
        </pc:spChg>
        <pc:spChg chg="mod">
          <ac:chgData name="Pernia, Gabriel Enrique" userId="9a9e0add-9322-4346-adec-d02d63be1c00" providerId="ADAL" clId="{8F6BF2BE-ABF4-4F8B-9356-C58C17DB06EB}" dt="2025-02-21T00:24:41.140" v="1502" actId="207"/>
          <ac:spMkLst>
            <pc:docMk/>
            <pc:sldMk cId="373742440" sldId="2147469128"/>
            <ac:spMk id="177" creationId="{59132145-372F-7A09-3EF9-9D7461326F41}"/>
          </ac:spMkLst>
        </pc:spChg>
        <pc:spChg chg="mod">
          <ac:chgData name="Pernia, Gabriel Enrique" userId="9a9e0add-9322-4346-adec-d02d63be1c00" providerId="ADAL" clId="{8F6BF2BE-ABF4-4F8B-9356-C58C17DB06EB}" dt="2025-02-21T00:24:41.140" v="1502" actId="207"/>
          <ac:spMkLst>
            <pc:docMk/>
            <pc:sldMk cId="373742440" sldId="2147469128"/>
            <ac:spMk id="179" creationId="{E203B925-71B5-E366-CA49-443A26E3DDE6}"/>
          </ac:spMkLst>
        </pc:spChg>
        <pc:spChg chg="mod">
          <ac:chgData name="Pernia, Gabriel Enrique" userId="9a9e0add-9322-4346-adec-d02d63be1c00" providerId="ADAL" clId="{8F6BF2BE-ABF4-4F8B-9356-C58C17DB06EB}" dt="2025-02-21T00:24:41.140" v="1502" actId="207"/>
          <ac:spMkLst>
            <pc:docMk/>
            <pc:sldMk cId="373742440" sldId="2147469128"/>
            <ac:spMk id="180" creationId="{075B222A-E68E-6EF7-2254-1E18740A972C}"/>
          </ac:spMkLst>
        </pc:spChg>
        <pc:spChg chg="del mod topLvl">
          <ac:chgData name="Pernia, Gabriel Enrique" userId="9a9e0add-9322-4346-adec-d02d63be1c00" providerId="ADAL" clId="{8F6BF2BE-ABF4-4F8B-9356-C58C17DB06EB}" dt="2025-02-21T00:52:58.500" v="1682" actId="478"/>
          <ac:spMkLst>
            <pc:docMk/>
            <pc:sldMk cId="373742440" sldId="2147469128"/>
            <ac:spMk id="182" creationId="{C5171A6C-734B-F760-6534-7D52E11013FA}"/>
          </ac:spMkLst>
        </pc:spChg>
        <pc:spChg chg="mod">
          <ac:chgData name="Pernia, Gabriel Enrique" userId="9a9e0add-9322-4346-adec-d02d63be1c00" providerId="ADAL" clId="{8F6BF2BE-ABF4-4F8B-9356-C58C17DB06EB}" dt="2025-02-21T00:24:41.140" v="1502" actId="207"/>
          <ac:spMkLst>
            <pc:docMk/>
            <pc:sldMk cId="373742440" sldId="2147469128"/>
            <ac:spMk id="184" creationId="{8D4037E7-9ED0-F304-D61F-D7EFD3DBEC8B}"/>
          </ac:spMkLst>
        </pc:spChg>
        <pc:spChg chg="mod">
          <ac:chgData name="Pernia, Gabriel Enrique" userId="9a9e0add-9322-4346-adec-d02d63be1c00" providerId="ADAL" clId="{8F6BF2BE-ABF4-4F8B-9356-C58C17DB06EB}" dt="2025-02-21T00:52:52.198" v="1681" actId="1076"/>
          <ac:spMkLst>
            <pc:docMk/>
            <pc:sldMk cId="373742440" sldId="2147469128"/>
            <ac:spMk id="185" creationId="{4CACB9AC-B467-2C8A-765F-68B1B8DBBF97}"/>
          </ac:spMkLst>
        </pc:spChg>
        <pc:spChg chg="mod">
          <ac:chgData name="Pernia, Gabriel Enrique" userId="9a9e0add-9322-4346-adec-d02d63be1c00" providerId="ADAL" clId="{8F6BF2BE-ABF4-4F8B-9356-C58C17DB06EB}" dt="2025-02-21T00:24:41.140" v="1502" actId="207"/>
          <ac:spMkLst>
            <pc:docMk/>
            <pc:sldMk cId="373742440" sldId="2147469128"/>
            <ac:spMk id="187" creationId="{4DFFBC64-8BAB-78CC-0A91-0F142F6E464B}"/>
          </ac:spMkLst>
        </pc:spChg>
        <pc:spChg chg="mod">
          <ac:chgData name="Pernia, Gabriel Enrique" userId="9a9e0add-9322-4346-adec-d02d63be1c00" providerId="ADAL" clId="{8F6BF2BE-ABF4-4F8B-9356-C58C17DB06EB}" dt="2025-02-21T00:24:41.140" v="1502" actId="207"/>
          <ac:spMkLst>
            <pc:docMk/>
            <pc:sldMk cId="373742440" sldId="2147469128"/>
            <ac:spMk id="189" creationId="{F71335F4-7155-6AD9-0EF7-35F033D35A2E}"/>
          </ac:spMkLst>
        </pc:spChg>
        <pc:spChg chg="mod">
          <ac:chgData name="Pernia, Gabriel Enrique" userId="9a9e0add-9322-4346-adec-d02d63be1c00" providerId="ADAL" clId="{8F6BF2BE-ABF4-4F8B-9356-C58C17DB06EB}" dt="2025-02-21T00:24:41.140" v="1502" actId="207"/>
          <ac:spMkLst>
            <pc:docMk/>
            <pc:sldMk cId="373742440" sldId="2147469128"/>
            <ac:spMk id="190" creationId="{9C9A6DC7-CB9E-8F36-DF70-0BC6F1A325EB}"/>
          </ac:spMkLst>
        </pc:spChg>
        <pc:spChg chg="del mod topLvl">
          <ac:chgData name="Pernia, Gabriel Enrique" userId="9a9e0add-9322-4346-adec-d02d63be1c00" providerId="ADAL" clId="{8F6BF2BE-ABF4-4F8B-9356-C58C17DB06EB}" dt="2025-02-21T00:56:24.869" v="1738" actId="478"/>
          <ac:spMkLst>
            <pc:docMk/>
            <pc:sldMk cId="373742440" sldId="2147469128"/>
            <ac:spMk id="192" creationId="{FAF63D0D-E694-1147-A76E-DA94351B8B80}"/>
          </ac:spMkLst>
        </pc:spChg>
        <pc:spChg chg="del mod">
          <ac:chgData name="Pernia, Gabriel Enrique" userId="9a9e0add-9322-4346-adec-d02d63be1c00" providerId="ADAL" clId="{8F6BF2BE-ABF4-4F8B-9356-C58C17DB06EB}" dt="2025-02-21T00:56:00.947" v="1731" actId="21"/>
          <ac:spMkLst>
            <pc:docMk/>
            <pc:sldMk cId="373742440" sldId="2147469128"/>
            <ac:spMk id="194" creationId="{89F90BD8-0490-7C40-6C0A-E8BC2784AF35}"/>
          </ac:spMkLst>
        </pc:spChg>
        <pc:spChg chg="mod topLvl">
          <ac:chgData name="Pernia, Gabriel Enrique" userId="9a9e0add-9322-4346-adec-d02d63be1c00" providerId="ADAL" clId="{8F6BF2BE-ABF4-4F8B-9356-C58C17DB06EB}" dt="2025-02-21T00:56:28.956" v="1739" actId="1076"/>
          <ac:spMkLst>
            <pc:docMk/>
            <pc:sldMk cId="373742440" sldId="2147469128"/>
            <ac:spMk id="195" creationId="{16D1A195-10C2-7025-777F-FDB9AAE19ADA}"/>
          </ac:spMkLst>
        </pc:spChg>
        <pc:spChg chg="mod">
          <ac:chgData name="Pernia, Gabriel Enrique" userId="9a9e0add-9322-4346-adec-d02d63be1c00" providerId="ADAL" clId="{8F6BF2BE-ABF4-4F8B-9356-C58C17DB06EB}" dt="2025-02-21T00:24:41.140" v="1502" actId="207"/>
          <ac:spMkLst>
            <pc:docMk/>
            <pc:sldMk cId="373742440" sldId="2147469128"/>
            <ac:spMk id="197" creationId="{7ECE3EC9-872C-68E0-5963-8E0534149003}"/>
          </ac:spMkLst>
        </pc:spChg>
        <pc:spChg chg="mod">
          <ac:chgData name="Pernia, Gabriel Enrique" userId="9a9e0add-9322-4346-adec-d02d63be1c00" providerId="ADAL" clId="{8F6BF2BE-ABF4-4F8B-9356-C58C17DB06EB}" dt="2025-02-21T00:24:41.140" v="1502" actId="207"/>
          <ac:spMkLst>
            <pc:docMk/>
            <pc:sldMk cId="373742440" sldId="2147469128"/>
            <ac:spMk id="199" creationId="{C1AA4B61-5480-B234-E320-E1C39BDFF7DF}"/>
          </ac:spMkLst>
        </pc:spChg>
        <pc:spChg chg="mod">
          <ac:chgData name="Pernia, Gabriel Enrique" userId="9a9e0add-9322-4346-adec-d02d63be1c00" providerId="ADAL" clId="{8F6BF2BE-ABF4-4F8B-9356-C58C17DB06EB}" dt="2025-02-21T00:24:41.140" v="1502" actId="207"/>
          <ac:spMkLst>
            <pc:docMk/>
            <pc:sldMk cId="373742440" sldId="2147469128"/>
            <ac:spMk id="200" creationId="{3877A839-3475-BF4A-6942-84AAB14BFDBC}"/>
          </ac:spMkLst>
        </pc:spChg>
        <pc:spChg chg="mod">
          <ac:chgData name="Pernia, Gabriel Enrique" userId="9a9e0add-9322-4346-adec-d02d63be1c00" providerId="ADAL" clId="{8F6BF2BE-ABF4-4F8B-9356-C58C17DB06EB}" dt="2025-02-21T00:24:41.140" v="1502" actId="207"/>
          <ac:spMkLst>
            <pc:docMk/>
            <pc:sldMk cId="373742440" sldId="2147469128"/>
            <ac:spMk id="201" creationId="{CD2526A8-EFF5-6334-D54E-D9A0CAB3DF07}"/>
          </ac:spMkLst>
        </pc:spChg>
        <pc:spChg chg="mod">
          <ac:chgData name="Pernia, Gabriel Enrique" userId="9a9e0add-9322-4346-adec-d02d63be1c00" providerId="ADAL" clId="{8F6BF2BE-ABF4-4F8B-9356-C58C17DB06EB}" dt="2025-02-21T00:24:41.140" v="1502" actId="207"/>
          <ac:spMkLst>
            <pc:docMk/>
            <pc:sldMk cId="373742440" sldId="2147469128"/>
            <ac:spMk id="203" creationId="{9EE0D737-FC9B-8EC7-85A6-AFEAFEC84833}"/>
          </ac:spMkLst>
        </pc:spChg>
        <pc:spChg chg="mod">
          <ac:chgData name="Pernia, Gabriel Enrique" userId="9a9e0add-9322-4346-adec-d02d63be1c00" providerId="ADAL" clId="{8F6BF2BE-ABF4-4F8B-9356-C58C17DB06EB}" dt="2025-02-21T00:24:41.140" v="1502" actId="207"/>
          <ac:spMkLst>
            <pc:docMk/>
            <pc:sldMk cId="373742440" sldId="2147469128"/>
            <ac:spMk id="205" creationId="{4892D957-7B89-1248-B21A-0E45CF2DEA1C}"/>
          </ac:spMkLst>
        </pc:spChg>
        <pc:spChg chg="mod">
          <ac:chgData name="Pernia, Gabriel Enrique" userId="9a9e0add-9322-4346-adec-d02d63be1c00" providerId="ADAL" clId="{8F6BF2BE-ABF4-4F8B-9356-C58C17DB06EB}" dt="2025-02-21T00:24:41.140" v="1502" actId="207"/>
          <ac:spMkLst>
            <pc:docMk/>
            <pc:sldMk cId="373742440" sldId="2147469128"/>
            <ac:spMk id="206" creationId="{8CD2A92D-09C8-650D-1832-AF9A255EAECE}"/>
          </ac:spMkLst>
        </pc:spChg>
        <pc:spChg chg="mod">
          <ac:chgData name="Pernia, Gabriel Enrique" userId="9a9e0add-9322-4346-adec-d02d63be1c00" providerId="ADAL" clId="{8F6BF2BE-ABF4-4F8B-9356-C58C17DB06EB}" dt="2025-02-21T00:24:41.140" v="1502" actId="207"/>
          <ac:spMkLst>
            <pc:docMk/>
            <pc:sldMk cId="373742440" sldId="2147469128"/>
            <ac:spMk id="208" creationId="{1EC0516C-25A7-9B8C-4957-472F4D3F2F25}"/>
          </ac:spMkLst>
        </pc:spChg>
        <pc:spChg chg="mod">
          <ac:chgData name="Pernia, Gabriel Enrique" userId="9a9e0add-9322-4346-adec-d02d63be1c00" providerId="ADAL" clId="{8F6BF2BE-ABF4-4F8B-9356-C58C17DB06EB}" dt="2025-02-21T00:24:41.140" v="1502" actId="207"/>
          <ac:spMkLst>
            <pc:docMk/>
            <pc:sldMk cId="373742440" sldId="2147469128"/>
            <ac:spMk id="210" creationId="{2A559449-D286-F475-1171-5D29842F3C41}"/>
          </ac:spMkLst>
        </pc:spChg>
        <pc:spChg chg="mod">
          <ac:chgData name="Pernia, Gabriel Enrique" userId="9a9e0add-9322-4346-adec-d02d63be1c00" providerId="ADAL" clId="{8F6BF2BE-ABF4-4F8B-9356-C58C17DB06EB}" dt="2025-02-21T00:24:41.140" v="1502" actId="207"/>
          <ac:spMkLst>
            <pc:docMk/>
            <pc:sldMk cId="373742440" sldId="2147469128"/>
            <ac:spMk id="211" creationId="{17D6893A-F8A1-7484-1894-EA30950C4803}"/>
          </ac:spMkLst>
        </pc:spChg>
        <pc:spChg chg="mod">
          <ac:chgData name="Pernia, Gabriel Enrique" userId="9a9e0add-9322-4346-adec-d02d63be1c00" providerId="ADAL" clId="{8F6BF2BE-ABF4-4F8B-9356-C58C17DB06EB}" dt="2025-02-21T00:24:41.140" v="1502" actId="207"/>
          <ac:spMkLst>
            <pc:docMk/>
            <pc:sldMk cId="373742440" sldId="2147469128"/>
            <ac:spMk id="213" creationId="{C797D0CA-DCCF-1F2E-18EB-44C31815C565}"/>
          </ac:spMkLst>
        </pc:spChg>
        <pc:spChg chg="mod">
          <ac:chgData name="Pernia, Gabriel Enrique" userId="9a9e0add-9322-4346-adec-d02d63be1c00" providerId="ADAL" clId="{8F6BF2BE-ABF4-4F8B-9356-C58C17DB06EB}" dt="2025-02-21T00:24:41.140" v="1502" actId="207"/>
          <ac:spMkLst>
            <pc:docMk/>
            <pc:sldMk cId="373742440" sldId="2147469128"/>
            <ac:spMk id="215" creationId="{A727180F-445A-924C-5634-EC1C762E6145}"/>
          </ac:spMkLst>
        </pc:spChg>
        <pc:spChg chg="mod">
          <ac:chgData name="Pernia, Gabriel Enrique" userId="9a9e0add-9322-4346-adec-d02d63be1c00" providerId="ADAL" clId="{8F6BF2BE-ABF4-4F8B-9356-C58C17DB06EB}" dt="2025-02-21T00:24:41.140" v="1502" actId="207"/>
          <ac:spMkLst>
            <pc:docMk/>
            <pc:sldMk cId="373742440" sldId="2147469128"/>
            <ac:spMk id="216" creationId="{B598B7FA-74D9-E286-C20C-C7FCC5EEF7F0}"/>
          </ac:spMkLst>
        </pc:spChg>
        <pc:spChg chg="del mod topLvl">
          <ac:chgData name="Pernia, Gabriel Enrique" userId="9a9e0add-9322-4346-adec-d02d63be1c00" providerId="ADAL" clId="{8F6BF2BE-ABF4-4F8B-9356-C58C17DB06EB}" dt="2025-02-21T00:56:44.525" v="1746" actId="478"/>
          <ac:spMkLst>
            <pc:docMk/>
            <pc:sldMk cId="373742440" sldId="2147469128"/>
            <ac:spMk id="218" creationId="{08495DBA-CCDF-97B5-44CC-F7878C74813B}"/>
          </ac:spMkLst>
        </pc:spChg>
        <pc:spChg chg="mod topLvl">
          <ac:chgData name="Pernia, Gabriel Enrique" userId="9a9e0add-9322-4346-adec-d02d63be1c00" providerId="ADAL" clId="{8F6BF2BE-ABF4-4F8B-9356-C58C17DB06EB}" dt="2025-02-21T00:57:08.311" v="1753" actId="21"/>
          <ac:spMkLst>
            <pc:docMk/>
            <pc:sldMk cId="373742440" sldId="2147469128"/>
            <ac:spMk id="220" creationId="{29B2DCAB-480E-6706-34DB-3B73E8092502}"/>
          </ac:spMkLst>
        </pc:spChg>
        <pc:spChg chg="del mod topLvl">
          <ac:chgData name="Pernia, Gabriel Enrique" userId="9a9e0add-9322-4346-adec-d02d63be1c00" providerId="ADAL" clId="{8F6BF2BE-ABF4-4F8B-9356-C58C17DB06EB}" dt="2025-02-21T00:57:08.311" v="1753" actId="21"/>
          <ac:spMkLst>
            <pc:docMk/>
            <pc:sldMk cId="373742440" sldId="2147469128"/>
            <ac:spMk id="221" creationId="{90889CFD-C59B-9A1D-F7A6-C5BAC8C90396}"/>
          </ac:spMkLst>
        </pc:spChg>
        <pc:spChg chg="mod">
          <ac:chgData name="Pernia, Gabriel Enrique" userId="9a9e0add-9322-4346-adec-d02d63be1c00" providerId="ADAL" clId="{8F6BF2BE-ABF4-4F8B-9356-C58C17DB06EB}" dt="2025-02-21T00:24:41.140" v="1502" actId="207"/>
          <ac:spMkLst>
            <pc:docMk/>
            <pc:sldMk cId="373742440" sldId="2147469128"/>
            <ac:spMk id="223" creationId="{F426B49A-3714-535F-DF97-0EBC3013BB3F}"/>
          </ac:spMkLst>
        </pc:spChg>
        <pc:spChg chg="mod">
          <ac:chgData name="Pernia, Gabriel Enrique" userId="9a9e0add-9322-4346-adec-d02d63be1c00" providerId="ADAL" clId="{8F6BF2BE-ABF4-4F8B-9356-C58C17DB06EB}" dt="2025-02-21T00:24:41.140" v="1502" actId="207"/>
          <ac:spMkLst>
            <pc:docMk/>
            <pc:sldMk cId="373742440" sldId="2147469128"/>
            <ac:spMk id="225" creationId="{DF9F9CAE-4765-8F89-0FBA-FDCF130B2DE3}"/>
          </ac:spMkLst>
        </pc:spChg>
        <pc:spChg chg="mod">
          <ac:chgData name="Pernia, Gabriel Enrique" userId="9a9e0add-9322-4346-adec-d02d63be1c00" providerId="ADAL" clId="{8F6BF2BE-ABF4-4F8B-9356-C58C17DB06EB}" dt="2025-02-21T00:24:41.140" v="1502" actId="207"/>
          <ac:spMkLst>
            <pc:docMk/>
            <pc:sldMk cId="373742440" sldId="2147469128"/>
            <ac:spMk id="226" creationId="{EB8CE263-D8F0-15DB-1EC9-53513FD3B2D4}"/>
          </ac:spMkLst>
        </pc:spChg>
        <pc:spChg chg="mod">
          <ac:chgData name="Pernia, Gabriel Enrique" userId="9a9e0add-9322-4346-adec-d02d63be1c00" providerId="ADAL" clId="{8F6BF2BE-ABF4-4F8B-9356-C58C17DB06EB}" dt="2025-02-21T00:24:41.140" v="1502" actId="207"/>
          <ac:spMkLst>
            <pc:docMk/>
            <pc:sldMk cId="373742440" sldId="2147469128"/>
            <ac:spMk id="228" creationId="{351E9976-F5E0-7973-1BB3-F44222E5CE62}"/>
          </ac:spMkLst>
        </pc:spChg>
        <pc:spChg chg="mod">
          <ac:chgData name="Pernia, Gabriel Enrique" userId="9a9e0add-9322-4346-adec-d02d63be1c00" providerId="ADAL" clId="{8F6BF2BE-ABF4-4F8B-9356-C58C17DB06EB}" dt="2025-02-21T00:24:41.140" v="1502" actId="207"/>
          <ac:spMkLst>
            <pc:docMk/>
            <pc:sldMk cId="373742440" sldId="2147469128"/>
            <ac:spMk id="230" creationId="{FD05C848-0C99-53D3-6D6B-646071E3F400}"/>
          </ac:spMkLst>
        </pc:spChg>
        <pc:spChg chg="mod">
          <ac:chgData name="Pernia, Gabriel Enrique" userId="9a9e0add-9322-4346-adec-d02d63be1c00" providerId="ADAL" clId="{8F6BF2BE-ABF4-4F8B-9356-C58C17DB06EB}" dt="2025-02-21T00:24:41.140" v="1502" actId="207"/>
          <ac:spMkLst>
            <pc:docMk/>
            <pc:sldMk cId="373742440" sldId="2147469128"/>
            <ac:spMk id="231" creationId="{6302F17F-C953-08FE-F7D5-2D24E5370D2E}"/>
          </ac:spMkLst>
        </pc:spChg>
        <pc:spChg chg="mod">
          <ac:chgData name="Pernia, Gabriel Enrique" userId="9a9e0add-9322-4346-adec-d02d63be1c00" providerId="ADAL" clId="{8F6BF2BE-ABF4-4F8B-9356-C58C17DB06EB}" dt="2025-02-21T00:24:41.140" v="1502" actId="207"/>
          <ac:spMkLst>
            <pc:docMk/>
            <pc:sldMk cId="373742440" sldId="2147469128"/>
            <ac:spMk id="232" creationId="{FD1B26CC-2BC2-9E6E-EF44-67B5F859CDAB}"/>
          </ac:spMkLst>
        </pc:spChg>
        <pc:spChg chg="mod">
          <ac:chgData name="Pernia, Gabriel Enrique" userId="9a9e0add-9322-4346-adec-d02d63be1c00" providerId="ADAL" clId="{8F6BF2BE-ABF4-4F8B-9356-C58C17DB06EB}" dt="2025-02-21T00:51:58.188" v="1665" actId="207"/>
          <ac:spMkLst>
            <pc:docMk/>
            <pc:sldMk cId="373742440" sldId="2147469128"/>
            <ac:spMk id="234" creationId="{0710D74C-9333-2C0F-C4E2-347967E8826F}"/>
          </ac:spMkLst>
        </pc:spChg>
        <pc:spChg chg="mod">
          <ac:chgData name="Pernia, Gabriel Enrique" userId="9a9e0add-9322-4346-adec-d02d63be1c00" providerId="ADAL" clId="{8F6BF2BE-ABF4-4F8B-9356-C58C17DB06EB}" dt="2025-02-21T00:51:58.188" v="1665" actId="207"/>
          <ac:spMkLst>
            <pc:docMk/>
            <pc:sldMk cId="373742440" sldId="2147469128"/>
            <ac:spMk id="236" creationId="{280F08B6-EB27-EB28-281E-54ECA2BC6D3C}"/>
          </ac:spMkLst>
        </pc:spChg>
        <pc:spChg chg="mod">
          <ac:chgData name="Pernia, Gabriel Enrique" userId="9a9e0add-9322-4346-adec-d02d63be1c00" providerId="ADAL" clId="{8F6BF2BE-ABF4-4F8B-9356-C58C17DB06EB}" dt="2025-02-21T00:51:58.188" v="1665" actId="207"/>
          <ac:spMkLst>
            <pc:docMk/>
            <pc:sldMk cId="373742440" sldId="2147469128"/>
            <ac:spMk id="237" creationId="{E372D4B6-E0CA-F127-0F36-2B2847049D53}"/>
          </ac:spMkLst>
        </pc:spChg>
        <pc:spChg chg="del mod topLvl">
          <ac:chgData name="Pernia, Gabriel Enrique" userId="9a9e0add-9322-4346-adec-d02d63be1c00" providerId="ADAL" clId="{8F6BF2BE-ABF4-4F8B-9356-C58C17DB06EB}" dt="2025-02-21T00:53:59.603" v="1697" actId="478"/>
          <ac:spMkLst>
            <pc:docMk/>
            <pc:sldMk cId="373742440" sldId="2147469128"/>
            <ac:spMk id="239" creationId="{75F480BF-42E5-6B4E-A87C-0E8513A20EB5}"/>
          </ac:spMkLst>
        </pc:spChg>
        <pc:spChg chg="mod">
          <ac:chgData name="Pernia, Gabriel Enrique" userId="9a9e0add-9322-4346-adec-d02d63be1c00" providerId="ADAL" clId="{8F6BF2BE-ABF4-4F8B-9356-C58C17DB06EB}" dt="2025-02-21T00:24:41.140" v="1502" actId="207"/>
          <ac:spMkLst>
            <pc:docMk/>
            <pc:sldMk cId="373742440" sldId="2147469128"/>
            <ac:spMk id="241" creationId="{37E67161-1A21-BE18-1004-C299E4F8808A}"/>
          </ac:spMkLst>
        </pc:spChg>
        <pc:spChg chg="mod">
          <ac:chgData name="Pernia, Gabriel Enrique" userId="9a9e0add-9322-4346-adec-d02d63be1c00" providerId="ADAL" clId="{8F6BF2BE-ABF4-4F8B-9356-C58C17DB06EB}" dt="2025-02-21T00:24:41.140" v="1502" actId="207"/>
          <ac:spMkLst>
            <pc:docMk/>
            <pc:sldMk cId="373742440" sldId="2147469128"/>
            <ac:spMk id="242" creationId="{B680235F-0B41-DC4F-77E0-2284C1536BE1}"/>
          </ac:spMkLst>
        </pc:spChg>
        <pc:spChg chg="mod">
          <ac:chgData name="Pernia, Gabriel Enrique" userId="9a9e0add-9322-4346-adec-d02d63be1c00" providerId="ADAL" clId="{8F6BF2BE-ABF4-4F8B-9356-C58C17DB06EB}" dt="2025-02-21T00:50:02.256" v="1639" actId="207"/>
          <ac:spMkLst>
            <pc:docMk/>
            <pc:sldMk cId="373742440" sldId="2147469128"/>
            <ac:spMk id="244" creationId="{FAE8499C-8640-980E-438D-F245EDF6EDCD}"/>
          </ac:spMkLst>
        </pc:spChg>
        <pc:spChg chg="mod">
          <ac:chgData name="Pernia, Gabriel Enrique" userId="9a9e0add-9322-4346-adec-d02d63be1c00" providerId="ADAL" clId="{8F6BF2BE-ABF4-4F8B-9356-C58C17DB06EB}" dt="2025-02-21T00:50:02.256" v="1639" actId="207"/>
          <ac:spMkLst>
            <pc:docMk/>
            <pc:sldMk cId="373742440" sldId="2147469128"/>
            <ac:spMk id="246" creationId="{90D7E949-4301-3424-0185-2806DF7C5DFD}"/>
          </ac:spMkLst>
        </pc:spChg>
        <pc:spChg chg="mod">
          <ac:chgData name="Pernia, Gabriel Enrique" userId="9a9e0add-9322-4346-adec-d02d63be1c00" providerId="ADAL" clId="{8F6BF2BE-ABF4-4F8B-9356-C58C17DB06EB}" dt="2025-02-21T00:50:02.256" v="1639" actId="207"/>
          <ac:spMkLst>
            <pc:docMk/>
            <pc:sldMk cId="373742440" sldId="2147469128"/>
            <ac:spMk id="247" creationId="{CE5A4C9D-5AD9-5227-E054-645F6D654CA7}"/>
          </ac:spMkLst>
        </pc:spChg>
        <pc:spChg chg="del mod topLvl">
          <ac:chgData name="Pernia, Gabriel Enrique" userId="9a9e0add-9322-4346-adec-d02d63be1c00" providerId="ADAL" clId="{8F6BF2BE-ABF4-4F8B-9356-C58C17DB06EB}" dt="2025-02-21T00:56:38.164" v="1744" actId="478"/>
          <ac:spMkLst>
            <pc:docMk/>
            <pc:sldMk cId="373742440" sldId="2147469128"/>
            <ac:spMk id="249" creationId="{DB3C7C01-66FA-F4B5-EDE1-1D1EBFA20B0F}"/>
          </ac:spMkLst>
        </pc:spChg>
        <pc:spChg chg="del mod topLvl">
          <ac:chgData name="Pernia, Gabriel Enrique" userId="9a9e0add-9322-4346-adec-d02d63be1c00" providerId="ADAL" clId="{8F6BF2BE-ABF4-4F8B-9356-C58C17DB06EB}" dt="2025-02-21T00:57:21.507" v="1758" actId="478"/>
          <ac:spMkLst>
            <pc:docMk/>
            <pc:sldMk cId="373742440" sldId="2147469128"/>
            <ac:spMk id="251" creationId="{E12A495B-27B5-E7F5-26D3-3A2E50885EDA}"/>
          </ac:spMkLst>
        </pc:spChg>
        <pc:spChg chg="del mod">
          <ac:chgData name="Pernia, Gabriel Enrique" userId="9a9e0add-9322-4346-adec-d02d63be1c00" providerId="ADAL" clId="{8F6BF2BE-ABF4-4F8B-9356-C58C17DB06EB}" dt="2025-02-21T00:56:35.812" v="1742" actId="478"/>
          <ac:spMkLst>
            <pc:docMk/>
            <pc:sldMk cId="373742440" sldId="2147469128"/>
            <ac:spMk id="252" creationId="{FD238F67-E9ED-C32C-94B6-F1764BA8917C}"/>
          </ac:spMkLst>
        </pc:spChg>
        <pc:spChg chg="mod">
          <ac:chgData name="Pernia, Gabriel Enrique" userId="9a9e0add-9322-4346-adec-d02d63be1c00" providerId="ADAL" clId="{8F6BF2BE-ABF4-4F8B-9356-C58C17DB06EB}" dt="2025-02-21T00:24:41.140" v="1502" actId="207"/>
          <ac:spMkLst>
            <pc:docMk/>
            <pc:sldMk cId="373742440" sldId="2147469128"/>
            <ac:spMk id="254" creationId="{1BD7D526-F400-F5CC-0700-D2FD878E9AA0}"/>
          </ac:spMkLst>
        </pc:spChg>
        <pc:spChg chg="mod">
          <ac:chgData name="Pernia, Gabriel Enrique" userId="9a9e0add-9322-4346-adec-d02d63be1c00" providerId="ADAL" clId="{8F6BF2BE-ABF4-4F8B-9356-C58C17DB06EB}" dt="2025-02-21T00:24:41.140" v="1502" actId="207"/>
          <ac:spMkLst>
            <pc:docMk/>
            <pc:sldMk cId="373742440" sldId="2147469128"/>
            <ac:spMk id="256" creationId="{F46EA015-6DD4-05C6-7E75-BD4AC89260C9}"/>
          </ac:spMkLst>
        </pc:spChg>
        <pc:spChg chg="mod">
          <ac:chgData name="Pernia, Gabriel Enrique" userId="9a9e0add-9322-4346-adec-d02d63be1c00" providerId="ADAL" clId="{8F6BF2BE-ABF4-4F8B-9356-C58C17DB06EB}" dt="2025-02-21T00:24:41.140" v="1502" actId="207"/>
          <ac:spMkLst>
            <pc:docMk/>
            <pc:sldMk cId="373742440" sldId="2147469128"/>
            <ac:spMk id="257" creationId="{FEE76BB2-D6F4-EE1A-52BE-D412C5BE1BC4}"/>
          </ac:spMkLst>
        </pc:spChg>
        <pc:spChg chg="del mod topLvl">
          <ac:chgData name="Pernia, Gabriel Enrique" userId="9a9e0add-9322-4346-adec-d02d63be1c00" providerId="ADAL" clId="{8F6BF2BE-ABF4-4F8B-9356-C58C17DB06EB}" dt="2025-02-21T00:55:07.203" v="1708" actId="478"/>
          <ac:spMkLst>
            <pc:docMk/>
            <pc:sldMk cId="373742440" sldId="2147469128"/>
            <ac:spMk id="259" creationId="{48CB8572-B107-7C25-B937-FAEE258A7DC6}"/>
          </ac:spMkLst>
        </pc:spChg>
        <pc:spChg chg="mod">
          <ac:chgData name="Pernia, Gabriel Enrique" userId="9a9e0add-9322-4346-adec-d02d63be1c00" providerId="ADAL" clId="{8F6BF2BE-ABF4-4F8B-9356-C58C17DB06EB}" dt="2025-02-21T00:24:41.140" v="1502" actId="207"/>
          <ac:spMkLst>
            <pc:docMk/>
            <pc:sldMk cId="373742440" sldId="2147469128"/>
            <ac:spMk id="261" creationId="{D7B303B5-BE49-E855-5C51-B88FA34A2F63}"/>
          </ac:spMkLst>
        </pc:spChg>
        <pc:spChg chg="mod">
          <ac:chgData name="Pernia, Gabriel Enrique" userId="9a9e0add-9322-4346-adec-d02d63be1c00" providerId="ADAL" clId="{8F6BF2BE-ABF4-4F8B-9356-C58C17DB06EB}" dt="2025-02-21T00:24:41.140" v="1502" actId="207"/>
          <ac:spMkLst>
            <pc:docMk/>
            <pc:sldMk cId="373742440" sldId="2147469128"/>
            <ac:spMk id="262" creationId="{A12CDC58-07FB-A99D-9094-302072AA8D34}"/>
          </ac:spMkLst>
        </pc:spChg>
        <pc:spChg chg="mod">
          <ac:chgData name="Pernia, Gabriel Enrique" userId="9a9e0add-9322-4346-adec-d02d63be1c00" providerId="ADAL" clId="{8F6BF2BE-ABF4-4F8B-9356-C58C17DB06EB}" dt="2025-02-21T00:24:41.140" v="1502" actId="207"/>
          <ac:spMkLst>
            <pc:docMk/>
            <pc:sldMk cId="373742440" sldId="2147469128"/>
            <ac:spMk id="263" creationId="{7C27D792-E3F7-28CA-63DA-F6858AE663D2}"/>
          </ac:spMkLst>
        </pc:spChg>
        <pc:spChg chg="del mod topLvl">
          <ac:chgData name="Pernia, Gabriel Enrique" userId="9a9e0add-9322-4346-adec-d02d63be1c00" providerId="ADAL" clId="{8F6BF2BE-ABF4-4F8B-9356-C58C17DB06EB}" dt="2025-02-21T00:52:10.348" v="1668" actId="478"/>
          <ac:spMkLst>
            <pc:docMk/>
            <pc:sldMk cId="373742440" sldId="2147469128"/>
            <ac:spMk id="265" creationId="{DB7CC5AB-B44C-BDAC-C5B0-E928301870E7}"/>
          </ac:spMkLst>
        </pc:spChg>
        <pc:spChg chg="mod">
          <ac:chgData name="Pernia, Gabriel Enrique" userId="9a9e0add-9322-4346-adec-d02d63be1c00" providerId="ADAL" clId="{8F6BF2BE-ABF4-4F8B-9356-C58C17DB06EB}" dt="2025-02-21T00:52:03.367" v="1666" actId="207"/>
          <ac:spMkLst>
            <pc:docMk/>
            <pc:sldMk cId="373742440" sldId="2147469128"/>
            <ac:spMk id="267" creationId="{DA56EF11-0E5B-6B8B-DB8D-17BCD5BE6390}"/>
          </ac:spMkLst>
        </pc:spChg>
        <pc:spChg chg="mod">
          <ac:chgData name="Pernia, Gabriel Enrique" userId="9a9e0add-9322-4346-adec-d02d63be1c00" providerId="ADAL" clId="{8F6BF2BE-ABF4-4F8B-9356-C58C17DB06EB}" dt="2025-02-21T00:51:33.369" v="1663" actId="1076"/>
          <ac:spMkLst>
            <pc:docMk/>
            <pc:sldMk cId="373742440" sldId="2147469128"/>
            <ac:spMk id="268" creationId="{DD5BEACA-C3B8-0049-32F5-F9779AB3957D}"/>
          </ac:spMkLst>
        </pc:spChg>
        <pc:spChg chg="add mod">
          <ac:chgData name="Pernia, Gabriel Enrique" userId="9a9e0add-9322-4346-adec-d02d63be1c00" providerId="ADAL" clId="{8F6BF2BE-ABF4-4F8B-9356-C58C17DB06EB}" dt="2025-02-21T00:24:41.140" v="1502" actId="207"/>
          <ac:spMkLst>
            <pc:docMk/>
            <pc:sldMk cId="373742440" sldId="2147469128"/>
            <ac:spMk id="269" creationId="{0309A005-B675-66E3-3E93-9F0CE31C1833}"/>
          </ac:spMkLst>
        </pc:spChg>
        <pc:spChg chg="add mod">
          <ac:chgData name="Pernia, Gabriel Enrique" userId="9a9e0add-9322-4346-adec-d02d63be1c00" providerId="ADAL" clId="{8F6BF2BE-ABF4-4F8B-9356-C58C17DB06EB}" dt="2025-02-21T00:24:41.140" v="1502" actId="207"/>
          <ac:spMkLst>
            <pc:docMk/>
            <pc:sldMk cId="373742440" sldId="2147469128"/>
            <ac:spMk id="270" creationId="{E4E867C3-D1FD-100E-8DE2-9ED3281AF62B}"/>
          </ac:spMkLst>
        </pc:spChg>
        <pc:spChg chg="add mod">
          <ac:chgData name="Pernia, Gabriel Enrique" userId="9a9e0add-9322-4346-adec-d02d63be1c00" providerId="ADAL" clId="{8F6BF2BE-ABF4-4F8B-9356-C58C17DB06EB}" dt="2025-02-21T00:24:41.140" v="1502" actId="207"/>
          <ac:spMkLst>
            <pc:docMk/>
            <pc:sldMk cId="373742440" sldId="2147469128"/>
            <ac:spMk id="271" creationId="{09F71702-D0DF-185E-B675-A2676EF51060}"/>
          </ac:spMkLst>
        </pc:spChg>
        <pc:spChg chg="add mod">
          <ac:chgData name="Pernia, Gabriel Enrique" userId="9a9e0add-9322-4346-adec-d02d63be1c00" providerId="ADAL" clId="{8F6BF2BE-ABF4-4F8B-9356-C58C17DB06EB}" dt="2025-02-21T00:24:41.140" v="1502" actId="207"/>
          <ac:spMkLst>
            <pc:docMk/>
            <pc:sldMk cId="373742440" sldId="2147469128"/>
            <ac:spMk id="272" creationId="{0A85E2FF-8981-6252-5C38-528131651DDF}"/>
          </ac:spMkLst>
        </pc:spChg>
        <pc:spChg chg="add mod">
          <ac:chgData name="Pernia, Gabriel Enrique" userId="9a9e0add-9322-4346-adec-d02d63be1c00" providerId="ADAL" clId="{8F6BF2BE-ABF4-4F8B-9356-C58C17DB06EB}" dt="2025-02-21T00:24:41.140" v="1502" actId="207"/>
          <ac:spMkLst>
            <pc:docMk/>
            <pc:sldMk cId="373742440" sldId="2147469128"/>
            <ac:spMk id="273" creationId="{03D88BDE-4CB2-DD7A-FEDE-4738957390CF}"/>
          </ac:spMkLst>
        </pc:spChg>
        <pc:spChg chg="add mod">
          <ac:chgData name="Pernia, Gabriel Enrique" userId="9a9e0add-9322-4346-adec-d02d63be1c00" providerId="ADAL" clId="{8F6BF2BE-ABF4-4F8B-9356-C58C17DB06EB}" dt="2025-02-21T00:24:41.140" v="1502" actId="207"/>
          <ac:spMkLst>
            <pc:docMk/>
            <pc:sldMk cId="373742440" sldId="2147469128"/>
            <ac:spMk id="274" creationId="{5DBC3E94-356F-8819-9567-1C8A5585616E}"/>
          </ac:spMkLst>
        </pc:spChg>
        <pc:spChg chg="add mod">
          <ac:chgData name="Pernia, Gabriel Enrique" userId="9a9e0add-9322-4346-adec-d02d63be1c00" providerId="ADAL" clId="{8F6BF2BE-ABF4-4F8B-9356-C58C17DB06EB}" dt="2025-02-21T00:24:41.140" v="1502" actId="207"/>
          <ac:spMkLst>
            <pc:docMk/>
            <pc:sldMk cId="373742440" sldId="2147469128"/>
            <ac:spMk id="275" creationId="{805C63D5-A08F-4E0B-3B51-83C598557F0D}"/>
          </ac:spMkLst>
        </pc:spChg>
        <pc:spChg chg="add mod">
          <ac:chgData name="Pernia, Gabriel Enrique" userId="9a9e0add-9322-4346-adec-d02d63be1c00" providerId="ADAL" clId="{8F6BF2BE-ABF4-4F8B-9356-C58C17DB06EB}" dt="2025-02-21T00:24:41.140" v="1502" actId="207"/>
          <ac:spMkLst>
            <pc:docMk/>
            <pc:sldMk cId="373742440" sldId="2147469128"/>
            <ac:spMk id="276" creationId="{1C555DF5-8AC9-598B-0D5D-D67DAF6A249F}"/>
          </ac:spMkLst>
        </pc:spChg>
        <pc:spChg chg="add mod">
          <ac:chgData name="Pernia, Gabriel Enrique" userId="9a9e0add-9322-4346-adec-d02d63be1c00" providerId="ADAL" clId="{8F6BF2BE-ABF4-4F8B-9356-C58C17DB06EB}" dt="2025-02-21T00:24:41.140" v="1502" actId="207"/>
          <ac:spMkLst>
            <pc:docMk/>
            <pc:sldMk cId="373742440" sldId="2147469128"/>
            <ac:spMk id="277" creationId="{0C509F0A-ECBD-D405-2336-2481E0E5D919}"/>
          </ac:spMkLst>
        </pc:spChg>
        <pc:spChg chg="add mod">
          <ac:chgData name="Pernia, Gabriel Enrique" userId="9a9e0add-9322-4346-adec-d02d63be1c00" providerId="ADAL" clId="{8F6BF2BE-ABF4-4F8B-9356-C58C17DB06EB}" dt="2025-02-21T00:24:41.140" v="1502" actId="207"/>
          <ac:spMkLst>
            <pc:docMk/>
            <pc:sldMk cId="373742440" sldId="2147469128"/>
            <ac:spMk id="278" creationId="{495D0805-3C86-F81A-A849-34EC847F9F09}"/>
          </ac:spMkLst>
        </pc:spChg>
        <pc:spChg chg="add mod">
          <ac:chgData name="Pernia, Gabriel Enrique" userId="9a9e0add-9322-4346-adec-d02d63be1c00" providerId="ADAL" clId="{8F6BF2BE-ABF4-4F8B-9356-C58C17DB06EB}" dt="2025-02-21T00:24:41.140" v="1502" actId="207"/>
          <ac:spMkLst>
            <pc:docMk/>
            <pc:sldMk cId="373742440" sldId="2147469128"/>
            <ac:spMk id="279" creationId="{D3B4264F-2B9D-45E0-2095-9D21BBA88155}"/>
          </ac:spMkLst>
        </pc:spChg>
        <pc:spChg chg="add mod">
          <ac:chgData name="Pernia, Gabriel Enrique" userId="9a9e0add-9322-4346-adec-d02d63be1c00" providerId="ADAL" clId="{8F6BF2BE-ABF4-4F8B-9356-C58C17DB06EB}" dt="2025-02-21T00:24:41.140" v="1502" actId="207"/>
          <ac:spMkLst>
            <pc:docMk/>
            <pc:sldMk cId="373742440" sldId="2147469128"/>
            <ac:spMk id="280" creationId="{0BD2CFC6-9D96-F673-B9FD-3AC077E91C68}"/>
          </ac:spMkLst>
        </pc:spChg>
        <pc:spChg chg="add mod">
          <ac:chgData name="Pernia, Gabriel Enrique" userId="9a9e0add-9322-4346-adec-d02d63be1c00" providerId="ADAL" clId="{8F6BF2BE-ABF4-4F8B-9356-C58C17DB06EB}" dt="2025-02-21T00:24:41.140" v="1502" actId="207"/>
          <ac:spMkLst>
            <pc:docMk/>
            <pc:sldMk cId="373742440" sldId="2147469128"/>
            <ac:spMk id="281" creationId="{ADA0A2AB-1C26-9D7E-FAB3-046313CE228D}"/>
          </ac:spMkLst>
        </pc:spChg>
        <pc:spChg chg="add mod">
          <ac:chgData name="Pernia, Gabriel Enrique" userId="9a9e0add-9322-4346-adec-d02d63be1c00" providerId="ADAL" clId="{8F6BF2BE-ABF4-4F8B-9356-C58C17DB06EB}" dt="2025-02-21T00:24:41.140" v="1502" actId="207"/>
          <ac:spMkLst>
            <pc:docMk/>
            <pc:sldMk cId="373742440" sldId="2147469128"/>
            <ac:spMk id="282" creationId="{A38AB464-3AEC-CDEE-C926-64E2BDDF4250}"/>
          </ac:spMkLst>
        </pc:spChg>
        <pc:spChg chg="add mod">
          <ac:chgData name="Pernia, Gabriel Enrique" userId="9a9e0add-9322-4346-adec-d02d63be1c00" providerId="ADAL" clId="{8F6BF2BE-ABF4-4F8B-9356-C58C17DB06EB}" dt="2025-02-21T00:24:41.140" v="1502" actId="207"/>
          <ac:spMkLst>
            <pc:docMk/>
            <pc:sldMk cId="373742440" sldId="2147469128"/>
            <ac:spMk id="283" creationId="{98E7A5DB-44D1-25C1-3A2A-5A2C9F426F13}"/>
          </ac:spMkLst>
        </pc:spChg>
        <pc:spChg chg="add mod">
          <ac:chgData name="Pernia, Gabriel Enrique" userId="9a9e0add-9322-4346-adec-d02d63be1c00" providerId="ADAL" clId="{8F6BF2BE-ABF4-4F8B-9356-C58C17DB06EB}" dt="2025-02-21T00:24:41.140" v="1502" actId="207"/>
          <ac:spMkLst>
            <pc:docMk/>
            <pc:sldMk cId="373742440" sldId="2147469128"/>
            <ac:spMk id="284" creationId="{EEB2981B-0B2C-6338-4629-8C686FF1E8C6}"/>
          </ac:spMkLst>
        </pc:spChg>
        <pc:spChg chg="add mod">
          <ac:chgData name="Pernia, Gabriel Enrique" userId="9a9e0add-9322-4346-adec-d02d63be1c00" providerId="ADAL" clId="{8F6BF2BE-ABF4-4F8B-9356-C58C17DB06EB}" dt="2025-02-21T00:42:46.399" v="1603" actId="207"/>
          <ac:spMkLst>
            <pc:docMk/>
            <pc:sldMk cId="373742440" sldId="2147469128"/>
            <ac:spMk id="285" creationId="{A0608D8F-C37C-40B7-89E2-228CB83004E6}"/>
          </ac:spMkLst>
        </pc:spChg>
        <pc:spChg chg="add mod">
          <ac:chgData name="Pernia, Gabriel Enrique" userId="9a9e0add-9322-4346-adec-d02d63be1c00" providerId="ADAL" clId="{8F6BF2BE-ABF4-4F8B-9356-C58C17DB06EB}" dt="2025-02-21T00:24:41.140" v="1502" actId="207"/>
          <ac:spMkLst>
            <pc:docMk/>
            <pc:sldMk cId="373742440" sldId="2147469128"/>
            <ac:spMk id="286" creationId="{68F3D0C8-E8F8-630B-3D21-397EFD423A52}"/>
          </ac:spMkLst>
        </pc:spChg>
        <pc:spChg chg="add mod">
          <ac:chgData name="Pernia, Gabriel Enrique" userId="9a9e0add-9322-4346-adec-d02d63be1c00" providerId="ADAL" clId="{8F6BF2BE-ABF4-4F8B-9356-C58C17DB06EB}" dt="2025-02-21T00:42:51.246" v="1604" actId="207"/>
          <ac:spMkLst>
            <pc:docMk/>
            <pc:sldMk cId="373742440" sldId="2147469128"/>
            <ac:spMk id="287" creationId="{BCA6882C-5AA0-419F-74AE-3A2BEB1F60DA}"/>
          </ac:spMkLst>
        </pc:spChg>
        <pc:spChg chg="add mod">
          <ac:chgData name="Pernia, Gabriel Enrique" userId="9a9e0add-9322-4346-adec-d02d63be1c00" providerId="ADAL" clId="{8F6BF2BE-ABF4-4F8B-9356-C58C17DB06EB}" dt="2025-02-21T00:42:53.806" v="1605" actId="207"/>
          <ac:spMkLst>
            <pc:docMk/>
            <pc:sldMk cId="373742440" sldId="2147469128"/>
            <ac:spMk id="289" creationId="{997A837E-9755-D96A-A799-0134DB5F9658}"/>
          </ac:spMkLst>
        </pc:spChg>
        <pc:spChg chg="mod">
          <ac:chgData name="Pernia, Gabriel Enrique" userId="9a9e0add-9322-4346-adec-d02d63be1c00" providerId="ADAL" clId="{8F6BF2BE-ABF4-4F8B-9356-C58C17DB06EB}" dt="2025-02-21T00:24:41.140" v="1502" actId="207"/>
          <ac:spMkLst>
            <pc:docMk/>
            <pc:sldMk cId="373742440" sldId="2147469128"/>
            <ac:spMk id="291" creationId="{7E92C73E-8B12-C740-9F48-5DD791012CD5}"/>
          </ac:spMkLst>
        </pc:spChg>
        <pc:spChg chg="mod">
          <ac:chgData name="Pernia, Gabriel Enrique" userId="9a9e0add-9322-4346-adec-d02d63be1c00" providerId="ADAL" clId="{8F6BF2BE-ABF4-4F8B-9356-C58C17DB06EB}" dt="2025-02-21T00:24:41.140" v="1502" actId="207"/>
          <ac:spMkLst>
            <pc:docMk/>
            <pc:sldMk cId="373742440" sldId="2147469128"/>
            <ac:spMk id="292" creationId="{E4F010FA-63DF-1A1B-6B7E-1CF02BEC1E76}"/>
          </ac:spMkLst>
        </pc:spChg>
        <pc:spChg chg="mod">
          <ac:chgData name="Pernia, Gabriel Enrique" userId="9a9e0add-9322-4346-adec-d02d63be1c00" providerId="ADAL" clId="{8F6BF2BE-ABF4-4F8B-9356-C58C17DB06EB}" dt="2025-02-21T00:24:41.140" v="1502" actId="207"/>
          <ac:spMkLst>
            <pc:docMk/>
            <pc:sldMk cId="373742440" sldId="2147469128"/>
            <ac:spMk id="293" creationId="{E4EFE3B1-BBA5-D862-3853-1B91BBF02266}"/>
          </ac:spMkLst>
        </pc:spChg>
        <pc:spChg chg="mod">
          <ac:chgData name="Pernia, Gabriel Enrique" userId="9a9e0add-9322-4346-adec-d02d63be1c00" providerId="ADAL" clId="{8F6BF2BE-ABF4-4F8B-9356-C58C17DB06EB}" dt="2025-02-21T00:24:41.140" v="1502" actId="207"/>
          <ac:spMkLst>
            <pc:docMk/>
            <pc:sldMk cId="373742440" sldId="2147469128"/>
            <ac:spMk id="294" creationId="{5FDA6695-49F5-D540-C6C4-060536BEBE09}"/>
          </ac:spMkLst>
        </pc:spChg>
        <pc:spChg chg="mod">
          <ac:chgData name="Pernia, Gabriel Enrique" userId="9a9e0add-9322-4346-adec-d02d63be1c00" providerId="ADAL" clId="{8F6BF2BE-ABF4-4F8B-9356-C58C17DB06EB}" dt="2025-02-21T00:24:41.140" v="1502" actId="207"/>
          <ac:spMkLst>
            <pc:docMk/>
            <pc:sldMk cId="373742440" sldId="2147469128"/>
            <ac:spMk id="295" creationId="{6F44A8C3-07E2-76DE-9D3D-4E3BE7717A4A}"/>
          </ac:spMkLst>
        </pc:spChg>
        <pc:spChg chg="mod">
          <ac:chgData name="Pernia, Gabriel Enrique" userId="9a9e0add-9322-4346-adec-d02d63be1c00" providerId="ADAL" clId="{8F6BF2BE-ABF4-4F8B-9356-C58C17DB06EB}" dt="2025-02-21T00:24:41.140" v="1502" actId="207"/>
          <ac:spMkLst>
            <pc:docMk/>
            <pc:sldMk cId="373742440" sldId="2147469128"/>
            <ac:spMk id="296" creationId="{3B040189-A4BC-C576-B096-BFF004314E0E}"/>
          </ac:spMkLst>
        </pc:spChg>
        <pc:spChg chg="mod">
          <ac:chgData name="Pernia, Gabriel Enrique" userId="9a9e0add-9322-4346-adec-d02d63be1c00" providerId="ADAL" clId="{8F6BF2BE-ABF4-4F8B-9356-C58C17DB06EB}" dt="2025-02-21T00:24:41.140" v="1502" actId="207"/>
          <ac:spMkLst>
            <pc:docMk/>
            <pc:sldMk cId="373742440" sldId="2147469128"/>
            <ac:spMk id="298" creationId="{EE581780-9622-C0E9-46B7-3F586F7AC4E9}"/>
          </ac:spMkLst>
        </pc:spChg>
        <pc:spChg chg="mod">
          <ac:chgData name="Pernia, Gabriel Enrique" userId="9a9e0add-9322-4346-adec-d02d63be1c00" providerId="ADAL" clId="{8F6BF2BE-ABF4-4F8B-9356-C58C17DB06EB}" dt="2025-02-21T00:24:41.140" v="1502" actId="207"/>
          <ac:spMkLst>
            <pc:docMk/>
            <pc:sldMk cId="373742440" sldId="2147469128"/>
            <ac:spMk id="299" creationId="{9251B029-D8AA-015B-F071-E7520032D0F5}"/>
          </ac:spMkLst>
        </pc:spChg>
        <pc:spChg chg="mod">
          <ac:chgData name="Pernia, Gabriel Enrique" userId="9a9e0add-9322-4346-adec-d02d63be1c00" providerId="ADAL" clId="{8F6BF2BE-ABF4-4F8B-9356-C58C17DB06EB}" dt="2025-02-21T00:24:41.140" v="1502" actId="207"/>
          <ac:spMkLst>
            <pc:docMk/>
            <pc:sldMk cId="373742440" sldId="2147469128"/>
            <ac:spMk id="300" creationId="{7C0C6B66-BCBF-D504-E990-13A832729EA8}"/>
          </ac:spMkLst>
        </pc:spChg>
        <pc:spChg chg="mod">
          <ac:chgData name="Pernia, Gabriel Enrique" userId="9a9e0add-9322-4346-adec-d02d63be1c00" providerId="ADAL" clId="{8F6BF2BE-ABF4-4F8B-9356-C58C17DB06EB}" dt="2025-02-21T00:24:41.140" v="1502" actId="207"/>
          <ac:spMkLst>
            <pc:docMk/>
            <pc:sldMk cId="373742440" sldId="2147469128"/>
            <ac:spMk id="301" creationId="{E20DBCDA-B198-8E59-67A5-A78D9509D3BE}"/>
          </ac:spMkLst>
        </pc:spChg>
        <pc:spChg chg="mod">
          <ac:chgData name="Pernia, Gabriel Enrique" userId="9a9e0add-9322-4346-adec-d02d63be1c00" providerId="ADAL" clId="{8F6BF2BE-ABF4-4F8B-9356-C58C17DB06EB}" dt="2025-02-21T00:24:58.638" v="1507" actId="207"/>
          <ac:spMkLst>
            <pc:docMk/>
            <pc:sldMk cId="373742440" sldId="2147469128"/>
            <ac:spMk id="302" creationId="{E931FB1F-559E-5565-2FB3-C963FBFFA406}"/>
          </ac:spMkLst>
        </pc:spChg>
        <pc:spChg chg="mod">
          <ac:chgData name="Pernia, Gabriel Enrique" userId="9a9e0add-9322-4346-adec-d02d63be1c00" providerId="ADAL" clId="{8F6BF2BE-ABF4-4F8B-9356-C58C17DB06EB}" dt="2025-02-21T00:24:41.140" v="1502" actId="207"/>
          <ac:spMkLst>
            <pc:docMk/>
            <pc:sldMk cId="373742440" sldId="2147469128"/>
            <ac:spMk id="303" creationId="{E9C97DAE-1B50-083C-3214-2EE7377FB7FC}"/>
          </ac:spMkLst>
        </pc:spChg>
        <pc:spChg chg="add mod">
          <ac:chgData name="Pernia, Gabriel Enrique" userId="9a9e0add-9322-4346-adec-d02d63be1c00" providerId="ADAL" clId="{8F6BF2BE-ABF4-4F8B-9356-C58C17DB06EB}" dt="2025-02-21T00:24:41.140" v="1502" actId="207"/>
          <ac:spMkLst>
            <pc:docMk/>
            <pc:sldMk cId="373742440" sldId="2147469128"/>
            <ac:spMk id="304" creationId="{203BFF12-95DB-858C-1C75-CCA57C497356}"/>
          </ac:spMkLst>
        </pc:spChg>
        <pc:spChg chg="add mod">
          <ac:chgData name="Pernia, Gabriel Enrique" userId="9a9e0add-9322-4346-adec-d02d63be1c00" providerId="ADAL" clId="{8F6BF2BE-ABF4-4F8B-9356-C58C17DB06EB}" dt="2025-02-21T00:24:41.140" v="1502" actId="207"/>
          <ac:spMkLst>
            <pc:docMk/>
            <pc:sldMk cId="373742440" sldId="2147469128"/>
            <ac:spMk id="305" creationId="{496E3381-403D-9C8C-B4F0-EE501681C011}"/>
          </ac:spMkLst>
        </pc:spChg>
        <pc:spChg chg="add mod">
          <ac:chgData name="Pernia, Gabriel Enrique" userId="9a9e0add-9322-4346-adec-d02d63be1c00" providerId="ADAL" clId="{8F6BF2BE-ABF4-4F8B-9356-C58C17DB06EB}" dt="2025-02-21T00:24:41.140" v="1502" actId="207"/>
          <ac:spMkLst>
            <pc:docMk/>
            <pc:sldMk cId="373742440" sldId="2147469128"/>
            <ac:spMk id="306" creationId="{76951CEA-EAEA-61CE-788E-85856A3B183C}"/>
          </ac:spMkLst>
        </pc:spChg>
        <pc:spChg chg="add mod">
          <ac:chgData name="Pernia, Gabriel Enrique" userId="9a9e0add-9322-4346-adec-d02d63be1c00" providerId="ADAL" clId="{8F6BF2BE-ABF4-4F8B-9356-C58C17DB06EB}" dt="2025-02-21T00:24:41.140" v="1502" actId="207"/>
          <ac:spMkLst>
            <pc:docMk/>
            <pc:sldMk cId="373742440" sldId="2147469128"/>
            <ac:spMk id="307" creationId="{C8B3868B-C611-CF62-4B9C-2BB084601074}"/>
          </ac:spMkLst>
        </pc:spChg>
        <pc:spChg chg="add mod">
          <ac:chgData name="Pernia, Gabriel Enrique" userId="9a9e0add-9322-4346-adec-d02d63be1c00" providerId="ADAL" clId="{8F6BF2BE-ABF4-4F8B-9356-C58C17DB06EB}" dt="2025-02-21T00:24:41.140" v="1502" actId="207"/>
          <ac:spMkLst>
            <pc:docMk/>
            <pc:sldMk cId="373742440" sldId="2147469128"/>
            <ac:spMk id="308" creationId="{612159BF-DB14-DDDE-098A-96B2AD6F5200}"/>
          </ac:spMkLst>
        </pc:spChg>
        <pc:spChg chg="add mod">
          <ac:chgData name="Pernia, Gabriel Enrique" userId="9a9e0add-9322-4346-adec-d02d63be1c00" providerId="ADAL" clId="{8F6BF2BE-ABF4-4F8B-9356-C58C17DB06EB}" dt="2025-02-21T00:24:41.140" v="1502" actId="207"/>
          <ac:spMkLst>
            <pc:docMk/>
            <pc:sldMk cId="373742440" sldId="2147469128"/>
            <ac:spMk id="309" creationId="{91AD0A02-EE96-6513-7149-48ECB9845CAB}"/>
          </ac:spMkLst>
        </pc:spChg>
        <pc:spChg chg="add mod">
          <ac:chgData name="Pernia, Gabriel Enrique" userId="9a9e0add-9322-4346-adec-d02d63be1c00" providerId="ADAL" clId="{8F6BF2BE-ABF4-4F8B-9356-C58C17DB06EB}" dt="2025-02-21T00:24:41.140" v="1502" actId="207"/>
          <ac:spMkLst>
            <pc:docMk/>
            <pc:sldMk cId="373742440" sldId="2147469128"/>
            <ac:spMk id="310" creationId="{AC3738E1-93A5-F17D-1FA3-5499219ACAC5}"/>
          </ac:spMkLst>
        </pc:spChg>
        <pc:spChg chg="add mod">
          <ac:chgData name="Pernia, Gabriel Enrique" userId="9a9e0add-9322-4346-adec-d02d63be1c00" providerId="ADAL" clId="{8F6BF2BE-ABF4-4F8B-9356-C58C17DB06EB}" dt="2025-02-21T00:24:41.140" v="1502" actId="207"/>
          <ac:spMkLst>
            <pc:docMk/>
            <pc:sldMk cId="373742440" sldId="2147469128"/>
            <ac:spMk id="311" creationId="{43A75232-7B32-4C9D-4986-BA7573A33CBD}"/>
          </ac:spMkLst>
        </pc:spChg>
        <pc:spChg chg="add mod">
          <ac:chgData name="Pernia, Gabriel Enrique" userId="9a9e0add-9322-4346-adec-d02d63be1c00" providerId="ADAL" clId="{8F6BF2BE-ABF4-4F8B-9356-C58C17DB06EB}" dt="2025-02-21T00:24:41.140" v="1502" actId="207"/>
          <ac:spMkLst>
            <pc:docMk/>
            <pc:sldMk cId="373742440" sldId="2147469128"/>
            <ac:spMk id="312" creationId="{60264B26-9016-86F3-13CE-6B785E370755}"/>
          </ac:spMkLst>
        </pc:spChg>
        <pc:spChg chg="add mod">
          <ac:chgData name="Pernia, Gabriel Enrique" userId="9a9e0add-9322-4346-adec-d02d63be1c00" providerId="ADAL" clId="{8F6BF2BE-ABF4-4F8B-9356-C58C17DB06EB}" dt="2025-02-21T00:24:41.140" v="1502" actId="207"/>
          <ac:spMkLst>
            <pc:docMk/>
            <pc:sldMk cId="373742440" sldId="2147469128"/>
            <ac:spMk id="313" creationId="{F14CA9E4-1276-D011-E960-92E0CCEFAAC2}"/>
          </ac:spMkLst>
        </pc:spChg>
        <pc:spChg chg="add mod">
          <ac:chgData name="Pernia, Gabriel Enrique" userId="9a9e0add-9322-4346-adec-d02d63be1c00" providerId="ADAL" clId="{8F6BF2BE-ABF4-4F8B-9356-C58C17DB06EB}" dt="2025-02-21T00:24:56.527" v="1506" actId="207"/>
          <ac:spMkLst>
            <pc:docMk/>
            <pc:sldMk cId="373742440" sldId="2147469128"/>
            <ac:spMk id="314" creationId="{DA317A20-5B1D-869B-714B-5BB1DAD53D0A}"/>
          </ac:spMkLst>
        </pc:spChg>
        <pc:spChg chg="add mod">
          <ac:chgData name="Pernia, Gabriel Enrique" userId="9a9e0add-9322-4346-adec-d02d63be1c00" providerId="ADAL" clId="{8F6BF2BE-ABF4-4F8B-9356-C58C17DB06EB}" dt="2025-02-21T00:24:41.140" v="1502" actId="207"/>
          <ac:spMkLst>
            <pc:docMk/>
            <pc:sldMk cId="373742440" sldId="2147469128"/>
            <ac:spMk id="315" creationId="{AF41CBAB-DC3F-8C58-2CDC-AD4660C466EC}"/>
          </ac:spMkLst>
        </pc:spChg>
        <pc:spChg chg="add mod">
          <ac:chgData name="Pernia, Gabriel Enrique" userId="9a9e0add-9322-4346-adec-d02d63be1c00" providerId="ADAL" clId="{8F6BF2BE-ABF4-4F8B-9356-C58C17DB06EB}" dt="2025-02-21T00:24:41.140" v="1502" actId="207"/>
          <ac:spMkLst>
            <pc:docMk/>
            <pc:sldMk cId="373742440" sldId="2147469128"/>
            <ac:spMk id="316" creationId="{9D9F013B-4F0C-B41B-CF0D-A1822B884080}"/>
          </ac:spMkLst>
        </pc:spChg>
        <pc:spChg chg="add mod">
          <ac:chgData name="Pernia, Gabriel Enrique" userId="9a9e0add-9322-4346-adec-d02d63be1c00" providerId="ADAL" clId="{8F6BF2BE-ABF4-4F8B-9356-C58C17DB06EB}" dt="2025-02-21T00:24:41.140" v="1502" actId="207"/>
          <ac:spMkLst>
            <pc:docMk/>
            <pc:sldMk cId="373742440" sldId="2147469128"/>
            <ac:spMk id="317" creationId="{6EAF0D10-C9F8-0459-0FE7-72CB3315BC2C}"/>
          </ac:spMkLst>
        </pc:spChg>
        <pc:spChg chg="mod">
          <ac:chgData name="Pernia, Gabriel Enrique" userId="9a9e0add-9322-4346-adec-d02d63be1c00" providerId="ADAL" clId="{8F6BF2BE-ABF4-4F8B-9356-C58C17DB06EB}" dt="2025-02-21T00:53:31.211" v="1690" actId="1076"/>
          <ac:spMkLst>
            <pc:docMk/>
            <pc:sldMk cId="373742440" sldId="2147469128"/>
            <ac:spMk id="319" creationId="{AD433207-F19F-9BD4-0E13-64D6A3734AB8}"/>
          </ac:spMkLst>
        </pc:spChg>
        <pc:spChg chg="del mod">
          <ac:chgData name="Pernia, Gabriel Enrique" userId="9a9e0add-9322-4346-adec-d02d63be1c00" providerId="ADAL" clId="{8F6BF2BE-ABF4-4F8B-9356-C58C17DB06EB}" dt="2025-02-21T00:54:25.963" v="1701" actId="478"/>
          <ac:spMkLst>
            <pc:docMk/>
            <pc:sldMk cId="373742440" sldId="2147469128"/>
            <ac:spMk id="321" creationId="{CF009AFE-6287-FEF0-084B-65C8C33A6E0F}"/>
          </ac:spMkLst>
        </pc:spChg>
        <pc:spChg chg="mod">
          <ac:chgData name="Pernia, Gabriel Enrique" userId="9a9e0add-9322-4346-adec-d02d63be1c00" providerId="ADAL" clId="{8F6BF2BE-ABF4-4F8B-9356-C58C17DB06EB}" dt="2025-02-21T00:52:19.828" v="1670"/>
          <ac:spMkLst>
            <pc:docMk/>
            <pc:sldMk cId="373742440" sldId="2147469128"/>
            <ac:spMk id="322" creationId="{5A49A6B3-3B7B-6E64-C020-2E047FEB3BC7}"/>
          </ac:spMkLst>
        </pc:spChg>
        <pc:spChg chg="add mod">
          <ac:chgData name="Pernia, Gabriel Enrique" userId="9a9e0add-9322-4346-adec-d02d63be1c00" providerId="ADAL" clId="{8F6BF2BE-ABF4-4F8B-9356-C58C17DB06EB}" dt="2025-02-21T00:53:56.906" v="1696" actId="1076"/>
          <ac:spMkLst>
            <pc:docMk/>
            <pc:sldMk cId="373742440" sldId="2147469128"/>
            <ac:spMk id="323" creationId="{3BDEC62F-05DA-20D9-BD1E-A850EE746A0C}"/>
          </ac:spMkLst>
        </pc:spChg>
        <pc:spChg chg="mod">
          <ac:chgData name="Pernia, Gabriel Enrique" userId="9a9e0add-9322-4346-adec-d02d63be1c00" providerId="ADAL" clId="{8F6BF2BE-ABF4-4F8B-9356-C58C17DB06EB}" dt="2025-02-21T00:53:38.014" v="1691" actId="207"/>
          <ac:spMkLst>
            <pc:docMk/>
            <pc:sldMk cId="373742440" sldId="2147469128"/>
            <ac:spMk id="325" creationId="{8D4037E7-9ED0-F304-D61F-D7EFD3DBEC8B}"/>
          </ac:spMkLst>
        </pc:spChg>
        <pc:spChg chg="mod">
          <ac:chgData name="Pernia, Gabriel Enrique" userId="9a9e0add-9322-4346-adec-d02d63be1c00" providerId="ADAL" clId="{8F6BF2BE-ABF4-4F8B-9356-C58C17DB06EB}" dt="2025-02-21T00:53:05.961" v="1685"/>
          <ac:spMkLst>
            <pc:docMk/>
            <pc:sldMk cId="373742440" sldId="2147469128"/>
            <ac:spMk id="326" creationId="{4CACB9AC-B467-2C8A-765F-68B1B8DBBF97}"/>
          </ac:spMkLst>
        </pc:spChg>
        <pc:spChg chg="mod">
          <ac:chgData name="Pernia, Gabriel Enrique" userId="9a9e0add-9322-4346-adec-d02d63be1c00" providerId="ADAL" clId="{8F6BF2BE-ABF4-4F8B-9356-C58C17DB06EB}" dt="2025-02-21T00:54:22.101" v="1700" actId="207"/>
          <ac:spMkLst>
            <pc:docMk/>
            <pc:sldMk cId="373742440" sldId="2147469128"/>
            <ac:spMk id="328" creationId="{24DECB6D-966F-F32F-F887-B447F01536BA}"/>
          </ac:spMkLst>
        </pc:spChg>
        <pc:spChg chg="mod">
          <ac:chgData name="Pernia, Gabriel Enrique" userId="9a9e0add-9322-4346-adec-d02d63be1c00" providerId="ADAL" clId="{8F6BF2BE-ABF4-4F8B-9356-C58C17DB06EB}" dt="2025-02-21T00:54:03.388" v="1698"/>
          <ac:spMkLst>
            <pc:docMk/>
            <pc:sldMk cId="373742440" sldId="2147469128"/>
            <ac:spMk id="329" creationId="{ACB45149-FA92-B530-F564-72E56C6A2D5D}"/>
          </ac:spMkLst>
        </pc:spChg>
        <pc:spChg chg="add mod">
          <ac:chgData name="Pernia, Gabriel Enrique" userId="9a9e0add-9322-4346-adec-d02d63be1c00" providerId="ADAL" clId="{8F6BF2BE-ABF4-4F8B-9356-C58C17DB06EB}" dt="2025-02-21T00:55:56.444" v="1729" actId="1076"/>
          <ac:spMkLst>
            <pc:docMk/>
            <pc:sldMk cId="373742440" sldId="2147469128"/>
            <ac:spMk id="330" creationId="{2D6C63BF-A9C7-F552-10C1-C00E00A9B3A5}"/>
          </ac:spMkLst>
        </pc:spChg>
        <pc:spChg chg="add mod">
          <ac:chgData name="Pernia, Gabriel Enrique" userId="9a9e0add-9322-4346-adec-d02d63be1c00" providerId="ADAL" clId="{8F6BF2BE-ABF4-4F8B-9356-C58C17DB06EB}" dt="2025-02-21T00:56:53.867" v="1750" actId="1076"/>
          <ac:spMkLst>
            <pc:docMk/>
            <pc:sldMk cId="373742440" sldId="2147469128"/>
            <ac:spMk id="331" creationId="{FD3CCBE5-D3E7-3833-E0EF-7EB75A717B2B}"/>
          </ac:spMkLst>
        </pc:spChg>
        <pc:spChg chg="add mod">
          <ac:chgData name="Pernia, Gabriel Enrique" userId="9a9e0add-9322-4346-adec-d02d63be1c00" providerId="ADAL" clId="{8F6BF2BE-ABF4-4F8B-9356-C58C17DB06EB}" dt="2025-02-21T00:55:34.932" v="1718" actId="1076"/>
          <ac:spMkLst>
            <pc:docMk/>
            <pc:sldMk cId="373742440" sldId="2147469128"/>
            <ac:spMk id="332" creationId="{C30A7C48-25C5-9923-B853-33D30912BA15}"/>
          </ac:spMkLst>
        </pc:spChg>
        <pc:spChg chg="mod">
          <ac:chgData name="Pernia, Gabriel Enrique" userId="9a9e0add-9322-4346-adec-d02d63be1c00" providerId="ADAL" clId="{8F6BF2BE-ABF4-4F8B-9356-C58C17DB06EB}" dt="2025-02-21T00:55:39.536" v="1720"/>
          <ac:spMkLst>
            <pc:docMk/>
            <pc:sldMk cId="373742440" sldId="2147469128"/>
            <ac:spMk id="334" creationId="{1081E6B2-7481-5BB6-9E8E-3D2C9BFA465C}"/>
          </ac:spMkLst>
        </pc:spChg>
        <pc:spChg chg="mod">
          <ac:chgData name="Pernia, Gabriel Enrique" userId="9a9e0add-9322-4346-adec-d02d63be1c00" providerId="ADAL" clId="{8F6BF2BE-ABF4-4F8B-9356-C58C17DB06EB}" dt="2025-02-21T00:55:39.536" v="1720"/>
          <ac:spMkLst>
            <pc:docMk/>
            <pc:sldMk cId="373742440" sldId="2147469128"/>
            <ac:spMk id="335" creationId="{AFB04846-F9FA-0FF6-608B-E8C808661A2B}"/>
          </ac:spMkLst>
        </pc:spChg>
        <pc:spChg chg="mod">
          <ac:chgData name="Pernia, Gabriel Enrique" userId="9a9e0add-9322-4346-adec-d02d63be1c00" providerId="ADAL" clId="{8F6BF2BE-ABF4-4F8B-9356-C58C17DB06EB}" dt="2025-02-21T00:55:39.536" v="1720"/>
          <ac:spMkLst>
            <pc:docMk/>
            <pc:sldMk cId="373742440" sldId="2147469128"/>
            <ac:spMk id="336" creationId="{D993CB3D-BD9F-803A-8FD0-A35C99BFDA3B}"/>
          </ac:spMkLst>
        </pc:spChg>
        <pc:spChg chg="add mod">
          <ac:chgData name="Pernia, Gabriel Enrique" userId="9a9e0add-9322-4346-adec-d02d63be1c00" providerId="ADAL" clId="{8F6BF2BE-ABF4-4F8B-9356-C58C17DB06EB}" dt="2025-02-21T00:56:06.421" v="1733" actId="1076"/>
          <ac:spMkLst>
            <pc:docMk/>
            <pc:sldMk cId="373742440" sldId="2147469128"/>
            <ac:spMk id="337" creationId="{89F90BD8-0490-7C40-6C0A-E8BC2784AF35}"/>
          </ac:spMkLst>
        </pc:spChg>
        <pc:spChg chg="add mod">
          <ac:chgData name="Pernia, Gabriel Enrique" userId="9a9e0add-9322-4346-adec-d02d63be1c00" providerId="ADAL" clId="{8F6BF2BE-ABF4-4F8B-9356-C58C17DB06EB}" dt="2025-02-21T00:57:20.123" v="1757" actId="1076"/>
          <ac:spMkLst>
            <pc:docMk/>
            <pc:sldMk cId="373742440" sldId="2147469128"/>
            <ac:spMk id="338" creationId="{90889CFD-C59B-9A1D-F7A6-C5BAC8C90396}"/>
          </ac:spMkLst>
        </pc:spChg>
        <pc:grpChg chg="add mod">
          <ac:chgData name="Pernia, Gabriel Enrique" userId="9a9e0add-9322-4346-adec-d02d63be1c00" providerId="ADAL" clId="{8F6BF2BE-ABF4-4F8B-9356-C58C17DB06EB}" dt="2025-02-21T00:23:59.737" v="1493"/>
          <ac:grpSpMkLst>
            <pc:docMk/>
            <pc:sldMk cId="373742440" sldId="2147469128"/>
            <ac:grpSpMk id="5" creationId="{0E50B794-1892-48A1-9DE5-A7ED0312C3EB}"/>
          </ac:grpSpMkLst>
        </pc:grpChg>
        <pc:grpChg chg="add mod">
          <ac:chgData name="Pernia, Gabriel Enrique" userId="9a9e0add-9322-4346-adec-d02d63be1c00" providerId="ADAL" clId="{8F6BF2BE-ABF4-4F8B-9356-C58C17DB06EB}" dt="2025-02-21T00:23:59.737" v="1493"/>
          <ac:grpSpMkLst>
            <pc:docMk/>
            <pc:sldMk cId="373742440" sldId="2147469128"/>
            <ac:grpSpMk id="11" creationId="{D337F55C-DF95-4686-2505-8AB40AECAA10}"/>
          </ac:grpSpMkLst>
        </pc:grpChg>
        <pc:grpChg chg="add mod">
          <ac:chgData name="Pernia, Gabriel Enrique" userId="9a9e0add-9322-4346-adec-d02d63be1c00" providerId="ADAL" clId="{8F6BF2BE-ABF4-4F8B-9356-C58C17DB06EB}" dt="2025-02-21T00:23:59.737" v="1493"/>
          <ac:grpSpMkLst>
            <pc:docMk/>
            <pc:sldMk cId="373742440" sldId="2147469128"/>
            <ac:grpSpMk id="17" creationId="{53CB3141-F1B8-D1C6-6132-4BC5DE52EBDA}"/>
          </ac:grpSpMkLst>
        </pc:grpChg>
        <pc:grpChg chg="mod">
          <ac:chgData name="Pernia, Gabriel Enrique" userId="9a9e0add-9322-4346-adec-d02d63be1c00" providerId="ADAL" clId="{8F6BF2BE-ABF4-4F8B-9356-C58C17DB06EB}" dt="2025-02-21T00:23:59.737" v="1493"/>
          <ac:grpSpMkLst>
            <pc:docMk/>
            <pc:sldMk cId="373742440" sldId="2147469128"/>
            <ac:grpSpMk id="19" creationId="{2132EC69-D1B8-80A0-2ABE-0117B952515A}"/>
          </ac:grpSpMkLst>
        </pc:grpChg>
        <pc:grpChg chg="add mod">
          <ac:chgData name="Pernia, Gabriel Enrique" userId="9a9e0add-9322-4346-adec-d02d63be1c00" providerId="ADAL" clId="{8F6BF2BE-ABF4-4F8B-9356-C58C17DB06EB}" dt="2025-02-21T00:23:59.737" v="1493"/>
          <ac:grpSpMkLst>
            <pc:docMk/>
            <pc:sldMk cId="373742440" sldId="2147469128"/>
            <ac:grpSpMk id="22" creationId="{5B072AB4-F126-AE7E-7215-59C5C0B8FB93}"/>
          </ac:grpSpMkLst>
        </pc:grpChg>
        <pc:grpChg chg="mod">
          <ac:chgData name="Pernia, Gabriel Enrique" userId="9a9e0add-9322-4346-adec-d02d63be1c00" providerId="ADAL" clId="{8F6BF2BE-ABF4-4F8B-9356-C58C17DB06EB}" dt="2025-02-21T00:23:59.737" v="1493"/>
          <ac:grpSpMkLst>
            <pc:docMk/>
            <pc:sldMk cId="373742440" sldId="2147469128"/>
            <ac:grpSpMk id="24" creationId="{BF7660D4-10D0-4659-8423-8206790B87F2}"/>
          </ac:grpSpMkLst>
        </pc:grpChg>
        <pc:grpChg chg="add mod">
          <ac:chgData name="Pernia, Gabriel Enrique" userId="9a9e0add-9322-4346-adec-d02d63be1c00" providerId="ADAL" clId="{8F6BF2BE-ABF4-4F8B-9356-C58C17DB06EB}" dt="2025-02-21T00:23:59.737" v="1493"/>
          <ac:grpSpMkLst>
            <pc:docMk/>
            <pc:sldMk cId="373742440" sldId="2147469128"/>
            <ac:grpSpMk id="27" creationId="{D48F9C73-7E6A-4CE1-66A8-9A39A817BE15}"/>
          </ac:grpSpMkLst>
        </pc:grpChg>
        <pc:grpChg chg="mod">
          <ac:chgData name="Pernia, Gabriel Enrique" userId="9a9e0add-9322-4346-adec-d02d63be1c00" providerId="ADAL" clId="{8F6BF2BE-ABF4-4F8B-9356-C58C17DB06EB}" dt="2025-02-21T00:23:59.737" v="1493"/>
          <ac:grpSpMkLst>
            <pc:docMk/>
            <pc:sldMk cId="373742440" sldId="2147469128"/>
            <ac:grpSpMk id="29" creationId="{D27DCFDD-2329-C02D-E1F3-BB90AD384C1B}"/>
          </ac:grpSpMkLst>
        </pc:grpChg>
        <pc:grpChg chg="add mod">
          <ac:chgData name="Pernia, Gabriel Enrique" userId="9a9e0add-9322-4346-adec-d02d63be1c00" providerId="ADAL" clId="{8F6BF2BE-ABF4-4F8B-9356-C58C17DB06EB}" dt="2025-02-21T00:23:59.737" v="1493"/>
          <ac:grpSpMkLst>
            <pc:docMk/>
            <pc:sldMk cId="373742440" sldId="2147469128"/>
            <ac:grpSpMk id="32" creationId="{B4C320F0-1FBF-4414-1BFA-31F580EB1C42}"/>
          </ac:grpSpMkLst>
        </pc:grpChg>
        <pc:grpChg chg="mod">
          <ac:chgData name="Pernia, Gabriel Enrique" userId="9a9e0add-9322-4346-adec-d02d63be1c00" providerId="ADAL" clId="{8F6BF2BE-ABF4-4F8B-9356-C58C17DB06EB}" dt="2025-02-21T00:23:59.737" v="1493"/>
          <ac:grpSpMkLst>
            <pc:docMk/>
            <pc:sldMk cId="373742440" sldId="2147469128"/>
            <ac:grpSpMk id="34" creationId="{587F1FFC-C8F0-0EBD-95E6-08B9DF8D09A0}"/>
          </ac:grpSpMkLst>
        </pc:grpChg>
        <pc:grpChg chg="add mod">
          <ac:chgData name="Pernia, Gabriel Enrique" userId="9a9e0add-9322-4346-adec-d02d63be1c00" providerId="ADAL" clId="{8F6BF2BE-ABF4-4F8B-9356-C58C17DB06EB}" dt="2025-02-21T00:23:59.737" v="1493"/>
          <ac:grpSpMkLst>
            <pc:docMk/>
            <pc:sldMk cId="373742440" sldId="2147469128"/>
            <ac:grpSpMk id="37" creationId="{498522E4-BA83-C660-1F93-4C7D03AA4CA0}"/>
          </ac:grpSpMkLst>
        </pc:grpChg>
        <pc:grpChg chg="mod">
          <ac:chgData name="Pernia, Gabriel Enrique" userId="9a9e0add-9322-4346-adec-d02d63be1c00" providerId="ADAL" clId="{8F6BF2BE-ABF4-4F8B-9356-C58C17DB06EB}" dt="2025-02-21T00:23:59.737" v="1493"/>
          <ac:grpSpMkLst>
            <pc:docMk/>
            <pc:sldMk cId="373742440" sldId="2147469128"/>
            <ac:grpSpMk id="39" creationId="{32BD2ECE-1AC6-4D1D-27AB-EDB0DE1D3167}"/>
          </ac:grpSpMkLst>
        </pc:grpChg>
        <pc:grpChg chg="add mod">
          <ac:chgData name="Pernia, Gabriel Enrique" userId="9a9e0add-9322-4346-adec-d02d63be1c00" providerId="ADAL" clId="{8F6BF2BE-ABF4-4F8B-9356-C58C17DB06EB}" dt="2025-02-21T00:23:59.737" v="1493"/>
          <ac:grpSpMkLst>
            <pc:docMk/>
            <pc:sldMk cId="373742440" sldId="2147469128"/>
            <ac:grpSpMk id="43" creationId="{966B0756-FA8D-102F-0621-2A0FE2D87B13}"/>
          </ac:grpSpMkLst>
        </pc:grpChg>
        <pc:grpChg chg="mod">
          <ac:chgData name="Pernia, Gabriel Enrique" userId="9a9e0add-9322-4346-adec-d02d63be1c00" providerId="ADAL" clId="{8F6BF2BE-ABF4-4F8B-9356-C58C17DB06EB}" dt="2025-02-21T00:23:59.737" v="1493"/>
          <ac:grpSpMkLst>
            <pc:docMk/>
            <pc:sldMk cId="373742440" sldId="2147469128"/>
            <ac:grpSpMk id="45" creationId="{76514BB0-3861-23B3-A2A9-60FBF386354B}"/>
          </ac:grpSpMkLst>
        </pc:grpChg>
        <pc:grpChg chg="add mod">
          <ac:chgData name="Pernia, Gabriel Enrique" userId="9a9e0add-9322-4346-adec-d02d63be1c00" providerId="ADAL" clId="{8F6BF2BE-ABF4-4F8B-9356-C58C17DB06EB}" dt="2025-02-21T00:23:59.737" v="1493"/>
          <ac:grpSpMkLst>
            <pc:docMk/>
            <pc:sldMk cId="373742440" sldId="2147469128"/>
            <ac:grpSpMk id="48" creationId="{8774E82A-EDAA-AB6C-B53F-4715E0871941}"/>
          </ac:grpSpMkLst>
        </pc:grpChg>
        <pc:grpChg chg="mod">
          <ac:chgData name="Pernia, Gabriel Enrique" userId="9a9e0add-9322-4346-adec-d02d63be1c00" providerId="ADAL" clId="{8F6BF2BE-ABF4-4F8B-9356-C58C17DB06EB}" dt="2025-02-21T00:23:59.737" v="1493"/>
          <ac:grpSpMkLst>
            <pc:docMk/>
            <pc:sldMk cId="373742440" sldId="2147469128"/>
            <ac:grpSpMk id="50" creationId="{34ACA03A-BC8E-FD4F-9922-FFBA82E7164D}"/>
          </ac:grpSpMkLst>
        </pc:grpChg>
        <pc:grpChg chg="add mod">
          <ac:chgData name="Pernia, Gabriel Enrique" userId="9a9e0add-9322-4346-adec-d02d63be1c00" providerId="ADAL" clId="{8F6BF2BE-ABF4-4F8B-9356-C58C17DB06EB}" dt="2025-02-21T00:23:59.737" v="1493"/>
          <ac:grpSpMkLst>
            <pc:docMk/>
            <pc:sldMk cId="373742440" sldId="2147469128"/>
            <ac:grpSpMk id="53" creationId="{1A7F8125-1E38-D3AB-B48E-A39F3589E8FD}"/>
          </ac:grpSpMkLst>
        </pc:grpChg>
        <pc:grpChg chg="mod">
          <ac:chgData name="Pernia, Gabriel Enrique" userId="9a9e0add-9322-4346-adec-d02d63be1c00" providerId="ADAL" clId="{8F6BF2BE-ABF4-4F8B-9356-C58C17DB06EB}" dt="2025-02-21T00:23:59.737" v="1493"/>
          <ac:grpSpMkLst>
            <pc:docMk/>
            <pc:sldMk cId="373742440" sldId="2147469128"/>
            <ac:grpSpMk id="55" creationId="{1D88FD58-6D27-EDD0-6A19-B24624A5622F}"/>
          </ac:grpSpMkLst>
        </pc:grpChg>
        <pc:grpChg chg="add mod">
          <ac:chgData name="Pernia, Gabriel Enrique" userId="9a9e0add-9322-4346-adec-d02d63be1c00" providerId="ADAL" clId="{8F6BF2BE-ABF4-4F8B-9356-C58C17DB06EB}" dt="2025-02-21T00:23:59.737" v="1493"/>
          <ac:grpSpMkLst>
            <pc:docMk/>
            <pc:sldMk cId="373742440" sldId="2147469128"/>
            <ac:grpSpMk id="58" creationId="{0E17E734-5C0C-2AAC-1691-EBB595796BF3}"/>
          </ac:grpSpMkLst>
        </pc:grpChg>
        <pc:grpChg chg="mod">
          <ac:chgData name="Pernia, Gabriel Enrique" userId="9a9e0add-9322-4346-adec-d02d63be1c00" providerId="ADAL" clId="{8F6BF2BE-ABF4-4F8B-9356-C58C17DB06EB}" dt="2025-02-21T00:23:59.737" v="1493"/>
          <ac:grpSpMkLst>
            <pc:docMk/>
            <pc:sldMk cId="373742440" sldId="2147469128"/>
            <ac:grpSpMk id="60" creationId="{AEDEE89A-22AA-6E9B-6DF6-C8D15CC70967}"/>
          </ac:grpSpMkLst>
        </pc:grpChg>
        <pc:grpChg chg="add mod">
          <ac:chgData name="Pernia, Gabriel Enrique" userId="9a9e0add-9322-4346-adec-d02d63be1c00" providerId="ADAL" clId="{8F6BF2BE-ABF4-4F8B-9356-C58C17DB06EB}" dt="2025-02-21T00:23:59.737" v="1493"/>
          <ac:grpSpMkLst>
            <pc:docMk/>
            <pc:sldMk cId="373742440" sldId="2147469128"/>
            <ac:grpSpMk id="63" creationId="{1D9DCF0D-E261-726D-DEEC-76F46F11AA15}"/>
          </ac:grpSpMkLst>
        </pc:grpChg>
        <pc:grpChg chg="mod">
          <ac:chgData name="Pernia, Gabriel Enrique" userId="9a9e0add-9322-4346-adec-d02d63be1c00" providerId="ADAL" clId="{8F6BF2BE-ABF4-4F8B-9356-C58C17DB06EB}" dt="2025-02-21T00:23:59.737" v="1493"/>
          <ac:grpSpMkLst>
            <pc:docMk/>
            <pc:sldMk cId="373742440" sldId="2147469128"/>
            <ac:grpSpMk id="65" creationId="{FF8BDDC0-1DFD-4803-54F2-B4B2A7A94C47}"/>
          </ac:grpSpMkLst>
        </pc:grpChg>
        <pc:grpChg chg="add mod">
          <ac:chgData name="Pernia, Gabriel Enrique" userId="9a9e0add-9322-4346-adec-d02d63be1c00" providerId="ADAL" clId="{8F6BF2BE-ABF4-4F8B-9356-C58C17DB06EB}" dt="2025-02-21T00:23:59.737" v="1493"/>
          <ac:grpSpMkLst>
            <pc:docMk/>
            <pc:sldMk cId="373742440" sldId="2147469128"/>
            <ac:grpSpMk id="68" creationId="{F4BB471F-06E4-E12D-5EB7-93B035039ACB}"/>
          </ac:grpSpMkLst>
        </pc:grpChg>
        <pc:grpChg chg="mod">
          <ac:chgData name="Pernia, Gabriel Enrique" userId="9a9e0add-9322-4346-adec-d02d63be1c00" providerId="ADAL" clId="{8F6BF2BE-ABF4-4F8B-9356-C58C17DB06EB}" dt="2025-02-21T00:23:59.737" v="1493"/>
          <ac:grpSpMkLst>
            <pc:docMk/>
            <pc:sldMk cId="373742440" sldId="2147469128"/>
            <ac:grpSpMk id="70" creationId="{27043331-D40E-CEE5-473D-C2E636A8DB44}"/>
          </ac:grpSpMkLst>
        </pc:grpChg>
        <pc:grpChg chg="add mod">
          <ac:chgData name="Pernia, Gabriel Enrique" userId="9a9e0add-9322-4346-adec-d02d63be1c00" providerId="ADAL" clId="{8F6BF2BE-ABF4-4F8B-9356-C58C17DB06EB}" dt="2025-02-21T00:23:59.737" v="1493"/>
          <ac:grpSpMkLst>
            <pc:docMk/>
            <pc:sldMk cId="373742440" sldId="2147469128"/>
            <ac:grpSpMk id="74" creationId="{67CF905A-6AC5-5210-D940-5C67568F8BB7}"/>
          </ac:grpSpMkLst>
        </pc:grpChg>
        <pc:grpChg chg="mod">
          <ac:chgData name="Pernia, Gabriel Enrique" userId="9a9e0add-9322-4346-adec-d02d63be1c00" providerId="ADAL" clId="{8F6BF2BE-ABF4-4F8B-9356-C58C17DB06EB}" dt="2025-02-21T00:23:59.737" v="1493"/>
          <ac:grpSpMkLst>
            <pc:docMk/>
            <pc:sldMk cId="373742440" sldId="2147469128"/>
            <ac:grpSpMk id="76" creationId="{1E8D40F8-3CC2-8280-5388-7B344802F377}"/>
          </ac:grpSpMkLst>
        </pc:grpChg>
        <pc:grpChg chg="add mod">
          <ac:chgData name="Pernia, Gabriel Enrique" userId="9a9e0add-9322-4346-adec-d02d63be1c00" providerId="ADAL" clId="{8F6BF2BE-ABF4-4F8B-9356-C58C17DB06EB}" dt="2025-02-21T00:23:59.737" v="1493"/>
          <ac:grpSpMkLst>
            <pc:docMk/>
            <pc:sldMk cId="373742440" sldId="2147469128"/>
            <ac:grpSpMk id="79" creationId="{7D3405A6-FB27-15C2-F5E5-52DD96C1E27D}"/>
          </ac:grpSpMkLst>
        </pc:grpChg>
        <pc:grpChg chg="mod">
          <ac:chgData name="Pernia, Gabriel Enrique" userId="9a9e0add-9322-4346-adec-d02d63be1c00" providerId="ADAL" clId="{8F6BF2BE-ABF4-4F8B-9356-C58C17DB06EB}" dt="2025-02-21T00:23:59.737" v="1493"/>
          <ac:grpSpMkLst>
            <pc:docMk/>
            <pc:sldMk cId="373742440" sldId="2147469128"/>
            <ac:grpSpMk id="81" creationId="{538EFE19-AF1E-7DDA-3A5A-36E8BDDC7A00}"/>
          </ac:grpSpMkLst>
        </pc:grpChg>
        <pc:grpChg chg="add mod">
          <ac:chgData name="Pernia, Gabriel Enrique" userId="9a9e0add-9322-4346-adec-d02d63be1c00" providerId="ADAL" clId="{8F6BF2BE-ABF4-4F8B-9356-C58C17DB06EB}" dt="2025-02-21T00:23:59.737" v="1493"/>
          <ac:grpSpMkLst>
            <pc:docMk/>
            <pc:sldMk cId="373742440" sldId="2147469128"/>
            <ac:grpSpMk id="84" creationId="{FB18F66C-1533-666F-5A0E-45B65AC02598}"/>
          </ac:grpSpMkLst>
        </pc:grpChg>
        <pc:grpChg chg="mod">
          <ac:chgData name="Pernia, Gabriel Enrique" userId="9a9e0add-9322-4346-adec-d02d63be1c00" providerId="ADAL" clId="{8F6BF2BE-ABF4-4F8B-9356-C58C17DB06EB}" dt="2025-02-21T00:23:59.737" v="1493"/>
          <ac:grpSpMkLst>
            <pc:docMk/>
            <pc:sldMk cId="373742440" sldId="2147469128"/>
            <ac:grpSpMk id="86" creationId="{26EF2483-FC7C-EEBE-612A-303F95D68B9B}"/>
          </ac:grpSpMkLst>
        </pc:grpChg>
        <pc:grpChg chg="add mod">
          <ac:chgData name="Pernia, Gabriel Enrique" userId="9a9e0add-9322-4346-adec-d02d63be1c00" providerId="ADAL" clId="{8F6BF2BE-ABF4-4F8B-9356-C58C17DB06EB}" dt="2025-02-21T00:23:59.737" v="1493"/>
          <ac:grpSpMkLst>
            <pc:docMk/>
            <pc:sldMk cId="373742440" sldId="2147469128"/>
            <ac:grpSpMk id="89" creationId="{E3F1F727-6A09-D7C9-BD1B-F97364FBD927}"/>
          </ac:grpSpMkLst>
        </pc:grpChg>
        <pc:grpChg chg="mod">
          <ac:chgData name="Pernia, Gabriel Enrique" userId="9a9e0add-9322-4346-adec-d02d63be1c00" providerId="ADAL" clId="{8F6BF2BE-ABF4-4F8B-9356-C58C17DB06EB}" dt="2025-02-21T00:23:59.737" v="1493"/>
          <ac:grpSpMkLst>
            <pc:docMk/>
            <pc:sldMk cId="373742440" sldId="2147469128"/>
            <ac:grpSpMk id="91" creationId="{05234650-2311-E4BB-70F7-B3CABFFCDEA6}"/>
          </ac:grpSpMkLst>
        </pc:grpChg>
        <pc:grpChg chg="add mod">
          <ac:chgData name="Pernia, Gabriel Enrique" userId="9a9e0add-9322-4346-adec-d02d63be1c00" providerId="ADAL" clId="{8F6BF2BE-ABF4-4F8B-9356-C58C17DB06EB}" dt="2025-02-21T00:23:59.737" v="1493"/>
          <ac:grpSpMkLst>
            <pc:docMk/>
            <pc:sldMk cId="373742440" sldId="2147469128"/>
            <ac:grpSpMk id="94" creationId="{6EEF1865-07BE-4A5D-1E1C-7C0C518B76C8}"/>
          </ac:grpSpMkLst>
        </pc:grpChg>
        <pc:grpChg chg="mod">
          <ac:chgData name="Pernia, Gabriel Enrique" userId="9a9e0add-9322-4346-adec-d02d63be1c00" providerId="ADAL" clId="{8F6BF2BE-ABF4-4F8B-9356-C58C17DB06EB}" dt="2025-02-21T00:23:59.737" v="1493"/>
          <ac:grpSpMkLst>
            <pc:docMk/>
            <pc:sldMk cId="373742440" sldId="2147469128"/>
            <ac:grpSpMk id="96" creationId="{C6DD94F6-3863-9F6B-3720-DE864D588CB5}"/>
          </ac:grpSpMkLst>
        </pc:grpChg>
        <pc:grpChg chg="add mod">
          <ac:chgData name="Pernia, Gabriel Enrique" userId="9a9e0add-9322-4346-adec-d02d63be1c00" providerId="ADAL" clId="{8F6BF2BE-ABF4-4F8B-9356-C58C17DB06EB}" dt="2025-02-21T00:23:59.737" v="1493"/>
          <ac:grpSpMkLst>
            <pc:docMk/>
            <pc:sldMk cId="373742440" sldId="2147469128"/>
            <ac:grpSpMk id="99" creationId="{65BDD60B-AA26-A551-FC1E-09715B36DF46}"/>
          </ac:grpSpMkLst>
        </pc:grpChg>
        <pc:grpChg chg="mod">
          <ac:chgData name="Pernia, Gabriel Enrique" userId="9a9e0add-9322-4346-adec-d02d63be1c00" providerId="ADAL" clId="{8F6BF2BE-ABF4-4F8B-9356-C58C17DB06EB}" dt="2025-02-21T00:23:59.737" v="1493"/>
          <ac:grpSpMkLst>
            <pc:docMk/>
            <pc:sldMk cId="373742440" sldId="2147469128"/>
            <ac:grpSpMk id="101" creationId="{3C673205-D54C-2A6B-B659-45D4E71BE730}"/>
          </ac:grpSpMkLst>
        </pc:grpChg>
        <pc:grpChg chg="add mod">
          <ac:chgData name="Pernia, Gabriel Enrique" userId="9a9e0add-9322-4346-adec-d02d63be1c00" providerId="ADAL" clId="{8F6BF2BE-ABF4-4F8B-9356-C58C17DB06EB}" dt="2025-02-21T00:23:59.737" v="1493"/>
          <ac:grpSpMkLst>
            <pc:docMk/>
            <pc:sldMk cId="373742440" sldId="2147469128"/>
            <ac:grpSpMk id="105" creationId="{9CF6D71C-4416-1055-4A13-BEB2C74F127B}"/>
          </ac:grpSpMkLst>
        </pc:grpChg>
        <pc:grpChg chg="mod">
          <ac:chgData name="Pernia, Gabriel Enrique" userId="9a9e0add-9322-4346-adec-d02d63be1c00" providerId="ADAL" clId="{8F6BF2BE-ABF4-4F8B-9356-C58C17DB06EB}" dt="2025-02-21T00:23:59.737" v="1493"/>
          <ac:grpSpMkLst>
            <pc:docMk/>
            <pc:sldMk cId="373742440" sldId="2147469128"/>
            <ac:grpSpMk id="107" creationId="{35046B58-7C7D-B7EE-F0A6-62668B824E70}"/>
          </ac:grpSpMkLst>
        </pc:grpChg>
        <pc:grpChg chg="add mod">
          <ac:chgData name="Pernia, Gabriel Enrique" userId="9a9e0add-9322-4346-adec-d02d63be1c00" providerId="ADAL" clId="{8F6BF2BE-ABF4-4F8B-9356-C58C17DB06EB}" dt="2025-02-21T00:23:59.737" v="1493"/>
          <ac:grpSpMkLst>
            <pc:docMk/>
            <pc:sldMk cId="373742440" sldId="2147469128"/>
            <ac:grpSpMk id="131" creationId="{7E578714-8306-4152-BCE3-F191E3556237}"/>
          </ac:grpSpMkLst>
        </pc:grpChg>
        <pc:grpChg chg="add mod">
          <ac:chgData name="Pernia, Gabriel Enrique" userId="9a9e0add-9322-4346-adec-d02d63be1c00" providerId="ADAL" clId="{8F6BF2BE-ABF4-4F8B-9356-C58C17DB06EB}" dt="2025-02-21T00:23:59.737" v="1493"/>
          <ac:grpSpMkLst>
            <pc:docMk/>
            <pc:sldMk cId="373742440" sldId="2147469128"/>
            <ac:grpSpMk id="138" creationId="{B0822A82-914D-C7D6-480A-92C4AD0D9FB1}"/>
          </ac:grpSpMkLst>
        </pc:grpChg>
        <pc:grpChg chg="add mod">
          <ac:chgData name="Pernia, Gabriel Enrique" userId="9a9e0add-9322-4346-adec-d02d63be1c00" providerId="ADAL" clId="{8F6BF2BE-ABF4-4F8B-9356-C58C17DB06EB}" dt="2025-02-21T00:49:41.146" v="1636" actId="207"/>
          <ac:grpSpMkLst>
            <pc:docMk/>
            <pc:sldMk cId="373742440" sldId="2147469128"/>
            <ac:grpSpMk id="158" creationId="{B644B3F4-D5A2-1BEB-47FD-964859A5C829}"/>
          </ac:grpSpMkLst>
        </pc:grpChg>
        <pc:grpChg chg="add mod">
          <ac:chgData name="Pernia, Gabriel Enrique" userId="9a9e0add-9322-4346-adec-d02d63be1c00" providerId="ADAL" clId="{8F6BF2BE-ABF4-4F8B-9356-C58C17DB06EB}" dt="2025-02-21T00:49:31.557" v="1634" actId="207"/>
          <ac:grpSpMkLst>
            <pc:docMk/>
            <pc:sldMk cId="373742440" sldId="2147469128"/>
            <ac:grpSpMk id="164" creationId="{7CCF684D-C3A9-E704-A53A-870D13DE9A0C}"/>
          </ac:grpSpMkLst>
        </pc:grpChg>
        <pc:grpChg chg="add mod">
          <ac:chgData name="Pernia, Gabriel Enrique" userId="9a9e0add-9322-4346-adec-d02d63be1c00" providerId="ADAL" clId="{8F6BF2BE-ABF4-4F8B-9356-C58C17DB06EB}" dt="2025-02-21T00:24:15.578" v="1494"/>
          <ac:grpSpMkLst>
            <pc:docMk/>
            <pc:sldMk cId="373742440" sldId="2147469128"/>
            <ac:grpSpMk id="170" creationId="{C6B81F5C-8522-A8F5-CE76-D228B2FCB74B}"/>
          </ac:grpSpMkLst>
        </pc:grpChg>
        <pc:grpChg chg="add del mod">
          <ac:chgData name="Pernia, Gabriel Enrique" userId="9a9e0add-9322-4346-adec-d02d63be1c00" providerId="ADAL" clId="{8F6BF2BE-ABF4-4F8B-9356-C58C17DB06EB}" dt="2025-02-21T00:54:31.235" v="1705" actId="478"/>
          <ac:grpSpMkLst>
            <pc:docMk/>
            <pc:sldMk cId="373742440" sldId="2147469128"/>
            <ac:grpSpMk id="176" creationId="{86813B0D-2893-5A84-3233-F8AE15851075}"/>
          </ac:grpSpMkLst>
        </pc:grpChg>
        <pc:grpChg chg="mod">
          <ac:chgData name="Pernia, Gabriel Enrique" userId="9a9e0add-9322-4346-adec-d02d63be1c00" providerId="ADAL" clId="{8F6BF2BE-ABF4-4F8B-9356-C58C17DB06EB}" dt="2025-02-21T00:24:15.578" v="1494"/>
          <ac:grpSpMkLst>
            <pc:docMk/>
            <pc:sldMk cId="373742440" sldId="2147469128"/>
            <ac:grpSpMk id="178" creationId="{A1C84CE4-1BB4-08FB-68B9-221D48FFD37E}"/>
          </ac:grpSpMkLst>
        </pc:grpChg>
        <pc:grpChg chg="add del mod">
          <ac:chgData name="Pernia, Gabriel Enrique" userId="9a9e0add-9322-4346-adec-d02d63be1c00" providerId="ADAL" clId="{8F6BF2BE-ABF4-4F8B-9356-C58C17DB06EB}" dt="2025-02-21T00:52:58.500" v="1682" actId="478"/>
          <ac:grpSpMkLst>
            <pc:docMk/>
            <pc:sldMk cId="373742440" sldId="2147469128"/>
            <ac:grpSpMk id="181" creationId="{88C6B7F4-7943-710E-6805-B39B48ABD6D7}"/>
          </ac:grpSpMkLst>
        </pc:grpChg>
        <pc:grpChg chg="del mod topLvl">
          <ac:chgData name="Pernia, Gabriel Enrique" userId="9a9e0add-9322-4346-adec-d02d63be1c00" providerId="ADAL" clId="{8F6BF2BE-ABF4-4F8B-9356-C58C17DB06EB}" dt="2025-02-21T00:53:05.391" v="1684" actId="21"/>
          <ac:grpSpMkLst>
            <pc:docMk/>
            <pc:sldMk cId="373742440" sldId="2147469128"/>
            <ac:grpSpMk id="183" creationId="{F5996C59-69C5-FED4-9103-71211757FCF3}"/>
          </ac:grpSpMkLst>
        </pc:grpChg>
        <pc:grpChg chg="add del mod">
          <ac:chgData name="Pernia, Gabriel Enrique" userId="9a9e0add-9322-4346-adec-d02d63be1c00" providerId="ADAL" clId="{8F6BF2BE-ABF4-4F8B-9356-C58C17DB06EB}" dt="2025-02-21T00:56:48.804" v="1749" actId="478"/>
          <ac:grpSpMkLst>
            <pc:docMk/>
            <pc:sldMk cId="373742440" sldId="2147469128"/>
            <ac:grpSpMk id="186" creationId="{EC1CE2DD-22C8-EDC0-AA44-8F4FE2613CEF}"/>
          </ac:grpSpMkLst>
        </pc:grpChg>
        <pc:grpChg chg="mod">
          <ac:chgData name="Pernia, Gabriel Enrique" userId="9a9e0add-9322-4346-adec-d02d63be1c00" providerId="ADAL" clId="{8F6BF2BE-ABF4-4F8B-9356-C58C17DB06EB}" dt="2025-02-21T00:24:15.578" v="1494"/>
          <ac:grpSpMkLst>
            <pc:docMk/>
            <pc:sldMk cId="373742440" sldId="2147469128"/>
            <ac:grpSpMk id="188" creationId="{E749D468-22F0-F025-E23B-EAA55599B716}"/>
          </ac:grpSpMkLst>
        </pc:grpChg>
        <pc:grpChg chg="add del mod">
          <ac:chgData name="Pernia, Gabriel Enrique" userId="9a9e0add-9322-4346-adec-d02d63be1c00" providerId="ADAL" clId="{8F6BF2BE-ABF4-4F8B-9356-C58C17DB06EB}" dt="2025-02-21T00:56:24.869" v="1738" actId="478"/>
          <ac:grpSpMkLst>
            <pc:docMk/>
            <pc:sldMk cId="373742440" sldId="2147469128"/>
            <ac:grpSpMk id="191" creationId="{CA243C9A-FAB6-8E98-3BAC-D99A20DA7367}"/>
          </ac:grpSpMkLst>
        </pc:grpChg>
        <pc:grpChg chg="del mod">
          <ac:chgData name="Pernia, Gabriel Enrique" userId="9a9e0add-9322-4346-adec-d02d63be1c00" providerId="ADAL" clId="{8F6BF2BE-ABF4-4F8B-9356-C58C17DB06EB}" dt="2025-02-21T00:56:00.947" v="1731" actId="21"/>
          <ac:grpSpMkLst>
            <pc:docMk/>
            <pc:sldMk cId="373742440" sldId="2147469128"/>
            <ac:grpSpMk id="193" creationId="{C8F79C04-1BBA-9CB0-D513-4EC015527CFF}"/>
          </ac:grpSpMkLst>
        </pc:grpChg>
        <pc:grpChg chg="add del mod">
          <ac:chgData name="Pernia, Gabriel Enrique" userId="9a9e0add-9322-4346-adec-d02d63be1c00" providerId="ADAL" clId="{8F6BF2BE-ABF4-4F8B-9356-C58C17DB06EB}" dt="2025-02-21T00:55:09.501" v="1710" actId="478"/>
          <ac:grpSpMkLst>
            <pc:docMk/>
            <pc:sldMk cId="373742440" sldId="2147469128"/>
            <ac:grpSpMk id="196" creationId="{C891469A-295F-F12E-8FA1-55FE4ED9ABD7}"/>
          </ac:grpSpMkLst>
        </pc:grpChg>
        <pc:grpChg chg="mod">
          <ac:chgData name="Pernia, Gabriel Enrique" userId="9a9e0add-9322-4346-adec-d02d63be1c00" providerId="ADAL" clId="{8F6BF2BE-ABF4-4F8B-9356-C58C17DB06EB}" dt="2025-02-21T00:24:15.578" v="1494"/>
          <ac:grpSpMkLst>
            <pc:docMk/>
            <pc:sldMk cId="373742440" sldId="2147469128"/>
            <ac:grpSpMk id="198" creationId="{979D0377-297A-11A6-6AA8-970FDF642567}"/>
          </ac:grpSpMkLst>
        </pc:grpChg>
        <pc:grpChg chg="add del mod">
          <ac:chgData name="Pernia, Gabriel Enrique" userId="9a9e0add-9322-4346-adec-d02d63be1c00" providerId="ADAL" clId="{8F6BF2BE-ABF4-4F8B-9356-C58C17DB06EB}" dt="2025-02-21T00:54:27.739" v="1702" actId="478"/>
          <ac:grpSpMkLst>
            <pc:docMk/>
            <pc:sldMk cId="373742440" sldId="2147469128"/>
            <ac:grpSpMk id="202" creationId="{85DBA024-C51B-5369-CE7A-6E51A8CDBEA8}"/>
          </ac:grpSpMkLst>
        </pc:grpChg>
        <pc:grpChg chg="mod">
          <ac:chgData name="Pernia, Gabriel Enrique" userId="9a9e0add-9322-4346-adec-d02d63be1c00" providerId="ADAL" clId="{8F6BF2BE-ABF4-4F8B-9356-C58C17DB06EB}" dt="2025-02-21T00:24:15.578" v="1494"/>
          <ac:grpSpMkLst>
            <pc:docMk/>
            <pc:sldMk cId="373742440" sldId="2147469128"/>
            <ac:grpSpMk id="204" creationId="{A0FDFD60-8DF6-64F0-FB03-333E70908090}"/>
          </ac:grpSpMkLst>
        </pc:grpChg>
        <pc:grpChg chg="add del mod">
          <ac:chgData name="Pernia, Gabriel Enrique" userId="9a9e0add-9322-4346-adec-d02d63be1c00" providerId="ADAL" clId="{8F6BF2BE-ABF4-4F8B-9356-C58C17DB06EB}" dt="2025-02-21T00:54:31.930" v="1706" actId="478"/>
          <ac:grpSpMkLst>
            <pc:docMk/>
            <pc:sldMk cId="373742440" sldId="2147469128"/>
            <ac:grpSpMk id="207" creationId="{D99D41EA-EA5F-D413-18E2-E4E01BF70BCE}"/>
          </ac:grpSpMkLst>
        </pc:grpChg>
        <pc:grpChg chg="mod">
          <ac:chgData name="Pernia, Gabriel Enrique" userId="9a9e0add-9322-4346-adec-d02d63be1c00" providerId="ADAL" clId="{8F6BF2BE-ABF4-4F8B-9356-C58C17DB06EB}" dt="2025-02-21T00:24:15.578" v="1494"/>
          <ac:grpSpMkLst>
            <pc:docMk/>
            <pc:sldMk cId="373742440" sldId="2147469128"/>
            <ac:grpSpMk id="209" creationId="{02FBAC75-1942-2105-2559-705F34777168}"/>
          </ac:grpSpMkLst>
        </pc:grpChg>
        <pc:grpChg chg="add del mod">
          <ac:chgData name="Pernia, Gabriel Enrique" userId="9a9e0add-9322-4346-adec-d02d63be1c00" providerId="ADAL" clId="{8F6BF2BE-ABF4-4F8B-9356-C58C17DB06EB}" dt="2025-02-21T00:54:29.225" v="1703" actId="478"/>
          <ac:grpSpMkLst>
            <pc:docMk/>
            <pc:sldMk cId="373742440" sldId="2147469128"/>
            <ac:grpSpMk id="212" creationId="{8BF86D3B-72A9-D4BA-BF22-65071F93F7EC}"/>
          </ac:grpSpMkLst>
        </pc:grpChg>
        <pc:grpChg chg="mod">
          <ac:chgData name="Pernia, Gabriel Enrique" userId="9a9e0add-9322-4346-adec-d02d63be1c00" providerId="ADAL" clId="{8F6BF2BE-ABF4-4F8B-9356-C58C17DB06EB}" dt="2025-02-21T00:24:15.578" v="1494"/>
          <ac:grpSpMkLst>
            <pc:docMk/>
            <pc:sldMk cId="373742440" sldId="2147469128"/>
            <ac:grpSpMk id="214" creationId="{470B7624-BBDC-45E7-52E1-B382767D85FB}"/>
          </ac:grpSpMkLst>
        </pc:grpChg>
        <pc:grpChg chg="add del mod">
          <ac:chgData name="Pernia, Gabriel Enrique" userId="9a9e0add-9322-4346-adec-d02d63be1c00" providerId="ADAL" clId="{8F6BF2BE-ABF4-4F8B-9356-C58C17DB06EB}" dt="2025-02-21T00:56:44.525" v="1746" actId="478"/>
          <ac:grpSpMkLst>
            <pc:docMk/>
            <pc:sldMk cId="373742440" sldId="2147469128"/>
            <ac:grpSpMk id="217" creationId="{1904C76E-EC12-60EE-E7AE-CD81FD694C07}"/>
          </ac:grpSpMkLst>
        </pc:grpChg>
        <pc:grpChg chg="add del mod topLvl">
          <ac:chgData name="Pernia, Gabriel Enrique" userId="9a9e0add-9322-4346-adec-d02d63be1c00" providerId="ADAL" clId="{8F6BF2BE-ABF4-4F8B-9356-C58C17DB06EB}" dt="2025-02-21T00:57:08.311" v="1753" actId="21"/>
          <ac:grpSpMkLst>
            <pc:docMk/>
            <pc:sldMk cId="373742440" sldId="2147469128"/>
            <ac:grpSpMk id="219" creationId="{59F05DB5-8B4C-B201-59AC-B7E518D3B88E}"/>
          </ac:grpSpMkLst>
        </pc:grpChg>
        <pc:grpChg chg="add del mod">
          <ac:chgData name="Pernia, Gabriel Enrique" userId="9a9e0add-9322-4346-adec-d02d63be1c00" providerId="ADAL" clId="{8F6BF2BE-ABF4-4F8B-9356-C58C17DB06EB}" dt="2025-02-21T00:55:49.653" v="1725" actId="478"/>
          <ac:grpSpMkLst>
            <pc:docMk/>
            <pc:sldMk cId="373742440" sldId="2147469128"/>
            <ac:grpSpMk id="222" creationId="{02DDD0DA-CF8B-86D9-798E-92489D4BC458}"/>
          </ac:grpSpMkLst>
        </pc:grpChg>
        <pc:grpChg chg="mod">
          <ac:chgData name="Pernia, Gabriel Enrique" userId="9a9e0add-9322-4346-adec-d02d63be1c00" providerId="ADAL" clId="{8F6BF2BE-ABF4-4F8B-9356-C58C17DB06EB}" dt="2025-02-21T00:24:15.578" v="1494"/>
          <ac:grpSpMkLst>
            <pc:docMk/>
            <pc:sldMk cId="373742440" sldId="2147469128"/>
            <ac:grpSpMk id="224" creationId="{5D10683C-507E-7690-421A-96EF2CC02D51}"/>
          </ac:grpSpMkLst>
        </pc:grpChg>
        <pc:grpChg chg="add del mod">
          <ac:chgData name="Pernia, Gabriel Enrique" userId="9a9e0add-9322-4346-adec-d02d63be1c00" providerId="ADAL" clId="{8F6BF2BE-ABF4-4F8B-9356-C58C17DB06EB}" dt="2025-02-21T00:55:08.739" v="1709" actId="478"/>
          <ac:grpSpMkLst>
            <pc:docMk/>
            <pc:sldMk cId="373742440" sldId="2147469128"/>
            <ac:grpSpMk id="227" creationId="{1903094C-C644-85AF-8530-3B84EBD6A122}"/>
          </ac:grpSpMkLst>
        </pc:grpChg>
        <pc:grpChg chg="mod">
          <ac:chgData name="Pernia, Gabriel Enrique" userId="9a9e0add-9322-4346-adec-d02d63be1c00" providerId="ADAL" clId="{8F6BF2BE-ABF4-4F8B-9356-C58C17DB06EB}" dt="2025-02-21T00:24:15.578" v="1494"/>
          <ac:grpSpMkLst>
            <pc:docMk/>
            <pc:sldMk cId="373742440" sldId="2147469128"/>
            <ac:grpSpMk id="229" creationId="{F05BC3EA-78A4-D69B-CACF-E4F703857609}"/>
          </ac:grpSpMkLst>
        </pc:grpChg>
        <pc:grpChg chg="add mod">
          <ac:chgData name="Pernia, Gabriel Enrique" userId="9a9e0add-9322-4346-adec-d02d63be1c00" providerId="ADAL" clId="{8F6BF2BE-ABF4-4F8B-9356-C58C17DB06EB}" dt="2025-02-21T00:55:23.117" v="1714" actId="1076"/>
          <ac:grpSpMkLst>
            <pc:docMk/>
            <pc:sldMk cId="373742440" sldId="2147469128"/>
            <ac:grpSpMk id="233" creationId="{EB7ECFF7-6B50-F65D-3B86-4C12410F4FEE}"/>
          </ac:grpSpMkLst>
        </pc:grpChg>
        <pc:grpChg chg="mod">
          <ac:chgData name="Pernia, Gabriel Enrique" userId="9a9e0add-9322-4346-adec-d02d63be1c00" providerId="ADAL" clId="{8F6BF2BE-ABF4-4F8B-9356-C58C17DB06EB}" dt="2025-02-21T00:51:58.188" v="1665" actId="207"/>
          <ac:grpSpMkLst>
            <pc:docMk/>
            <pc:sldMk cId="373742440" sldId="2147469128"/>
            <ac:grpSpMk id="235" creationId="{1DEE813C-3957-C9ED-45BF-5B72CCF69E70}"/>
          </ac:grpSpMkLst>
        </pc:grpChg>
        <pc:grpChg chg="add del mod">
          <ac:chgData name="Pernia, Gabriel Enrique" userId="9a9e0add-9322-4346-adec-d02d63be1c00" providerId="ADAL" clId="{8F6BF2BE-ABF4-4F8B-9356-C58C17DB06EB}" dt="2025-02-21T00:53:59.603" v="1697" actId="478"/>
          <ac:grpSpMkLst>
            <pc:docMk/>
            <pc:sldMk cId="373742440" sldId="2147469128"/>
            <ac:grpSpMk id="238" creationId="{7FFEF799-B1BC-826D-721E-C221E6EE4027}"/>
          </ac:grpSpMkLst>
        </pc:grpChg>
        <pc:grpChg chg="del mod topLvl">
          <ac:chgData name="Pernia, Gabriel Enrique" userId="9a9e0add-9322-4346-adec-d02d63be1c00" providerId="ADAL" clId="{8F6BF2BE-ABF4-4F8B-9356-C58C17DB06EB}" dt="2025-02-21T00:54:30.426" v="1704" actId="478"/>
          <ac:grpSpMkLst>
            <pc:docMk/>
            <pc:sldMk cId="373742440" sldId="2147469128"/>
            <ac:grpSpMk id="240" creationId="{6B0A7D2D-E617-EA81-CA78-8351A3D1BB37}"/>
          </ac:grpSpMkLst>
        </pc:grpChg>
        <pc:grpChg chg="add mod">
          <ac:chgData name="Pernia, Gabriel Enrique" userId="9a9e0add-9322-4346-adec-d02d63be1c00" providerId="ADAL" clId="{8F6BF2BE-ABF4-4F8B-9356-C58C17DB06EB}" dt="2025-02-21T00:50:02.256" v="1639" actId="207"/>
          <ac:grpSpMkLst>
            <pc:docMk/>
            <pc:sldMk cId="373742440" sldId="2147469128"/>
            <ac:grpSpMk id="243" creationId="{D6507F2E-4955-6E18-1B48-00147A8B2BFC}"/>
          </ac:grpSpMkLst>
        </pc:grpChg>
        <pc:grpChg chg="mod">
          <ac:chgData name="Pernia, Gabriel Enrique" userId="9a9e0add-9322-4346-adec-d02d63be1c00" providerId="ADAL" clId="{8F6BF2BE-ABF4-4F8B-9356-C58C17DB06EB}" dt="2025-02-21T00:50:02.256" v="1639" actId="207"/>
          <ac:grpSpMkLst>
            <pc:docMk/>
            <pc:sldMk cId="373742440" sldId="2147469128"/>
            <ac:grpSpMk id="245" creationId="{2CCBF79E-E365-3385-7548-63BEA6766D2A}"/>
          </ac:grpSpMkLst>
        </pc:grpChg>
        <pc:grpChg chg="add del mod">
          <ac:chgData name="Pernia, Gabriel Enrique" userId="9a9e0add-9322-4346-adec-d02d63be1c00" providerId="ADAL" clId="{8F6BF2BE-ABF4-4F8B-9356-C58C17DB06EB}" dt="2025-02-21T00:56:38.164" v="1744" actId="478"/>
          <ac:grpSpMkLst>
            <pc:docMk/>
            <pc:sldMk cId="373742440" sldId="2147469128"/>
            <ac:grpSpMk id="248" creationId="{675CA05B-E71B-2FB3-5A31-A75D17628B63}"/>
          </ac:grpSpMkLst>
        </pc:grpChg>
        <pc:grpChg chg="del mod">
          <ac:chgData name="Pernia, Gabriel Enrique" userId="9a9e0add-9322-4346-adec-d02d63be1c00" providerId="ADAL" clId="{8F6BF2BE-ABF4-4F8B-9356-C58C17DB06EB}" dt="2025-02-21T00:56:35.812" v="1742" actId="478"/>
          <ac:grpSpMkLst>
            <pc:docMk/>
            <pc:sldMk cId="373742440" sldId="2147469128"/>
            <ac:grpSpMk id="250" creationId="{D77098CC-EE42-E816-4C97-7A93C7D525B7}"/>
          </ac:grpSpMkLst>
        </pc:grpChg>
        <pc:grpChg chg="add del mod">
          <ac:chgData name="Pernia, Gabriel Enrique" userId="9a9e0add-9322-4346-adec-d02d63be1c00" providerId="ADAL" clId="{8F6BF2BE-ABF4-4F8B-9356-C58C17DB06EB}" dt="2025-02-21T00:55:48.948" v="1724" actId="478"/>
          <ac:grpSpMkLst>
            <pc:docMk/>
            <pc:sldMk cId="373742440" sldId="2147469128"/>
            <ac:grpSpMk id="253" creationId="{1D1912D5-DFDF-7816-A37A-55A09931CF3F}"/>
          </ac:grpSpMkLst>
        </pc:grpChg>
        <pc:grpChg chg="mod">
          <ac:chgData name="Pernia, Gabriel Enrique" userId="9a9e0add-9322-4346-adec-d02d63be1c00" providerId="ADAL" clId="{8F6BF2BE-ABF4-4F8B-9356-C58C17DB06EB}" dt="2025-02-21T00:24:15.578" v="1494"/>
          <ac:grpSpMkLst>
            <pc:docMk/>
            <pc:sldMk cId="373742440" sldId="2147469128"/>
            <ac:grpSpMk id="255" creationId="{854EF7E8-5232-FA98-A935-3CB8AB370166}"/>
          </ac:grpSpMkLst>
        </pc:grpChg>
        <pc:grpChg chg="add del mod">
          <ac:chgData name="Pernia, Gabriel Enrique" userId="9a9e0add-9322-4346-adec-d02d63be1c00" providerId="ADAL" clId="{8F6BF2BE-ABF4-4F8B-9356-C58C17DB06EB}" dt="2025-02-21T00:55:07.203" v="1708" actId="478"/>
          <ac:grpSpMkLst>
            <pc:docMk/>
            <pc:sldMk cId="373742440" sldId="2147469128"/>
            <ac:grpSpMk id="258" creationId="{92D40E12-D1E5-6EA6-2F14-20BA6A380B05}"/>
          </ac:grpSpMkLst>
        </pc:grpChg>
        <pc:grpChg chg="del mod topLvl">
          <ac:chgData name="Pernia, Gabriel Enrique" userId="9a9e0add-9322-4346-adec-d02d63be1c00" providerId="ADAL" clId="{8F6BF2BE-ABF4-4F8B-9356-C58C17DB06EB}" dt="2025-02-21T00:55:45.034" v="1722" actId="478"/>
          <ac:grpSpMkLst>
            <pc:docMk/>
            <pc:sldMk cId="373742440" sldId="2147469128"/>
            <ac:grpSpMk id="260" creationId="{62B40865-A8CA-547A-627B-A66DCFDE1980}"/>
          </ac:grpSpMkLst>
        </pc:grpChg>
        <pc:grpChg chg="add del mod">
          <ac:chgData name="Pernia, Gabriel Enrique" userId="9a9e0add-9322-4346-adec-d02d63be1c00" providerId="ADAL" clId="{8F6BF2BE-ABF4-4F8B-9356-C58C17DB06EB}" dt="2025-02-21T00:52:10.348" v="1668" actId="478"/>
          <ac:grpSpMkLst>
            <pc:docMk/>
            <pc:sldMk cId="373742440" sldId="2147469128"/>
            <ac:grpSpMk id="264" creationId="{C51A86D1-33C3-BCB6-1F2A-093FC9E4C7DE}"/>
          </ac:grpSpMkLst>
        </pc:grpChg>
        <pc:grpChg chg="mod topLvl">
          <ac:chgData name="Pernia, Gabriel Enrique" userId="9a9e0add-9322-4346-adec-d02d63be1c00" providerId="ADAL" clId="{8F6BF2BE-ABF4-4F8B-9356-C58C17DB06EB}" dt="2025-02-21T00:52:29.780" v="1674" actId="1076"/>
          <ac:grpSpMkLst>
            <pc:docMk/>
            <pc:sldMk cId="373742440" sldId="2147469128"/>
            <ac:grpSpMk id="266" creationId="{12705088-A0E4-D820-164E-1A5455FE54C3}"/>
          </ac:grpSpMkLst>
        </pc:grpChg>
        <pc:grpChg chg="add mod">
          <ac:chgData name="Pernia, Gabriel Enrique" userId="9a9e0add-9322-4346-adec-d02d63be1c00" providerId="ADAL" clId="{8F6BF2BE-ABF4-4F8B-9356-C58C17DB06EB}" dt="2025-02-21T00:24:15.578" v="1494"/>
          <ac:grpSpMkLst>
            <pc:docMk/>
            <pc:sldMk cId="373742440" sldId="2147469128"/>
            <ac:grpSpMk id="290" creationId="{318D20A8-F4ED-CB82-AF7E-95AADD511C9D}"/>
          </ac:grpSpMkLst>
        </pc:grpChg>
        <pc:grpChg chg="add mod">
          <ac:chgData name="Pernia, Gabriel Enrique" userId="9a9e0add-9322-4346-adec-d02d63be1c00" providerId="ADAL" clId="{8F6BF2BE-ABF4-4F8B-9356-C58C17DB06EB}" dt="2025-02-21T00:24:15.578" v="1494"/>
          <ac:grpSpMkLst>
            <pc:docMk/>
            <pc:sldMk cId="373742440" sldId="2147469128"/>
            <ac:grpSpMk id="297" creationId="{281CEB10-DD99-7B08-0B14-9EA089FF5757}"/>
          </ac:grpSpMkLst>
        </pc:grpChg>
        <pc:grpChg chg="add mod">
          <ac:chgData name="Pernia, Gabriel Enrique" userId="9a9e0add-9322-4346-adec-d02d63be1c00" providerId="ADAL" clId="{8F6BF2BE-ABF4-4F8B-9356-C58C17DB06EB}" dt="2025-02-21T00:52:47.163" v="1679" actId="1076"/>
          <ac:grpSpMkLst>
            <pc:docMk/>
            <pc:sldMk cId="373742440" sldId="2147469128"/>
            <ac:grpSpMk id="318" creationId="{A1BEAB66-D369-B166-E525-049857EB037F}"/>
          </ac:grpSpMkLst>
        </pc:grpChg>
        <pc:grpChg chg="del mod">
          <ac:chgData name="Pernia, Gabriel Enrique" userId="9a9e0add-9322-4346-adec-d02d63be1c00" providerId="ADAL" clId="{8F6BF2BE-ABF4-4F8B-9356-C58C17DB06EB}" dt="2025-02-21T00:54:25.963" v="1701" actId="478"/>
          <ac:grpSpMkLst>
            <pc:docMk/>
            <pc:sldMk cId="373742440" sldId="2147469128"/>
            <ac:grpSpMk id="320" creationId="{AFE23D7D-B468-BD02-3B5D-9B17DF2300A4}"/>
          </ac:grpSpMkLst>
        </pc:grpChg>
        <pc:grpChg chg="add mod">
          <ac:chgData name="Pernia, Gabriel Enrique" userId="9a9e0add-9322-4346-adec-d02d63be1c00" providerId="ADAL" clId="{8F6BF2BE-ABF4-4F8B-9356-C58C17DB06EB}" dt="2025-02-21T00:53:09.827" v="1686" actId="1076"/>
          <ac:grpSpMkLst>
            <pc:docMk/>
            <pc:sldMk cId="373742440" sldId="2147469128"/>
            <ac:grpSpMk id="324" creationId="{F5996C59-69C5-FED4-9103-71211757FCF3}"/>
          </ac:grpSpMkLst>
        </pc:grpChg>
        <pc:grpChg chg="add mod">
          <ac:chgData name="Pernia, Gabriel Enrique" userId="9a9e0add-9322-4346-adec-d02d63be1c00" providerId="ADAL" clId="{8F6BF2BE-ABF4-4F8B-9356-C58C17DB06EB}" dt="2025-02-21T00:54:07.444" v="1699" actId="1076"/>
          <ac:grpSpMkLst>
            <pc:docMk/>
            <pc:sldMk cId="373742440" sldId="2147469128"/>
            <ac:grpSpMk id="327" creationId="{641AD269-D658-4AF3-3E01-A27DA0E52152}"/>
          </ac:grpSpMkLst>
        </pc:grpChg>
        <pc:grpChg chg="add mod">
          <ac:chgData name="Pernia, Gabriel Enrique" userId="9a9e0add-9322-4346-adec-d02d63be1c00" providerId="ADAL" clId="{8F6BF2BE-ABF4-4F8B-9356-C58C17DB06EB}" dt="2025-02-21T00:55:42.443" v="1721" actId="1076"/>
          <ac:grpSpMkLst>
            <pc:docMk/>
            <pc:sldMk cId="373742440" sldId="2147469128"/>
            <ac:grpSpMk id="333" creationId="{26F4785E-EFBE-F586-4287-96693FFC9049}"/>
          </ac:grpSpMkLst>
        </pc:grpChg>
        <pc:cxnChg chg="add mod">
          <ac:chgData name="Pernia, Gabriel Enrique" userId="9a9e0add-9322-4346-adec-d02d63be1c00" providerId="ADAL" clId="{8F6BF2BE-ABF4-4F8B-9356-C58C17DB06EB}" dt="2025-02-21T00:23:59.737" v="1493"/>
          <ac:cxnSpMkLst>
            <pc:docMk/>
            <pc:sldMk cId="373742440" sldId="2147469128"/>
            <ac:cxnSpMk id="129" creationId="{A8FE5529-DBD3-2D98-29EE-4A028C4537EA}"/>
          </ac:cxnSpMkLst>
        </pc:cxnChg>
        <pc:cxnChg chg="add mod">
          <ac:chgData name="Pernia, Gabriel Enrique" userId="9a9e0add-9322-4346-adec-d02d63be1c00" providerId="ADAL" clId="{8F6BF2BE-ABF4-4F8B-9356-C58C17DB06EB}" dt="2025-02-21T00:24:15.578" v="1494"/>
          <ac:cxnSpMkLst>
            <pc:docMk/>
            <pc:sldMk cId="373742440" sldId="2147469128"/>
            <ac:cxnSpMk id="288" creationId="{3A090F9A-3C08-F128-6588-D0BC971D546A}"/>
          </ac:cxnSpMkLst>
        </pc:cxnChg>
      </pc:sldChg>
      <pc:sldChg chg="addSp modSp add mod replId">
        <pc:chgData name="Pernia, Gabriel Enrique" userId="9a9e0add-9322-4346-adec-d02d63be1c00" providerId="ADAL" clId="{8F6BF2BE-ABF4-4F8B-9356-C58C17DB06EB}" dt="2025-02-21T00:26:54.838" v="1524" actId="207"/>
        <pc:sldMkLst>
          <pc:docMk/>
          <pc:sldMk cId="252668108" sldId="2147469129"/>
        </pc:sldMkLst>
        <pc:spChg chg="mod">
          <ac:chgData name="Pernia, Gabriel Enrique" userId="9a9e0add-9322-4346-adec-d02d63be1c00" providerId="ADAL" clId="{8F6BF2BE-ABF4-4F8B-9356-C58C17DB06EB}" dt="2025-02-21T00:26:45.938" v="1522" actId="1076"/>
          <ac:spMkLst>
            <pc:docMk/>
            <pc:sldMk cId="252668108" sldId="2147469129"/>
            <ac:spMk id="3" creationId="{72E51298-7922-CDB9-C714-5252F351DFD9}"/>
          </ac:spMkLst>
        </pc:spChg>
        <pc:spChg chg="add mod">
          <ac:chgData name="Pernia, Gabriel Enrique" userId="9a9e0add-9322-4346-adec-d02d63be1c00" providerId="ADAL" clId="{8F6BF2BE-ABF4-4F8B-9356-C58C17DB06EB}" dt="2025-02-21T00:26:54.838" v="1524" actId="207"/>
          <ac:spMkLst>
            <pc:docMk/>
            <pc:sldMk cId="252668108" sldId="2147469129"/>
            <ac:spMk id="4" creationId="{B3ABDF8F-3802-96FC-DF80-CCEB809D5620}"/>
          </ac:spMkLst>
        </pc:spChg>
        <pc:spChg chg="add mod">
          <ac:chgData name="Pernia, Gabriel Enrique" userId="9a9e0add-9322-4346-adec-d02d63be1c00" providerId="ADAL" clId="{8F6BF2BE-ABF4-4F8B-9356-C58C17DB06EB}" dt="2025-02-21T00:26:54.838" v="1524" actId="207"/>
          <ac:spMkLst>
            <pc:docMk/>
            <pc:sldMk cId="252668108" sldId="2147469129"/>
            <ac:spMk id="5" creationId="{8BE70165-B5F9-26D7-C13C-5F99C0DA9CDF}"/>
          </ac:spMkLst>
        </pc:spChg>
        <pc:spChg chg="add mod">
          <ac:chgData name="Pernia, Gabriel Enrique" userId="9a9e0add-9322-4346-adec-d02d63be1c00" providerId="ADAL" clId="{8F6BF2BE-ABF4-4F8B-9356-C58C17DB06EB}" dt="2025-02-21T00:26:54.838" v="1524" actId="207"/>
          <ac:spMkLst>
            <pc:docMk/>
            <pc:sldMk cId="252668108" sldId="2147469129"/>
            <ac:spMk id="6" creationId="{191A606E-DF00-D192-3452-7A4D023BA324}"/>
          </ac:spMkLst>
        </pc:spChg>
        <pc:spChg chg="add mod">
          <ac:chgData name="Pernia, Gabriel Enrique" userId="9a9e0add-9322-4346-adec-d02d63be1c00" providerId="ADAL" clId="{8F6BF2BE-ABF4-4F8B-9356-C58C17DB06EB}" dt="2025-02-21T00:26:54.838" v="1524" actId="207"/>
          <ac:spMkLst>
            <pc:docMk/>
            <pc:sldMk cId="252668108" sldId="2147469129"/>
            <ac:spMk id="7" creationId="{B89611CD-0A43-E02A-6F9E-7C9D4A05CB99}"/>
          </ac:spMkLst>
        </pc:spChg>
        <pc:spChg chg="add mod">
          <ac:chgData name="Pernia, Gabriel Enrique" userId="9a9e0add-9322-4346-adec-d02d63be1c00" providerId="ADAL" clId="{8F6BF2BE-ABF4-4F8B-9356-C58C17DB06EB}" dt="2025-02-21T00:26:54.838" v="1524" actId="207"/>
          <ac:spMkLst>
            <pc:docMk/>
            <pc:sldMk cId="252668108" sldId="2147469129"/>
            <ac:spMk id="8" creationId="{69B3513C-89BE-A733-3F27-00BD7E092A2D}"/>
          </ac:spMkLst>
        </pc:spChg>
        <pc:spChg chg="add mod">
          <ac:chgData name="Pernia, Gabriel Enrique" userId="9a9e0add-9322-4346-adec-d02d63be1c00" providerId="ADAL" clId="{8F6BF2BE-ABF4-4F8B-9356-C58C17DB06EB}" dt="2025-02-21T00:26:54.838" v="1524" actId="207"/>
          <ac:spMkLst>
            <pc:docMk/>
            <pc:sldMk cId="252668108" sldId="2147469129"/>
            <ac:spMk id="9" creationId="{7F399B04-FA8F-07B3-54A3-2066D573A698}"/>
          </ac:spMkLst>
        </pc:spChg>
        <pc:spChg chg="add mod">
          <ac:chgData name="Pernia, Gabriel Enrique" userId="9a9e0add-9322-4346-adec-d02d63be1c00" providerId="ADAL" clId="{8F6BF2BE-ABF4-4F8B-9356-C58C17DB06EB}" dt="2025-02-21T00:26:54.838" v="1524" actId="207"/>
          <ac:spMkLst>
            <pc:docMk/>
            <pc:sldMk cId="252668108" sldId="2147469129"/>
            <ac:spMk id="10" creationId="{32AB0CC7-C3FD-CECE-3D82-2B469380F0B9}"/>
          </ac:spMkLst>
        </pc:spChg>
        <pc:spChg chg="add mod">
          <ac:chgData name="Pernia, Gabriel Enrique" userId="9a9e0add-9322-4346-adec-d02d63be1c00" providerId="ADAL" clId="{8F6BF2BE-ABF4-4F8B-9356-C58C17DB06EB}" dt="2025-02-21T00:26:54.838" v="1524" actId="207"/>
          <ac:spMkLst>
            <pc:docMk/>
            <pc:sldMk cId="252668108" sldId="2147469129"/>
            <ac:spMk id="12" creationId="{5962CB87-2A7D-819C-DABC-540DD7BB85F0}"/>
          </ac:spMkLst>
        </pc:spChg>
        <pc:spChg chg="add mod">
          <ac:chgData name="Pernia, Gabriel Enrique" userId="9a9e0add-9322-4346-adec-d02d63be1c00" providerId="ADAL" clId="{8F6BF2BE-ABF4-4F8B-9356-C58C17DB06EB}" dt="2025-02-21T00:26:54.838" v="1524" actId="207"/>
          <ac:spMkLst>
            <pc:docMk/>
            <pc:sldMk cId="252668108" sldId="2147469129"/>
            <ac:spMk id="13" creationId="{B752D940-477F-706E-B7F9-D67A5E41F4E6}"/>
          </ac:spMkLst>
        </pc:spChg>
        <pc:spChg chg="add mod">
          <ac:chgData name="Pernia, Gabriel Enrique" userId="9a9e0add-9322-4346-adec-d02d63be1c00" providerId="ADAL" clId="{8F6BF2BE-ABF4-4F8B-9356-C58C17DB06EB}" dt="2025-02-21T00:26:54.838" v="1524" actId="207"/>
          <ac:spMkLst>
            <pc:docMk/>
            <pc:sldMk cId="252668108" sldId="2147469129"/>
            <ac:spMk id="14" creationId="{5DA1DC74-B9B9-521E-C868-AF33818077D6}"/>
          </ac:spMkLst>
        </pc:spChg>
        <pc:spChg chg="add mod">
          <ac:chgData name="Pernia, Gabriel Enrique" userId="9a9e0add-9322-4346-adec-d02d63be1c00" providerId="ADAL" clId="{8F6BF2BE-ABF4-4F8B-9356-C58C17DB06EB}" dt="2025-02-21T00:26:54.838" v="1524" actId="207"/>
          <ac:spMkLst>
            <pc:docMk/>
            <pc:sldMk cId="252668108" sldId="2147469129"/>
            <ac:spMk id="15" creationId="{3CF7773E-C3EE-0A68-8813-39A2DCA3F046}"/>
          </ac:spMkLst>
        </pc:spChg>
        <pc:picChg chg="add mod">
          <ac:chgData name="Pernia, Gabriel Enrique" userId="9a9e0add-9322-4346-adec-d02d63be1c00" providerId="ADAL" clId="{8F6BF2BE-ABF4-4F8B-9356-C58C17DB06EB}" dt="2025-02-21T00:26:41.105" v="1520"/>
          <ac:picMkLst>
            <pc:docMk/>
            <pc:sldMk cId="252668108" sldId="2147469129"/>
            <ac:picMk id="11" creationId="{3547B118-0456-C439-A23F-80547C079376}"/>
          </ac:picMkLst>
        </pc:picChg>
        <pc:picChg chg="add mod">
          <ac:chgData name="Pernia, Gabriel Enrique" userId="9a9e0add-9322-4346-adec-d02d63be1c00" providerId="ADAL" clId="{8F6BF2BE-ABF4-4F8B-9356-C58C17DB06EB}" dt="2025-02-21T00:26:41.105" v="1520"/>
          <ac:picMkLst>
            <pc:docMk/>
            <pc:sldMk cId="252668108" sldId="2147469129"/>
            <ac:picMk id="16" creationId="{D773251F-5BC1-74D1-E33B-BAE5B380EC39}"/>
          </ac:picMkLst>
        </pc:picChg>
        <pc:picChg chg="add mod">
          <ac:chgData name="Pernia, Gabriel Enrique" userId="9a9e0add-9322-4346-adec-d02d63be1c00" providerId="ADAL" clId="{8F6BF2BE-ABF4-4F8B-9356-C58C17DB06EB}" dt="2025-02-21T00:26:41.105" v="1520"/>
          <ac:picMkLst>
            <pc:docMk/>
            <pc:sldMk cId="252668108" sldId="2147469129"/>
            <ac:picMk id="17" creationId="{3BB5706E-F19D-BB43-2292-9885E874AD36}"/>
          </ac:picMkLst>
        </pc:picChg>
        <pc:cxnChg chg="add mod">
          <ac:chgData name="Pernia, Gabriel Enrique" userId="9a9e0add-9322-4346-adec-d02d63be1c00" providerId="ADAL" clId="{8F6BF2BE-ABF4-4F8B-9356-C58C17DB06EB}" dt="2025-02-21T00:26:41.105" v="1520"/>
          <ac:cxnSpMkLst>
            <pc:docMk/>
            <pc:sldMk cId="252668108" sldId="2147469129"/>
            <ac:cxnSpMk id="2" creationId="{CB9F80DF-5A33-A683-4EE2-DD208AC0294A}"/>
          </ac:cxnSpMkLst>
        </pc:cxnChg>
      </pc:sldChg>
      <pc:sldChg chg="modSp add mod">
        <pc:chgData name="Pernia, Gabriel Enrique" userId="9a9e0add-9322-4346-adec-d02d63be1c00" providerId="ADAL" clId="{8F6BF2BE-ABF4-4F8B-9356-C58C17DB06EB}" dt="2025-02-20T21:47:14.640" v="1277"/>
        <pc:sldMkLst>
          <pc:docMk/>
          <pc:sldMk cId="206844083" sldId="2147469130"/>
        </pc:sldMkLst>
        <pc:spChg chg="mod">
          <ac:chgData name="Pernia, Gabriel Enrique" userId="9a9e0add-9322-4346-adec-d02d63be1c00" providerId="ADAL" clId="{8F6BF2BE-ABF4-4F8B-9356-C58C17DB06EB}" dt="2025-02-20T21:45:27.408" v="1247"/>
          <ac:spMkLst>
            <pc:docMk/>
            <pc:sldMk cId="206844083" sldId="2147469130"/>
            <ac:spMk id="3" creationId="{72E51298-7922-CDB9-C714-5252F351DFD9}"/>
          </ac:spMkLst>
        </pc:spChg>
        <pc:spChg chg="mod">
          <ac:chgData name="Pernia, Gabriel Enrique" userId="9a9e0add-9322-4346-adec-d02d63be1c00" providerId="ADAL" clId="{8F6BF2BE-ABF4-4F8B-9356-C58C17DB06EB}" dt="2025-02-20T21:46:10.702" v="1262" actId="1076"/>
          <ac:spMkLst>
            <pc:docMk/>
            <pc:sldMk cId="206844083" sldId="2147469130"/>
            <ac:spMk id="4" creationId="{A37BF584-7D3C-18B8-6167-ABE51FECE2C4}"/>
          </ac:spMkLst>
        </pc:spChg>
        <pc:spChg chg="mod">
          <ac:chgData name="Pernia, Gabriel Enrique" userId="9a9e0add-9322-4346-adec-d02d63be1c00" providerId="ADAL" clId="{8F6BF2BE-ABF4-4F8B-9356-C58C17DB06EB}" dt="2025-02-20T21:46:32.509" v="1266" actId="1076"/>
          <ac:spMkLst>
            <pc:docMk/>
            <pc:sldMk cId="206844083" sldId="2147469130"/>
            <ac:spMk id="5" creationId="{6AD35D6A-76AB-C6A4-24D1-622B5457D385}"/>
          </ac:spMkLst>
        </pc:spChg>
        <pc:spChg chg="mod">
          <ac:chgData name="Pernia, Gabriel Enrique" userId="9a9e0add-9322-4346-adec-d02d63be1c00" providerId="ADAL" clId="{8F6BF2BE-ABF4-4F8B-9356-C58C17DB06EB}" dt="2025-02-20T21:46:56.225" v="1272" actId="12"/>
          <ac:spMkLst>
            <pc:docMk/>
            <pc:sldMk cId="206844083" sldId="2147469130"/>
            <ac:spMk id="6" creationId="{ED505364-C8B5-B6D5-12A2-9525C0E60251}"/>
          </ac:spMkLst>
        </pc:spChg>
        <pc:spChg chg="mod">
          <ac:chgData name="Pernia, Gabriel Enrique" userId="9a9e0add-9322-4346-adec-d02d63be1c00" providerId="ADAL" clId="{8F6BF2BE-ABF4-4F8B-9356-C58C17DB06EB}" dt="2025-02-20T21:47:14.640" v="1277"/>
          <ac:spMkLst>
            <pc:docMk/>
            <pc:sldMk cId="206844083" sldId="2147469130"/>
            <ac:spMk id="7" creationId="{F779783B-B23F-F071-7FDA-E489A1D734B3}"/>
          </ac:spMkLst>
        </pc:spChg>
        <pc:grpChg chg="mod">
          <ac:chgData name="Pernia, Gabriel Enrique" userId="9a9e0add-9322-4346-adec-d02d63be1c00" providerId="ADAL" clId="{8F6BF2BE-ABF4-4F8B-9356-C58C17DB06EB}" dt="2025-02-20T21:46:35.144" v="1267" actId="1076"/>
          <ac:grpSpMkLst>
            <pc:docMk/>
            <pc:sldMk cId="206844083" sldId="2147469130"/>
            <ac:grpSpMk id="8" creationId="{6D3AE450-C89C-7208-6679-B854455CCDAE}"/>
          </ac:grpSpMkLst>
        </pc:grpChg>
        <pc:grpChg chg="mod">
          <ac:chgData name="Pernia, Gabriel Enrique" userId="9a9e0add-9322-4346-adec-d02d63be1c00" providerId="ADAL" clId="{8F6BF2BE-ABF4-4F8B-9356-C58C17DB06EB}" dt="2025-02-20T21:46:42.136" v="1268" actId="1076"/>
          <ac:grpSpMkLst>
            <pc:docMk/>
            <pc:sldMk cId="206844083" sldId="2147469130"/>
            <ac:grpSpMk id="11" creationId="{58574FED-C4CF-8E14-AF50-71E4D463D885}"/>
          </ac:grpSpMkLst>
        </pc:grpChg>
        <pc:grpChg chg="mod">
          <ac:chgData name="Pernia, Gabriel Enrique" userId="9a9e0add-9322-4346-adec-d02d63be1c00" providerId="ADAL" clId="{8F6BF2BE-ABF4-4F8B-9356-C58C17DB06EB}" dt="2025-02-20T21:47:07.023" v="1273" actId="1076"/>
          <ac:grpSpMkLst>
            <pc:docMk/>
            <pc:sldMk cId="206844083" sldId="2147469130"/>
            <ac:grpSpMk id="14" creationId="{8EC3922C-4189-A3E5-DA60-C23E0C5DD57D}"/>
          </ac:grpSpMkLst>
        </pc:grpChg>
      </pc:sldChg>
      <pc:sldChg chg="modSp add mod ord">
        <pc:chgData name="Pernia, Gabriel Enrique" userId="9a9e0add-9322-4346-adec-d02d63be1c00" providerId="ADAL" clId="{8F6BF2BE-ABF4-4F8B-9356-C58C17DB06EB}" dt="2025-02-22T21:15:52.446" v="10457"/>
        <pc:sldMkLst>
          <pc:docMk/>
          <pc:sldMk cId="3642140377" sldId="2147469131"/>
        </pc:sldMkLst>
        <pc:spChg chg="mod">
          <ac:chgData name="Pernia, Gabriel Enrique" userId="9a9e0add-9322-4346-adec-d02d63be1c00" providerId="ADAL" clId="{8F6BF2BE-ABF4-4F8B-9356-C58C17DB06EB}" dt="2025-02-22T20:52:19.806" v="10443" actId="113"/>
          <ac:spMkLst>
            <pc:docMk/>
            <pc:sldMk cId="3642140377" sldId="2147469131"/>
            <ac:spMk id="2" creationId="{9CBC6C3D-CD28-8A18-0245-F8BE91C7E675}"/>
          </ac:spMkLst>
        </pc:spChg>
        <pc:spChg chg="mod">
          <ac:chgData name="Pernia, Gabriel Enrique" userId="9a9e0add-9322-4346-adec-d02d63be1c00" providerId="ADAL" clId="{8F6BF2BE-ABF4-4F8B-9356-C58C17DB06EB}" dt="2025-02-20T21:50:33.690" v="1295"/>
          <ac:spMkLst>
            <pc:docMk/>
            <pc:sldMk cId="3642140377" sldId="2147469131"/>
            <ac:spMk id="7" creationId="{44537DF1-2316-5152-A705-53527AC22054}"/>
          </ac:spMkLst>
        </pc:spChg>
      </pc:sldChg>
      <pc:sldChg chg="modSp add mod ord">
        <pc:chgData name="Pernia, Gabriel Enrique" userId="9a9e0add-9322-4346-adec-d02d63be1c00" providerId="ADAL" clId="{8F6BF2BE-ABF4-4F8B-9356-C58C17DB06EB}" dt="2025-02-22T21:15:52.446" v="10457"/>
        <pc:sldMkLst>
          <pc:docMk/>
          <pc:sldMk cId="1778806482" sldId="2147469132"/>
        </pc:sldMkLst>
        <pc:spChg chg="mod">
          <ac:chgData name="Pernia, Gabriel Enrique" userId="9a9e0add-9322-4346-adec-d02d63be1c00" providerId="ADAL" clId="{8F6BF2BE-ABF4-4F8B-9356-C58C17DB06EB}" dt="2025-02-22T20:52:05.898" v="10441" actId="113"/>
          <ac:spMkLst>
            <pc:docMk/>
            <pc:sldMk cId="1778806482" sldId="2147469132"/>
            <ac:spMk id="2" creationId="{9CBC6C3D-CD28-8A18-0245-F8BE91C7E675}"/>
          </ac:spMkLst>
        </pc:spChg>
        <pc:spChg chg="mod">
          <ac:chgData name="Pernia, Gabriel Enrique" userId="9a9e0add-9322-4346-adec-d02d63be1c00" providerId="ADAL" clId="{8F6BF2BE-ABF4-4F8B-9356-C58C17DB06EB}" dt="2025-02-21T19:51:59.468" v="5105" actId="20577"/>
          <ac:spMkLst>
            <pc:docMk/>
            <pc:sldMk cId="1778806482" sldId="2147469132"/>
            <ac:spMk id="3" creationId="{72E51298-7922-CDB9-C714-5252F351DFD9}"/>
          </ac:spMkLst>
        </pc:spChg>
        <pc:spChg chg="mod">
          <ac:chgData name="Pernia, Gabriel Enrique" userId="9a9e0add-9322-4346-adec-d02d63be1c00" providerId="ADAL" clId="{8F6BF2BE-ABF4-4F8B-9356-C58C17DB06EB}" dt="2025-02-20T21:51:24.115" v="1305"/>
          <ac:spMkLst>
            <pc:docMk/>
            <pc:sldMk cId="1778806482" sldId="2147469132"/>
            <ac:spMk id="7" creationId="{44537DF1-2316-5152-A705-53527AC22054}"/>
          </ac:spMkLst>
        </pc:spChg>
      </pc:sldChg>
      <pc:sldChg chg="addSp delSp modSp add mod">
        <pc:chgData name="Pernia, Gabriel Enrique" userId="9a9e0add-9322-4346-adec-d02d63be1c00" providerId="ADAL" clId="{8F6BF2BE-ABF4-4F8B-9356-C58C17DB06EB}" dt="2025-02-20T21:53:12.216" v="1338"/>
        <pc:sldMkLst>
          <pc:docMk/>
          <pc:sldMk cId="1995807537" sldId="2147469133"/>
        </pc:sldMkLst>
        <pc:spChg chg="mod">
          <ac:chgData name="Pernia, Gabriel Enrique" userId="9a9e0add-9322-4346-adec-d02d63be1c00" providerId="ADAL" clId="{8F6BF2BE-ABF4-4F8B-9356-C58C17DB06EB}" dt="2025-02-20T21:51:55.176" v="1311"/>
          <ac:spMkLst>
            <pc:docMk/>
            <pc:sldMk cId="1995807537" sldId="2147469133"/>
            <ac:spMk id="3" creationId="{72E51298-7922-CDB9-C714-5252F351DFD9}"/>
          </ac:spMkLst>
        </pc:spChg>
        <pc:spChg chg="add del mod">
          <ac:chgData name="Pernia, Gabriel Enrique" userId="9a9e0add-9322-4346-adec-d02d63be1c00" providerId="ADAL" clId="{8F6BF2BE-ABF4-4F8B-9356-C58C17DB06EB}" dt="2025-02-20T21:52:46.630" v="1327" actId="20577"/>
          <ac:spMkLst>
            <pc:docMk/>
            <pc:sldMk cId="1995807537" sldId="2147469133"/>
            <ac:spMk id="4" creationId="{A37BF584-7D3C-18B8-6167-ABE51FECE2C4}"/>
          </ac:spMkLst>
        </pc:spChg>
        <pc:spChg chg="mod">
          <ac:chgData name="Pernia, Gabriel Enrique" userId="9a9e0add-9322-4346-adec-d02d63be1c00" providerId="ADAL" clId="{8F6BF2BE-ABF4-4F8B-9356-C58C17DB06EB}" dt="2025-02-20T21:52:55.545" v="1332"/>
          <ac:spMkLst>
            <pc:docMk/>
            <pc:sldMk cId="1995807537" sldId="2147469133"/>
            <ac:spMk id="5" creationId="{6AD35D6A-76AB-C6A4-24D1-622B5457D385}"/>
          </ac:spMkLst>
        </pc:spChg>
        <pc:spChg chg="mod">
          <ac:chgData name="Pernia, Gabriel Enrique" userId="9a9e0add-9322-4346-adec-d02d63be1c00" providerId="ADAL" clId="{8F6BF2BE-ABF4-4F8B-9356-C58C17DB06EB}" dt="2025-02-20T21:53:04.524" v="1335"/>
          <ac:spMkLst>
            <pc:docMk/>
            <pc:sldMk cId="1995807537" sldId="2147469133"/>
            <ac:spMk id="6" creationId="{ED505364-C8B5-B6D5-12A2-9525C0E60251}"/>
          </ac:spMkLst>
        </pc:spChg>
        <pc:spChg chg="mod">
          <ac:chgData name="Pernia, Gabriel Enrique" userId="9a9e0add-9322-4346-adec-d02d63be1c00" providerId="ADAL" clId="{8F6BF2BE-ABF4-4F8B-9356-C58C17DB06EB}" dt="2025-02-20T21:53:12.216" v="1338"/>
          <ac:spMkLst>
            <pc:docMk/>
            <pc:sldMk cId="1995807537" sldId="2147469133"/>
            <ac:spMk id="7" creationId="{F779783B-B23F-F071-7FDA-E489A1D734B3}"/>
          </ac:spMkLst>
        </pc:spChg>
      </pc:sldChg>
      <pc:sldChg chg="addSp modSp add mod ord">
        <pc:chgData name="Pernia, Gabriel Enrique" userId="9a9e0add-9322-4346-adec-d02d63be1c00" providerId="ADAL" clId="{8F6BF2BE-ABF4-4F8B-9356-C58C17DB06EB}" dt="2025-02-20T21:54:21.594" v="1350" actId="12"/>
        <pc:sldMkLst>
          <pc:docMk/>
          <pc:sldMk cId="4245691573" sldId="2147469134"/>
        </pc:sldMkLst>
        <pc:spChg chg="mod">
          <ac:chgData name="Pernia, Gabriel Enrique" userId="9a9e0add-9322-4346-adec-d02d63be1c00" providerId="ADAL" clId="{8F6BF2BE-ABF4-4F8B-9356-C58C17DB06EB}" dt="2025-02-20T21:54:21.594" v="1350" actId="12"/>
          <ac:spMkLst>
            <pc:docMk/>
            <pc:sldMk cId="4245691573" sldId="2147469134"/>
            <ac:spMk id="2" creationId="{9CBC6C3D-CD28-8A18-0245-F8BE91C7E675}"/>
          </ac:spMkLst>
        </pc:spChg>
        <pc:spChg chg="mod">
          <ac:chgData name="Pernia, Gabriel Enrique" userId="9a9e0add-9322-4346-adec-d02d63be1c00" providerId="ADAL" clId="{8F6BF2BE-ABF4-4F8B-9356-C58C17DB06EB}" dt="2025-02-20T21:53:42.168" v="1343" actId="20577"/>
          <ac:spMkLst>
            <pc:docMk/>
            <pc:sldMk cId="4245691573" sldId="2147469134"/>
            <ac:spMk id="3" creationId="{72E51298-7922-CDB9-C714-5252F351DFD9}"/>
          </ac:spMkLst>
        </pc:spChg>
        <pc:spChg chg="add mod">
          <ac:chgData name="Pernia, Gabriel Enrique" userId="9a9e0add-9322-4346-adec-d02d63be1c00" providerId="ADAL" clId="{8F6BF2BE-ABF4-4F8B-9356-C58C17DB06EB}" dt="2025-02-20T21:53:51.328" v="1345"/>
          <ac:spMkLst>
            <pc:docMk/>
            <pc:sldMk cId="4245691573" sldId="2147469134"/>
            <ac:spMk id="4" creationId="{F185A0B9-B5C0-F9D6-E453-88119CDF905A}"/>
          </ac:spMkLst>
        </pc:spChg>
      </pc:sldChg>
      <pc:sldChg chg="modSp add mod">
        <pc:chgData name="Pernia, Gabriel Enrique" userId="9a9e0add-9322-4346-adec-d02d63be1c00" providerId="ADAL" clId="{8F6BF2BE-ABF4-4F8B-9356-C58C17DB06EB}" dt="2025-02-20T21:56:37.320" v="1377" actId="1076"/>
        <pc:sldMkLst>
          <pc:docMk/>
          <pc:sldMk cId="1269604594" sldId="2147469135"/>
        </pc:sldMkLst>
        <pc:spChg chg="mod">
          <ac:chgData name="Pernia, Gabriel Enrique" userId="9a9e0add-9322-4346-adec-d02d63be1c00" providerId="ADAL" clId="{8F6BF2BE-ABF4-4F8B-9356-C58C17DB06EB}" dt="2025-02-20T21:55:34.930" v="1362"/>
          <ac:spMkLst>
            <pc:docMk/>
            <pc:sldMk cId="1269604594" sldId="2147469135"/>
            <ac:spMk id="3" creationId="{72E51298-7922-CDB9-C714-5252F351DFD9}"/>
          </ac:spMkLst>
        </pc:spChg>
        <pc:spChg chg="mod">
          <ac:chgData name="Pernia, Gabriel Enrique" userId="9a9e0add-9322-4346-adec-d02d63be1c00" providerId="ADAL" clId="{8F6BF2BE-ABF4-4F8B-9356-C58C17DB06EB}" dt="2025-02-20T21:56:09.294" v="1373" actId="6549"/>
          <ac:spMkLst>
            <pc:docMk/>
            <pc:sldMk cId="1269604594" sldId="2147469135"/>
            <ac:spMk id="4" creationId="{A37BF584-7D3C-18B8-6167-ABE51FECE2C4}"/>
          </ac:spMkLst>
        </pc:spChg>
        <pc:spChg chg="mod">
          <ac:chgData name="Pernia, Gabriel Enrique" userId="9a9e0add-9322-4346-adec-d02d63be1c00" providerId="ADAL" clId="{8F6BF2BE-ABF4-4F8B-9356-C58C17DB06EB}" dt="2025-02-20T21:56:33.935" v="1376" actId="1076"/>
          <ac:spMkLst>
            <pc:docMk/>
            <pc:sldMk cId="1269604594" sldId="2147469135"/>
            <ac:spMk id="5" creationId="{6AD35D6A-76AB-C6A4-24D1-622B5457D385}"/>
          </ac:spMkLst>
        </pc:spChg>
        <pc:spChg chg="mod">
          <ac:chgData name="Pernia, Gabriel Enrique" userId="9a9e0add-9322-4346-adec-d02d63be1c00" providerId="ADAL" clId="{8F6BF2BE-ABF4-4F8B-9356-C58C17DB06EB}" dt="2025-02-20T21:56:23.809" v="1375" actId="1076"/>
          <ac:spMkLst>
            <pc:docMk/>
            <pc:sldMk cId="1269604594" sldId="2147469135"/>
            <ac:spMk id="6" creationId="{ED505364-C8B5-B6D5-12A2-9525C0E60251}"/>
          </ac:spMkLst>
        </pc:spChg>
        <pc:spChg chg="mod">
          <ac:chgData name="Pernia, Gabriel Enrique" userId="9a9e0add-9322-4346-adec-d02d63be1c00" providerId="ADAL" clId="{8F6BF2BE-ABF4-4F8B-9356-C58C17DB06EB}" dt="2025-02-20T21:56:17.409" v="1374" actId="1076"/>
          <ac:spMkLst>
            <pc:docMk/>
            <pc:sldMk cId="1269604594" sldId="2147469135"/>
            <ac:spMk id="7" creationId="{F779783B-B23F-F071-7FDA-E489A1D734B3}"/>
          </ac:spMkLst>
        </pc:spChg>
        <pc:grpChg chg="mod">
          <ac:chgData name="Pernia, Gabriel Enrique" userId="9a9e0add-9322-4346-adec-d02d63be1c00" providerId="ADAL" clId="{8F6BF2BE-ABF4-4F8B-9356-C58C17DB06EB}" dt="2025-02-20T21:56:37.320" v="1377" actId="1076"/>
          <ac:grpSpMkLst>
            <pc:docMk/>
            <pc:sldMk cId="1269604594" sldId="2147469135"/>
            <ac:grpSpMk id="8" creationId="{6D3AE450-C89C-7208-6679-B854455CCDAE}"/>
          </ac:grpSpMkLst>
        </pc:grpChg>
        <pc:grpChg chg="mod">
          <ac:chgData name="Pernia, Gabriel Enrique" userId="9a9e0add-9322-4346-adec-d02d63be1c00" providerId="ADAL" clId="{8F6BF2BE-ABF4-4F8B-9356-C58C17DB06EB}" dt="2025-02-20T21:56:23.809" v="1375" actId="1076"/>
          <ac:grpSpMkLst>
            <pc:docMk/>
            <pc:sldMk cId="1269604594" sldId="2147469135"/>
            <ac:grpSpMk id="11" creationId="{58574FED-C4CF-8E14-AF50-71E4D463D885}"/>
          </ac:grpSpMkLst>
        </pc:grpChg>
        <pc:grpChg chg="mod">
          <ac:chgData name="Pernia, Gabriel Enrique" userId="9a9e0add-9322-4346-adec-d02d63be1c00" providerId="ADAL" clId="{8F6BF2BE-ABF4-4F8B-9356-C58C17DB06EB}" dt="2025-02-20T21:56:17.409" v="1374" actId="1076"/>
          <ac:grpSpMkLst>
            <pc:docMk/>
            <pc:sldMk cId="1269604594" sldId="2147469135"/>
            <ac:grpSpMk id="14" creationId="{8EC3922C-4189-A3E5-DA60-C23E0C5DD57D}"/>
          </ac:grpSpMkLst>
        </pc:grpChg>
      </pc:sldChg>
      <pc:sldChg chg="modSp add del mod">
        <pc:chgData name="Pernia, Gabriel Enrique" userId="9a9e0add-9322-4346-adec-d02d63be1c00" providerId="ADAL" clId="{8F6BF2BE-ABF4-4F8B-9356-C58C17DB06EB}" dt="2025-02-21T00:00:46.443" v="1402" actId="2696"/>
        <pc:sldMkLst>
          <pc:docMk/>
          <pc:sldMk cId="1785709341" sldId="2147469136"/>
        </pc:sldMkLst>
        <pc:spChg chg="mod">
          <ac:chgData name="Pernia, Gabriel Enrique" userId="9a9e0add-9322-4346-adec-d02d63be1c00" providerId="ADAL" clId="{8F6BF2BE-ABF4-4F8B-9356-C58C17DB06EB}" dt="2025-02-21T00:00:35.938" v="1401"/>
          <ac:spMkLst>
            <pc:docMk/>
            <pc:sldMk cId="1785709341" sldId="2147469136"/>
            <ac:spMk id="2" creationId="{444FAC7D-5D1C-7348-A0FF-FFC73F529887}"/>
          </ac:spMkLst>
        </pc:spChg>
      </pc:sldChg>
      <pc:sldChg chg="modSp add mod">
        <pc:chgData name="Pernia, Gabriel Enrique" userId="9a9e0add-9322-4346-adec-d02d63be1c00" providerId="ADAL" clId="{8F6BF2BE-ABF4-4F8B-9356-C58C17DB06EB}" dt="2025-02-21T00:01:02.406" v="1422" actId="20577"/>
        <pc:sldMkLst>
          <pc:docMk/>
          <pc:sldMk cId="3753792067" sldId="2147469136"/>
        </pc:sldMkLst>
        <pc:spChg chg="mod">
          <ac:chgData name="Pernia, Gabriel Enrique" userId="9a9e0add-9322-4346-adec-d02d63be1c00" providerId="ADAL" clId="{8F6BF2BE-ABF4-4F8B-9356-C58C17DB06EB}" dt="2025-02-21T00:01:02.406" v="1422" actId="20577"/>
          <ac:spMkLst>
            <pc:docMk/>
            <pc:sldMk cId="3753792067" sldId="2147469136"/>
            <ac:spMk id="2" creationId="{444FAC7D-5D1C-7348-A0FF-FFC73F529887}"/>
          </ac:spMkLst>
        </pc:spChg>
      </pc:sldChg>
      <pc:sldChg chg="modSp add mod">
        <pc:chgData name="Pernia, Gabriel Enrique" userId="9a9e0add-9322-4346-adec-d02d63be1c00" providerId="ADAL" clId="{8F6BF2BE-ABF4-4F8B-9356-C58C17DB06EB}" dt="2025-02-21T00:26:09.491" v="1518"/>
        <pc:sldMkLst>
          <pc:docMk/>
          <pc:sldMk cId="56130263" sldId="2147469137"/>
        </pc:sldMkLst>
        <pc:spChg chg="mod">
          <ac:chgData name="Pernia, Gabriel Enrique" userId="9a9e0add-9322-4346-adec-d02d63be1c00" providerId="ADAL" clId="{8F6BF2BE-ABF4-4F8B-9356-C58C17DB06EB}" dt="2025-02-21T00:26:09.491" v="1518"/>
          <ac:spMkLst>
            <pc:docMk/>
            <pc:sldMk cId="56130263" sldId="2147469137"/>
            <ac:spMk id="2" creationId="{444FAC7D-5D1C-7348-A0FF-FFC73F529887}"/>
          </ac:spMkLst>
        </pc:spChg>
      </pc:sldChg>
      <pc:sldChg chg="addSp modSp add mod">
        <pc:chgData name="Pernia, Gabriel Enrique" userId="9a9e0add-9322-4346-adec-d02d63be1c00" providerId="ADAL" clId="{8F6BF2BE-ABF4-4F8B-9356-C58C17DB06EB}" dt="2025-02-21T01:30:57.995" v="1786" actId="207"/>
        <pc:sldMkLst>
          <pc:docMk/>
          <pc:sldMk cId="846812522" sldId="2147469138"/>
        </pc:sldMkLst>
        <pc:spChg chg="add mod">
          <ac:chgData name="Pernia, Gabriel Enrique" userId="9a9e0add-9322-4346-adec-d02d63be1c00" providerId="ADAL" clId="{8F6BF2BE-ABF4-4F8B-9356-C58C17DB06EB}" dt="2025-02-21T01:29:56.695" v="1783" actId="207"/>
          <ac:spMkLst>
            <pc:docMk/>
            <pc:sldMk cId="846812522" sldId="2147469138"/>
            <ac:spMk id="2" creationId="{0EF4AAFD-569C-07DB-1BEA-A30EBB442157}"/>
          </ac:spMkLst>
        </pc:spChg>
        <pc:spChg chg="mod">
          <ac:chgData name="Pernia, Gabriel Enrique" userId="9a9e0add-9322-4346-adec-d02d63be1c00" providerId="ADAL" clId="{8F6BF2BE-ABF4-4F8B-9356-C58C17DB06EB}" dt="2025-02-21T00:27:15.861" v="1526"/>
          <ac:spMkLst>
            <pc:docMk/>
            <pc:sldMk cId="846812522" sldId="2147469138"/>
            <ac:spMk id="3" creationId="{72E51298-7922-CDB9-C714-5252F351DFD9}"/>
          </ac:spMkLst>
        </pc:spChg>
        <pc:spChg chg="add mod">
          <ac:chgData name="Pernia, Gabriel Enrique" userId="9a9e0add-9322-4346-adec-d02d63be1c00" providerId="ADAL" clId="{8F6BF2BE-ABF4-4F8B-9356-C58C17DB06EB}" dt="2025-02-21T01:30:08.898" v="1784" actId="207"/>
          <ac:spMkLst>
            <pc:docMk/>
            <pc:sldMk cId="846812522" sldId="2147469138"/>
            <ac:spMk id="4" creationId="{491F14B3-E452-EBB6-7395-8EA8B57FD362}"/>
          </ac:spMkLst>
        </pc:spChg>
        <pc:spChg chg="add mod">
          <ac:chgData name="Pernia, Gabriel Enrique" userId="9a9e0add-9322-4346-adec-d02d63be1c00" providerId="ADAL" clId="{8F6BF2BE-ABF4-4F8B-9356-C58C17DB06EB}" dt="2025-02-21T01:23:50.315" v="1759" actId="207"/>
          <ac:spMkLst>
            <pc:docMk/>
            <pc:sldMk cId="846812522" sldId="2147469138"/>
            <ac:spMk id="5" creationId="{68F9CF4F-055E-E041-EBD9-96FDB31D64DF}"/>
          </ac:spMkLst>
        </pc:spChg>
        <pc:spChg chg="add mod">
          <ac:chgData name="Pernia, Gabriel Enrique" userId="9a9e0add-9322-4346-adec-d02d63be1c00" providerId="ADAL" clId="{8F6BF2BE-ABF4-4F8B-9356-C58C17DB06EB}" dt="2025-02-21T01:30:28.198" v="1785" actId="207"/>
          <ac:spMkLst>
            <pc:docMk/>
            <pc:sldMk cId="846812522" sldId="2147469138"/>
            <ac:spMk id="6" creationId="{8E2925B8-6AA5-9366-B0B2-D9E47B9B5B09}"/>
          </ac:spMkLst>
        </pc:spChg>
        <pc:spChg chg="add mod">
          <ac:chgData name="Pernia, Gabriel Enrique" userId="9a9e0add-9322-4346-adec-d02d63be1c00" providerId="ADAL" clId="{8F6BF2BE-ABF4-4F8B-9356-C58C17DB06EB}" dt="2025-02-21T01:24:07.054" v="1765" actId="207"/>
          <ac:spMkLst>
            <pc:docMk/>
            <pc:sldMk cId="846812522" sldId="2147469138"/>
            <ac:spMk id="7" creationId="{34FEFEC2-BB1A-905E-82FE-B58474FE5097}"/>
          </ac:spMkLst>
        </pc:spChg>
        <pc:spChg chg="add mod">
          <ac:chgData name="Pernia, Gabriel Enrique" userId="9a9e0add-9322-4346-adec-d02d63be1c00" providerId="ADAL" clId="{8F6BF2BE-ABF4-4F8B-9356-C58C17DB06EB}" dt="2025-02-21T00:27:30.158" v="1527"/>
          <ac:spMkLst>
            <pc:docMk/>
            <pc:sldMk cId="846812522" sldId="2147469138"/>
            <ac:spMk id="8" creationId="{1B8F02E2-04F7-D8C8-7157-E8F9E94A3519}"/>
          </ac:spMkLst>
        </pc:spChg>
        <pc:spChg chg="add mod">
          <ac:chgData name="Pernia, Gabriel Enrique" userId="9a9e0add-9322-4346-adec-d02d63be1c00" providerId="ADAL" clId="{8F6BF2BE-ABF4-4F8B-9356-C58C17DB06EB}" dt="2025-02-21T00:27:30.158" v="1527"/>
          <ac:spMkLst>
            <pc:docMk/>
            <pc:sldMk cId="846812522" sldId="2147469138"/>
            <ac:spMk id="9" creationId="{91D36287-25E4-9026-8A9A-913F5565D5DC}"/>
          </ac:spMkLst>
        </pc:spChg>
        <pc:spChg chg="add mod">
          <ac:chgData name="Pernia, Gabriel Enrique" userId="9a9e0add-9322-4346-adec-d02d63be1c00" providerId="ADAL" clId="{8F6BF2BE-ABF4-4F8B-9356-C58C17DB06EB}" dt="2025-02-21T00:27:30.158" v="1527"/>
          <ac:spMkLst>
            <pc:docMk/>
            <pc:sldMk cId="846812522" sldId="2147469138"/>
            <ac:spMk id="10" creationId="{BF062604-2DCA-AA09-BD56-3371B062CA81}"/>
          </ac:spMkLst>
        </pc:spChg>
        <pc:spChg chg="add mod">
          <ac:chgData name="Pernia, Gabriel Enrique" userId="9a9e0add-9322-4346-adec-d02d63be1c00" providerId="ADAL" clId="{8F6BF2BE-ABF4-4F8B-9356-C58C17DB06EB}" dt="2025-02-21T00:27:30.158" v="1527"/>
          <ac:spMkLst>
            <pc:docMk/>
            <pc:sldMk cId="846812522" sldId="2147469138"/>
            <ac:spMk id="11" creationId="{063BAB37-AE6F-7A82-17B3-0E5CA215C76C}"/>
          </ac:spMkLst>
        </pc:spChg>
        <pc:spChg chg="add mod">
          <ac:chgData name="Pernia, Gabriel Enrique" userId="9a9e0add-9322-4346-adec-d02d63be1c00" providerId="ADAL" clId="{8F6BF2BE-ABF4-4F8B-9356-C58C17DB06EB}" dt="2025-02-21T00:27:30.158" v="1527"/>
          <ac:spMkLst>
            <pc:docMk/>
            <pc:sldMk cId="846812522" sldId="2147469138"/>
            <ac:spMk id="12" creationId="{DA16AAA0-0A6D-36C5-B471-7CD1910E1A65}"/>
          </ac:spMkLst>
        </pc:spChg>
        <pc:spChg chg="add mod">
          <ac:chgData name="Pernia, Gabriel Enrique" userId="9a9e0add-9322-4346-adec-d02d63be1c00" providerId="ADAL" clId="{8F6BF2BE-ABF4-4F8B-9356-C58C17DB06EB}" dt="2025-02-21T00:27:30.158" v="1527"/>
          <ac:spMkLst>
            <pc:docMk/>
            <pc:sldMk cId="846812522" sldId="2147469138"/>
            <ac:spMk id="13" creationId="{D561EBB0-0608-D32B-CC44-8CE7EC9D694F}"/>
          </ac:spMkLst>
        </pc:spChg>
        <pc:spChg chg="add mod">
          <ac:chgData name="Pernia, Gabriel Enrique" userId="9a9e0add-9322-4346-adec-d02d63be1c00" providerId="ADAL" clId="{8F6BF2BE-ABF4-4F8B-9356-C58C17DB06EB}" dt="2025-02-21T00:27:30.158" v="1527"/>
          <ac:spMkLst>
            <pc:docMk/>
            <pc:sldMk cId="846812522" sldId="2147469138"/>
            <ac:spMk id="14" creationId="{541E7769-B433-3DB9-6125-5CAFA29258C9}"/>
          </ac:spMkLst>
        </pc:spChg>
        <pc:spChg chg="add mod">
          <ac:chgData name="Pernia, Gabriel Enrique" userId="9a9e0add-9322-4346-adec-d02d63be1c00" providerId="ADAL" clId="{8F6BF2BE-ABF4-4F8B-9356-C58C17DB06EB}" dt="2025-02-21T00:27:30.158" v="1527"/>
          <ac:spMkLst>
            <pc:docMk/>
            <pc:sldMk cId="846812522" sldId="2147469138"/>
            <ac:spMk id="15" creationId="{0ED23175-8284-5173-EEF8-9C2C77B8F62C}"/>
          </ac:spMkLst>
        </pc:spChg>
        <pc:spChg chg="add mod">
          <ac:chgData name="Pernia, Gabriel Enrique" userId="9a9e0add-9322-4346-adec-d02d63be1c00" providerId="ADAL" clId="{8F6BF2BE-ABF4-4F8B-9356-C58C17DB06EB}" dt="2025-02-21T00:27:30.158" v="1527"/>
          <ac:spMkLst>
            <pc:docMk/>
            <pc:sldMk cId="846812522" sldId="2147469138"/>
            <ac:spMk id="16" creationId="{3AABF89E-5F7B-4757-7EDC-46A22BFD0CE2}"/>
          </ac:spMkLst>
        </pc:spChg>
        <pc:spChg chg="add mod">
          <ac:chgData name="Pernia, Gabriel Enrique" userId="9a9e0add-9322-4346-adec-d02d63be1c00" providerId="ADAL" clId="{8F6BF2BE-ABF4-4F8B-9356-C58C17DB06EB}" dt="2025-02-21T00:27:30.158" v="1527"/>
          <ac:spMkLst>
            <pc:docMk/>
            <pc:sldMk cId="846812522" sldId="2147469138"/>
            <ac:spMk id="17" creationId="{D99724C2-B834-18F7-417C-C50CBC807704}"/>
          </ac:spMkLst>
        </pc:spChg>
        <pc:spChg chg="add mod">
          <ac:chgData name="Pernia, Gabriel Enrique" userId="9a9e0add-9322-4346-adec-d02d63be1c00" providerId="ADAL" clId="{8F6BF2BE-ABF4-4F8B-9356-C58C17DB06EB}" dt="2025-02-21T00:27:30.158" v="1527"/>
          <ac:spMkLst>
            <pc:docMk/>
            <pc:sldMk cId="846812522" sldId="2147469138"/>
            <ac:spMk id="18" creationId="{45B03274-B6FF-DD8F-A080-29A166B5B3B0}"/>
          </ac:spMkLst>
        </pc:spChg>
        <pc:spChg chg="add mod">
          <ac:chgData name="Pernia, Gabriel Enrique" userId="9a9e0add-9322-4346-adec-d02d63be1c00" providerId="ADAL" clId="{8F6BF2BE-ABF4-4F8B-9356-C58C17DB06EB}" dt="2025-02-21T00:27:30.158" v="1527"/>
          <ac:spMkLst>
            <pc:docMk/>
            <pc:sldMk cId="846812522" sldId="2147469138"/>
            <ac:spMk id="19" creationId="{8D163D50-4DC8-3BFC-7519-4A9B686B781B}"/>
          </ac:spMkLst>
        </pc:spChg>
        <pc:spChg chg="add mod">
          <ac:chgData name="Pernia, Gabriel Enrique" userId="9a9e0add-9322-4346-adec-d02d63be1c00" providerId="ADAL" clId="{8F6BF2BE-ABF4-4F8B-9356-C58C17DB06EB}" dt="2025-02-21T00:27:30.158" v="1527"/>
          <ac:spMkLst>
            <pc:docMk/>
            <pc:sldMk cId="846812522" sldId="2147469138"/>
            <ac:spMk id="20" creationId="{B1E1BAD6-C61C-6057-284D-51615AD439FC}"/>
          </ac:spMkLst>
        </pc:spChg>
        <pc:spChg chg="add mod">
          <ac:chgData name="Pernia, Gabriel Enrique" userId="9a9e0add-9322-4346-adec-d02d63be1c00" providerId="ADAL" clId="{8F6BF2BE-ABF4-4F8B-9356-C58C17DB06EB}" dt="2025-02-21T00:27:30.158" v="1527"/>
          <ac:spMkLst>
            <pc:docMk/>
            <pc:sldMk cId="846812522" sldId="2147469138"/>
            <ac:spMk id="21" creationId="{9DA9568A-FF51-AAEC-3DBF-CB185AF45A6E}"/>
          </ac:spMkLst>
        </pc:spChg>
        <pc:spChg chg="add mod">
          <ac:chgData name="Pernia, Gabriel Enrique" userId="9a9e0add-9322-4346-adec-d02d63be1c00" providerId="ADAL" clId="{8F6BF2BE-ABF4-4F8B-9356-C58C17DB06EB}" dt="2025-02-21T00:27:30.158" v="1527"/>
          <ac:spMkLst>
            <pc:docMk/>
            <pc:sldMk cId="846812522" sldId="2147469138"/>
            <ac:spMk id="22" creationId="{F5167185-65FC-071A-9398-74515DCE56CB}"/>
          </ac:spMkLst>
        </pc:spChg>
        <pc:spChg chg="add mod">
          <ac:chgData name="Pernia, Gabriel Enrique" userId="9a9e0add-9322-4346-adec-d02d63be1c00" providerId="ADAL" clId="{8F6BF2BE-ABF4-4F8B-9356-C58C17DB06EB}" dt="2025-02-21T00:27:30.158" v="1527"/>
          <ac:spMkLst>
            <pc:docMk/>
            <pc:sldMk cId="846812522" sldId="2147469138"/>
            <ac:spMk id="23" creationId="{BA56D61D-B388-B83A-572C-E692E96E679E}"/>
          </ac:spMkLst>
        </pc:spChg>
        <pc:spChg chg="add mod">
          <ac:chgData name="Pernia, Gabriel Enrique" userId="9a9e0add-9322-4346-adec-d02d63be1c00" providerId="ADAL" clId="{8F6BF2BE-ABF4-4F8B-9356-C58C17DB06EB}" dt="2025-02-21T00:27:30.158" v="1527"/>
          <ac:spMkLst>
            <pc:docMk/>
            <pc:sldMk cId="846812522" sldId="2147469138"/>
            <ac:spMk id="24" creationId="{FF785928-9F8B-118E-1062-4D2E24E77495}"/>
          </ac:spMkLst>
        </pc:spChg>
        <pc:spChg chg="add mod">
          <ac:chgData name="Pernia, Gabriel Enrique" userId="9a9e0add-9322-4346-adec-d02d63be1c00" providerId="ADAL" clId="{8F6BF2BE-ABF4-4F8B-9356-C58C17DB06EB}" dt="2025-02-21T00:27:30.158" v="1527"/>
          <ac:spMkLst>
            <pc:docMk/>
            <pc:sldMk cId="846812522" sldId="2147469138"/>
            <ac:spMk id="25" creationId="{F0053C71-7916-BB56-2B28-2813CB5BFA25}"/>
          </ac:spMkLst>
        </pc:spChg>
        <pc:spChg chg="add mod">
          <ac:chgData name="Pernia, Gabriel Enrique" userId="9a9e0add-9322-4346-adec-d02d63be1c00" providerId="ADAL" clId="{8F6BF2BE-ABF4-4F8B-9356-C58C17DB06EB}" dt="2025-02-21T00:27:30.158" v="1527"/>
          <ac:spMkLst>
            <pc:docMk/>
            <pc:sldMk cId="846812522" sldId="2147469138"/>
            <ac:spMk id="26" creationId="{E75E76EA-6ED9-4ACF-364A-8F24F912B4C2}"/>
          </ac:spMkLst>
        </pc:spChg>
        <pc:spChg chg="add mod">
          <ac:chgData name="Pernia, Gabriel Enrique" userId="9a9e0add-9322-4346-adec-d02d63be1c00" providerId="ADAL" clId="{8F6BF2BE-ABF4-4F8B-9356-C58C17DB06EB}" dt="2025-02-21T00:27:30.158" v="1527"/>
          <ac:spMkLst>
            <pc:docMk/>
            <pc:sldMk cId="846812522" sldId="2147469138"/>
            <ac:spMk id="27" creationId="{BF2FB516-3CA2-F843-40B2-CAAD0D28D8D5}"/>
          </ac:spMkLst>
        </pc:spChg>
        <pc:spChg chg="add mod">
          <ac:chgData name="Pernia, Gabriel Enrique" userId="9a9e0add-9322-4346-adec-d02d63be1c00" providerId="ADAL" clId="{8F6BF2BE-ABF4-4F8B-9356-C58C17DB06EB}" dt="2025-02-21T00:27:30.158" v="1527"/>
          <ac:spMkLst>
            <pc:docMk/>
            <pc:sldMk cId="846812522" sldId="2147469138"/>
            <ac:spMk id="28" creationId="{C5C7D02F-6612-E82E-DC4F-899DD82E53E7}"/>
          </ac:spMkLst>
        </pc:spChg>
        <pc:spChg chg="add mod">
          <ac:chgData name="Pernia, Gabriel Enrique" userId="9a9e0add-9322-4346-adec-d02d63be1c00" providerId="ADAL" clId="{8F6BF2BE-ABF4-4F8B-9356-C58C17DB06EB}" dt="2025-02-21T00:27:30.158" v="1527"/>
          <ac:spMkLst>
            <pc:docMk/>
            <pc:sldMk cId="846812522" sldId="2147469138"/>
            <ac:spMk id="29" creationId="{4AD30471-6D53-4AC8-4D54-58511BBE36F4}"/>
          </ac:spMkLst>
        </pc:spChg>
        <pc:spChg chg="add mod">
          <ac:chgData name="Pernia, Gabriel Enrique" userId="9a9e0add-9322-4346-adec-d02d63be1c00" providerId="ADAL" clId="{8F6BF2BE-ABF4-4F8B-9356-C58C17DB06EB}" dt="2025-02-21T00:27:30.158" v="1527"/>
          <ac:spMkLst>
            <pc:docMk/>
            <pc:sldMk cId="846812522" sldId="2147469138"/>
            <ac:spMk id="30" creationId="{21A7EBF1-65AC-A25C-1E6B-6F3A0D6DFED0}"/>
          </ac:spMkLst>
        </pc:spChg>
        <pc:spChg chg="add mod">
          <ac:chgData name="Pernia, Gabriel Enrique" userId="9a9e0add-9322-4346-adec-d02d63be1c00" providerId="ADAL" clId="{8F6BF2BE-ABF4-4F8B-9356-C58C17DB06EB}" dt="2025-02-21T00:27:30.158" v="1527"/>
          <ac:spMkLst>
            <pc:docMk/>
            <pc:sldMk cId="846812522" sldId="2147469138"/>
            <ac:spMk id="31" creationId="{69809610-8A0F-5DA1-8A4B-4CFC92F27796}"/>
          </ac:spMkLst>
        </pc:spChg>
        <pc:spChg chg="add mod">
          <ac:chgData name="Pernia, Gabriel Enrique" userId="9a9e0add-9322-4346-adec-d02d63be1c00" providerId="ADAL" clId="{8F6BF2BE-ABF4-4F8B-9356-C58C17DB06EB}" dt="2025-02-21T01:23:59.522" v="1762" actId="207"/>
          <ac:spMkLst>
            <pc:docMk/>
            <pc:sldMk cId="846812522" sldId="2147469138"/>
            <ac:spMk id="32" creationId="{BB2C173A-28FE-F630-1111-D126488BB25A}"/>
          </ac:spMkLst>
        </pc:spChg>
        <pc:spChg chg="add mod">
          <ac:chgData name="Pernia, Gabriel Enrique" userId="9a9e0add-9322-4346-adec-d02d63be1c00" providerId="ADAL" clId="{8F6BF2BE-ABF4-4F8B-9356-C58C17DB06EB}" dt="2025-02-21T01:24:01.874" v="1763" actId="207"/>
          <ac:spMkLst>
            <pc:docMk/>
            <pc:sldMk cId="846812522" sldId="2147469138"/>
            <ac:spMk id="34" creationId="{8574643B-0F06-280D-2C50-158A9380EDED}"/>
          </ac:spMkLst>
        </pc:spChg>
        <pc:spChg chg="add mod">
          <ac:chgData name="Pernia, Gabriel Enrique" userId="9a9e0add-9322-4346-adec-d02d63be1c00" providerId="ADAL" clId="{8F6BF2BE-ABF4-4F8B-9356-C58C17DB06EB}" dt="2025-02-21T00:27:30.158" v="1527"/>
          <ac:spMkLst>
            <pc:docMk/>
            <pc:sldMk cId="846812522" sldId="2147469138"/>
            <ac:spMk id="35" creationId="{1B36D4E4-FF68-0078-00CE-4CE1AA8FEC26}"/>
          </ac:spMkLst>
        </pc:spChg>
        <pc:spChg chg="add mod">
          <ac:chgData name="Pernia, Gabriel Enrique" userId="9a9e0add-9322-4346-adec-d02d63be1c00" providerId="ADAL" clId="{8F6BF2BE-ABF4-4F8B-9356-C58C17DB06EB}" dt="2025-02-21T00:27:30.158" v="1527"/>
          <ac:spMkLst>
            <pc:docMk/>
            <pc:sldMk cId="846812522" sldId="2147469138"/>
            <ac:spMk id="36" creationId="{7EB0635E-29E9-F5C7-B8B1-1E74BF9668D2}"/>
          </ac:spMkLst>
        </pc:spChg>
        <pc:spChg chg="add mod">
          <ac:chgData name="Pernia, Gabriel Enrique" userId="9a9e0add-9322-4346-adec-d02d63be1c00" providerId="ADAL" clId="{8F6BF2BE-ABF4-4F8B-9356-C58C17DB06EB}" dt="2025-02-21T00:27:30.158" v="1527"/>
          <ac:spMkLst>
            <pc:docMk/>
            <pc:sldMk cId="846812522" sldId="2147469138"/>
            <ac:spMk id="37" creationId="{2F58EBA9-E4BA-8C86-0EE5-7ED68350F4F0}"/>
          </ac:spMkLst>
        </pc:spChg>
        <pc:spChg chg="add mod">
          <ac:chgData name="Pernia, Gabriel Enrique" userId="9a9e0add-9322-4346-adec-d02d63be1c00" providerId="ADAL" clId="{8F6BF2BE-ABF4-4F8B-9356-C58C17DB06EB}" dt="2025-02-21T00:27:30.158" v="1527"/>
          <ac:spMkLst>
            <pc:docMk/>
            <pc:sldMk cId="846812522" sldId="2147469138"/>
            <ac:spMk id="38" creationId="{83F05A65-B980-7AAD-6393-0A0C1BCDAC63}"/>
          </ac:spMkLst>
        </pc:spChg>
        <pc:spChg chg="add mod">
          <ac:chgData name="Pernia, Gabriel Enrique" userId="9a9e0add-9322-4346-adec-d02d63be1c00" providerId="ADAL" clId="{8F6BF2BE-ABF4-4F8B-9356-C58C17DB06EB}" dt="2025-02-21T00:27:30.158" v="1527"/>
          <ac:spMkLst>
            <pc:docMk/>
            <pc:sldMk cId="846812522" sldId="2147469138"/>
            <ac:spMk id="39" creationId="{633F78DC-DDF5-924D-EDA3-4D0B1F3FB23B}"/>
          </ac:spMkLst>
        </pc:spChg>
        <pc:spChg chg="add mod">
          <ac:chgData name="Pernia, Gabriel Enrique" userId="9a9e0add-9322-4346-adec-d02d63be1c00" providerId="ADAL" clId="{8F6BF2BE-ABF4-4F8B-9356-C58C17DB06EB}" dt="2025-02-21T00:27:30.158" v="1527"/>
          <ac:spMkLst>
            <pc:docMk/>
            <pc:sldMk cId="846812522" sldId="2147469138"/>
            <ac:spMk id="40" creationId="{097F05E3-06FD-D407-73DA-04064F51A523}"/>
          </ac:spMkLst>
        </pc:spChg>
        <pc:spChg chg="add mod">
          <ac:chgData name="Pernia, Gabriel Enrique" userId="9a9e0add-9322-4346-adec-d02d63be1c00" providerId="ADAL" clId="{8F6BF2BE-ABF4-4F8B-9356-C58C17DB06EB}" dt="2025-02-21T01:30:57.995" v="1786" actId="207"/>
          <ac:spMkLst>
            <pc:docMk/>
            <pc:sldMk cId="846812522" sldId="2147469138"/>
            <ac:spMk id="41" creationId="{3B8B0D48-AF04-DBA3-02FD-80EC906AA52F}"/>
          </ac:spMkLst>
        </pc:spChg>
        <pc:spChg chg="add mod">
          <ac:chgData name="Pernia, Gabriel Enrique" userId="9a9e0add-9322-4346-adec-d02d63be1c00" providerId="ADAL" clId="{8F6BF2BE-ABF4-4F8B-9356-C58C17DB06EB}" dt="2025-02-21T00:27:30.158" v="1527"/>
          <ac:spMkLst>
            <pc:docMk/>
            <pc:sldMk cId="846812522" sldId="2147469138"/>
            <ac:spMk id="42" creationId="{9E9B7390-51E5-C367-1CD5-773CA561655A}"/>
          </ac:spMkLst>
        </pc:spChg>
        <pc:spChg chg="add mod">
          <ac:chgData name="Pernia, Gabriel Enrique" userId="9a9e0add-9322-4346-adec-d02d63be1c00" providerId="ADAL" clId="{8F6BF2BE-ABF4-4F8B-9356-C58C17DB06EB}" dt="2025-02-21T00:27:30.158" v="1527"/>
          <ac:spMkLst>
            <pc:docMk/>
            <pc:sldMk cId="846812522" sldId="2147469138"/>
            <ac:spMk id="43" creationId="{E50BF036-D9AC-C5B1-C872-45ED57B4115F}"/>
          </ac:spMkLst>
        </pc:spChg>
        <pc:spChg chg="add mod">
          <ac:chgData name="Pernia, Gabriel Enrique" userId="9a9e0add-9322-4346-adec-d02d63be1c00" providerId="ADAL" clId="{8F6BF2BE-ABF4-4F8B-9356-C58C17DB06EB}" dt="2025-02-21T00:27:30.158" v="1527"/>
          <ac:spMkLst>
            <pc:docMk/>
            <pc:sldMk cId="846812522" sldId="2147469138"/>
            <ac:spMk id="44" creationId="{4CE04510-0ED0-9328-E9BC-69FDC32448AA}"/>
          </ac:spMkLst>
        </pc:spChg>
        <pc:spChg chg="add mod">
          <ac:chgData name="Pernia, Gabriel Enrique" userId="9a9e0add-9322-4346-adec-d02d63be1c00" providerId="ADAL" clId="{8F6BF2BE-ABF4-4F8B-9356-C58C17DB06EB}" dt="2025-02-21T00:27:30.158" v="1527"/>
          <ac:spMkLst>
            <pc:docMk/>
            <pc:sldMk cId="846812522" sldId="2147469138"/>
            <ac:spMk id="45" creationId="{0763BA18-36DD-3336-B69C-4107FDC56B9F}"/>
          </ac:spMkLst>
        </pc:spChg>
        <pc:spChg chg="add mod">
          <ac:chgData name="Pernia, Gabriel Enrique" userId="9a9e0add-9322-4346-adec-d02d63be1c00" providerId="ADAL" clId="{8F6BF2BE-ABF4-4F8B-9356-C58C17DB06EB}" dt="2025-02-21T00:27:30.158" v="1527"/>
          <ac:spMkLst>
            <pc:docMk/>
            <pc:sldMk cId="846812522" sldId="2147469138"/>
            <ac:spMk id="46" creationId="{D55B44DF-BE54-5A71-0B26-4C987F37F646}"/>
          </ac:spMkLst>
        </pc:spChg>
        <pc:spChg chg="add mod">
          <ac:chgData name="Pernia, Gabriel Enrique" userId="9a9e0add-9322-4346-adec-d02d63be1c00" providerId="ADAL" clId="{8F6BF2BE-ABF4-4F8B-9356-C58C17DB06EB}" dt="2025-02-21T00:27:30.158" v="1527"/>
          <ac:spMkLst>
            <pc:docMk/>
            <pc:sldMk cId="846812522" sldId="2147469138"/>
            <ac:spMk id="47" creationId="{4CF4C024-B330-1FFC-E45A-959BDD4AB07E}"/>
          </ac:spMkLst>
        </pc:spChg>
        <pc:spChg chg="add mod">
          <ac:chgData name="Pernia, Gabriel Enrique" userId="9a9e0add-9322-4346-adec-d02d63be1c00" providerId="ADAL" clId="{8F6BF2BE-ABF4-4F8B-9356-C58C17DB06EB}" dt="2025-02-21T00:27:30.158" v="1527"/>
          <ac:spMkLst>
            <pc:docMk/>
            <pc:sldMk cId="846812522" sldId="2147469138"/>
            <ac:spMk id="48" creationId="{4EEF3A9B-A6EF-5D79-DC17-CC4C931B55E3}"/>
          </ac:spMkLst>
        </pc:spChg>
        <pc:spChg chg="add mod">
          <ac:chgData name="Pernia, Gabriel Enrique" userId="9a9e0add-9322-4346-adec-d02d63be1c00" providerId="ADAL" clId="{8F6BF2BE-ABF4-4F8B-9356-C58C17DB06EB}" dt="2025-02-21T00:27:30.158" v="1527"/>
          <ac:spMkLst>
            <pc:docMk/>
            <pc:sldMk cId="846812522" sldId="2147469138"/>
            <ac:spMk id="49" creationId="{D94E1DDF-31E3-B7F4-3B86-FA7FA321FBA2}"/>
          </ac:spMkLst>
        </pc:spChg>
        <pc:spChg chg="add mod">
          <ac:chgData name="Pernia, Gabriel Enrique" userId="9a9e0add-9322-4346-adec-d02d63be1c00" providerId="ADAL" clId="{8F6BF2BE-ABF4-4F8B-9356-C58C17DB06EB}" dt="2025-02-21T00:27:30.158" v="1527"/>
          <ac:spMkLst>
            <pc:docMk/>
            <pc:sldMk cId="846812522" sldId="2147469138"/>
            <ac:spMk id="50" creationId="{7DB40A0D-AFEE-212B-6EE4-3CD89B460014}"/>
          </ac:spMkLst>
        </pc:spChg>
        <pc:spChg chg="add mod">
          <ac:chgData name="Pernia, Gabriel Enrique" userId="9a9e0add-9322-4346-adec-d02d63be1c00" providerId="ADAL" clId="{8F6BF2BE-ABF4-4F8B-9356-C58C17DB06EB}" dt="2025-02-21T00:27:30.158" v="1527"/>
          <ac:spMkLst>
            <pc:docMk/>
            <pc:sldMk cId="846812522" sldId="2147469138"/>
            <ac:spMk id="51" creationId="{D2486ECE-D4E5-7484-01C3-C3B4A8BCE930}"/>
          </ac:spMkLst>
        </pc:spChg>
        <pc:spChg chg="add mod">
          <ac:chgData name="Pernia, Gabriel Enrique" userId="9a9e0add-9322-4346-adec-d02d63be1c00" providerId="ADAL" clId="{8F6BF2BE-ABF4-4F8B-9356-C58C17DB06EB}" dt="2025-02-21T00:27:30.158" v="1527"/>
          <ac:spMkLst>
            <pc:docMk/>
            <pc:sldMk cId="846812522" sldId="2147469138"/>
            <ac:spMk id="52" creationId="{E00BFAA3-BD1C-1A43-6BFB-324E4684C92A}"/>
          </ac:spMkLst>
        </pc:spChg>
        <pc:cxnChg chg="add mod">
          <ac:chgData name="Pernia, Gabriel Enrique" userId="9a9e0add-9322-4346-adec-d02d63be1c00" providerId="ADAL" clId="{8F6BF2BE-ABF4-4F8B-9356-C58C17DB06EB}" dt="2025-02-21T00:27:30.158" v="1527"/>
          <ac:cxnSpMkLst>
            <pc:docMk/>
            <pc:sldMk cId="846812522" sldId="2147469138"/>
            <ac:cxnSpMk id="33" creationId="{AC7305D9-78D2-D501-1D18-F2F33D20DCF9}"/>
          </ac:cxnSpMkLst>
        </pc:cxnChg>
      </pc:sldChg>
      <pc:sldChg chg="new del">
        <pc:chgData name="Pernia, Gabriel Enrique" userId="9a9e0add-9322-4346-adec-d02d63be1c00" providerId="ADAL" clId="{8F6BF2BE-ABF4-4F8B-9356-C58C17DB06EB}" dt="2025-02-21T00:25:53.731" v="1512" actId="2696"/>
        <pc:sldMkLst>
          <pc:docMk/>
          <pc:sldMk cId="3924713963" sldId="2147469138"/>
        </pc:sldMkLst>
      </pc:sldChg>
      <pc:sldChg chg="addSp delSp modSp add mod">
        <pc:chgData name="Pernia, Gabriel Enrique" userId="9a9e0add-9322-4346-adec-d02d63be1c00" providerId="ADAL" clId="{8F6BF2BE-ABF4-4F8B-9356-C58C17DB06EB}" dt="2025-02-21T00:33:00.263" v="1568" actId="13822"/>
        <pc:sldMkLst>
          <pc:docMk/>
          <pc:sldMk cId="3562370259" sldId="2147469139"/>
        </pc:sldMkLst>
        <pc:spChg chg="add mod">
          <ac:chgData name="Pernia, Gabriel Enrique" userId="9a9e0add-9322-4346-adec-d02d63be1c00" providerId="ADAL" clId="{8F6BF2BE-ABF4-4F8B-9356-C58C17DB06EB}" dt="2025-02-21T00:31:05.125" v="1538"/>
          <ac:spMkLst>
            <pc:docMk/>
            <pc:sldMk cId="3562370259" sldId="2147469139"/>
            <ac:spMk id="2" creationId="{46627262-9770-A091-A318-1C8500087E0B}"/>
          </ac:spMkLst>
        </pc:spChg>
        <pc:spChg chg="add del mod">
          <ac:chgData name="Pernia, Gabriel Enrique" userId="9a9e0add-9322-4346-adec-d02d63be1c00" providerId="ADAL" clId="{8F6BF2BE-ABF4-4F8B-9356-C58C17DB06EB}" dt="2025-02-21T00:31:13.603" v="1543"/>
          <ac:spMkLst>
            <pc:docMk/>
            <pc:sldMk cId="3562370259" sldId="2147469139"/>
            <ac:spMk id="3" creationId="{72E51298-7922-CDB9-C714-5252F351DFD9}"/>
          </ac:spMkLst>
        </pc:spChg>
        <pc:spChg chg="add mod">
          <ac:chgData name="Pernia, Gabriel Enrique" userId="9a9e0add-9322-4346-adec-d02d63be1c00" providerId="ADAL" clId="{8F6BF2BE-ABF4-4F8B-9356-C58C17DB06EB}" dt="2025-02-21T00:31:05.125" v="1538"/>
          <ac:spMkLst>
            <pc:docMk/>
            <pc:sldMk cId="3562370259" sldId="2147469139"/>
            <ac:spMk id="4" creationId="{B1181A13-4939-5BEB-6812-B27D9925BB03}"/>
          </ac:spMkLst>
        </pc:spChg>
        <pc:spChg chg="add mod">
          <ac:chgData name="Pernia, Gabriel Enrique" userId="9a9e0add-9322-4346-adec-d02d63be1c00" providerId="ADAL" clId="{8F6BF2BE-ABF4-4F8B-9356-C58C17DB06EB}" dt="2025-02-21T00:31:05.125" v="1538"/>
          <ac:spMkLst>
            <pc:docMk/>
            <pc:sldMk cId="3562370259" sldId="2147469139"/>
            <ac:spMk id="5" creationId="{4AC1F56E-1287-ADC9-6094-7319374151D5}"/>
          </ac:spMkLst>
        </pc:spChg>
        <pc:spChg chg="add mod">
          <ac:chgData name="Pernia, Gabriel Enrique" userId="9a9e0add-9322-4346-adec-d02d63be1c00" providerId="ADAL" clId="{8F6BF2BE-ABF4-4F8B-9356-C58C17DB06EB}" dt="2025-02-21T00:30:54.367" v="1533"/>
          <ac:spMkLst>
            <pc:docMk/>
            <pc:sldMk cId="3562370259" sldId="2147469139"/>
            <ac:spMk id="6" creationId="{B6870B1E-A84C-2D86-EE12-BF20EDF276AC}"/>
          </ac:spMkLst>
        </pc:spChg>
        <pc:spChg chg="add mod">
          <ac:chgData name="Pernia, Gabriel Enrique" userId="9a9e0add-9322-4346-adec-d02d63be1c00" providerId="ADAL" clId="{8F6BF2BE-ABF4-4F8B-9356-C58C17DB06EB}" dt="2025-02-21T00:30:54.367" v="1533"/>
          <ac:spMkLst>
            <pc:docMk/>
            <pc:sldMk cId="3562370259" sldId="2147469139"/>
            <ac:spMk id="7" creationId="{49EFC6E6-0FF5-DC37-E6E1-464182EE914B}"/>
          </ac:spMkLst>
        </pc:spChg>
        <pc:spChg chg="add mod">
          <ac:chgData name="Pernia, Gabriel Enrique" userId="9a9e0add-9322-4346-adec-d02d63be1c00" providerId="ADAL" clId="{8F6BF2BE-ABF4-4F8B-9356-C58C17DB06EB}" dt="2025-02-21T00:30:54.367" v="1533"/>
          <ac:spMkLst>
            <pc:docMk/>
            <pc:sldMk cId="3562370259" sldId="2147469139"/>
            <ac:spMk id="8" creationId="{D4BCDF0A-7491-A8F4-141B-8E259A312EAF}"/>
          </ac:spMkLst>
        </pc:spChg>
        <pc:spChg chg="add mod">
          <ac:chgData name="Pernia, Gabriel Enrique" userId="9a9e0add-9322-4346-adec-d02d63be1c00" providerId="ADAL" clId="{8F6BF2BE-ABF4-4F8B-9356-C58C17DB06EB}" dt="2025-02-21T00:30:54.367" v="1533"/>
          <ac:spMkLst>
            <pc:docMk/>
            <pc:sldMk cId="3562370259" sldId="2147469139"/>
            <ac:spMk id="9" creationId="{265AA765-8CA8-FE2D-86D0-699AA2B0DF56}"/>
          </ac:spMkLst>
        </pc:spChg>
        <pc:spChg chg="add mod">
          <ac:chgData name="Pernia, Gabriel Enrique" userId="9a9e0add-9322-4346-adec-d02d63be1c00" providerId="ADAL" clId="{8F6BF2BE-ABF4-4F8B-9356-C58C17DB06EB}" dt="2025-02-21T00:30:54.367" v="1533"/>
          <ac:spMkLst>
            <pc:docMk/>
            <pc:sldMk cId="3562370259" sldId="2147469139"/>
            <ac:spMk id="10" creationId="{F8A17DE5-E8D0-55E7-982F-ED4CB0768AD9}"/>
          </ac:spMkLst>
        </pc:spChg>
        <pc:spChg chg="add mod">
          <ac:chgData name="Pernia, Gabriel Enrique" userId="9a9e0add-9322-4346-adec-d02d63be1c00" providerId="ADAL" clId="{8F6BF2BE-ABF4-4F8B-9356-C58C17DB06EB}" dt="2025-02-21T00:30:54.367" v="1533"/>
          <ac:spMkLst>
            <pc:docMk/>
            <pc:sldMk cId="3562370259" sldId="2147469139"/>
            <ac:spMk id="11" creationId="{060EF14A-9964-179A-7F77-B915264F9901}"/>
          </ac:spMkLst>
        </pc:spChg>
        <pc:spChg chg="add mod">
          <ac:chgData name="Pernia, Gabriel Enrique" userId="9a9e0add-9322-4346-adec-d02d63be1c00" providerId="ADAL" clId="{8F6BF2BE-ABF4-4F8B-9356-C58C17DB06EB}" dt="2025-02-21T00:30:54.367" v="1533"/>
          <ac:spMkLst>
            <pc:docMk/>
            <pc:sldMk cId="3562370259" sldId="2147469139"/>
            <ac:spMk id="13" creationId="{891B7F6B-387E-DFC1-9D2D-D64CD9A06A09}"/>
          </ac:spMkLst>
        </pc:spChg>
        <pc:spChg chg="add mod">
          <ac:chgData name="Pernia, Gabriel Enrique" userId="9a9e0add-9322-4346-adec-d02d63be1c00" providerId="ADAL" clId="{8F6BF2BE-ABF4-4F8B-9356-C58C17DB06EB}" dt="2025-02-21T00:30:54.367" v="1533"/>
          <ac:spMkLst>
            <pc:docMk/>
            <pc:sldMk cId="3562370259" sldId="2147469139"/>
            <ac:spMk id="14" creationId="{D5DDAA8D-255C-2D77-E0DD-F41F5F8AF232}"/>
          </ac:spMkLst>
        </pc:spChg>
        <pc:spChg chg="add mod">
          <ac:chgData name="Pernia, Gabriel Enrique" userId="9a9e0add-9322-4346-adec-d02d63be1c00" providerId="ADAL" clId="{8F6BF2BE-ABF4-4F8B-9356-C58C17DB06EB}" dt="2025-02-21T00:30:54.367" v="1533"/>
          <ac:spMkLst>
            <pc:docMk/>
            <pc:sldMk cId="3562370259" sldId="2147469139"/>
            <ac:spMk id="15" creationId="{199D4F3F-899D-1A68-CF72-2CF76C33384B}"/>
          </ac:spMkLst>
        </pc:spChg>
        <pc:spChg chg="add mod">
          <ac:chgData name="Pernia, Gabriel Enrique" userId="9a9e0add-9322-4346-adec-d02d63be1c00" providerId="ADAL" clId="{8F6BF2BE-ABF4-4F8B-9356-C58C17DB06EB}" dt="2025-02-21T00:30:54.367" v="1533"/>
          <ac:spMkLst>
            <pc:docMk/>
            <pc:sldMk cId="3562370259" sldId="2147469139"/>
            <ac:spMk id="16" creationId="{D4748D38-3981-A121-7FB4-0C363B608035}"/>
          </ac:spMkLst>
        </pc:spChg>
        <pc:spChg chg="add mod">
          <ac:chgData name="Pernia, Gabriel Enrique" userId="9a9e0add-9322-4346-adec-d02d63be1c00" providerId="ADAL" clId="{8F6BF2BE-ABF4-4F8B-9356-C58C17DB06EB}" dt="2025-02-21T00:30:54.367" v="1533"/>
          <ac:spMkLst>
            <pc:docMk/>
            <pc:sldMk cId="3562370259" sldId="2147469139"/>
            <ac:spMk id="17" creationId="{908995CE-6A7E-018C-0335-8BE64010B2A5}"/>
          </ac:spMkLst>
        </pc:spChg>
        <pc:spChg chg="add mod">
          <ac:chgData name="Pernia, Gabriel Enrique" userId="9a9e0add-9322-4346-adec-d02d63be1c00" providerId="ADAL" clId="{8F6BF2BE-ABF4-4F8B-9356-C58C17DB06EB}" dt="2025-02-21T00:30:54.367" v="1533"/>
          <ac:spMkLst>
            <pc:docMk/>
            <pc:sldMk cId="3562370259" sldId="2147469139"/>
            <ac:spMk id="18" creationId="{0C229337-416B-C5B7-850F-079260F24CB1}"/>
          </ac:spMkLst>
        </pc:spChg>
        <pc:spChg chg="add mod">
          <ac:chgData name="Pernia, Gabriel Enrique" userId="9a9e0add-9322-4346-adec-d02d63be1c00" providerId="ADAL" clId="{8F6BF2BE-ABF4-4F8B-9356-C58C17DB06EB}" dt="2025-02-21T00:30:54.367" v="1533"/>
          <ac:spMkLst>
            <pc:docMk/>
            <pc:sldMk cId="3562370259" sldId="2147469139"/>
            <ac:spMk id="19" creationId="{E5549F9F-27F5-4FD6-2EDA-DDB9F90301CF}"/>
          </ac:spMkLst>
        </pc:spChg>
        <pc:spChg chg="add del mod">
          <ac:chgData name="Pernia, Gabriel Enrique" userId="9a9e0add-9322-4346-adec-d02d63be1c00" providerId="ADAL" clId="{8F6BF2BE-ABF4-4F8B-9356-C58C17DB06EB}" dt="2025-02-21T00:31:04.768" v="1536" actId="478"/>
          <ac:spMkLst>
            <pc:docMk/>
            <pc:sldMk cId="3562370259" sldId="2147469139"/>
            <ac:spMk id="21" creationId="{A72BFB41-6BD1-AD11-81FB-E6690F346D7C}"/>
          </ac:spMkLst>
        </pc:spChg>
        <pc:spChg chg="add del">
          <ac:chgData name="Pernia, Gabriel Enrique" userId="9a9e0add-9322-4346-adec-d02d63be1c00" providerId="ADAL" clId="{8F6BF2BE-ABF4-4F8B-9356-C58C17DB06EB}" dt="2025-02-21T00:31:21.777" v="1545" actId="22"/>
          <ac:spMkLst>
            <pc:docMk/>
            <pc:sldMk cId="3562370259" sldId="2147469139"/>
            <ac:spMk id="23" creationId="{4BAE78B4-547F-A40A-36EE-30C521A06261}"/>
          </ac:spMkLst>
        </pc:spChg>
        <pc:spChg chg="add mod">
          <ac:chgData name="Pernia, Gabriel Enrique" userId="9a9e0add-9322-4346-adec-d02d63be1c00" providerId="ADAL" clId="{8F6BF2BE-ABF4-4F8B-9356-C58C17DB06EB}" dt="2025-02-21T00:31:37.448" v="1550" actId="255"/>
          <ac:spMkLst>
            <pc:docMk/>
            <pc:sldMk cId="3562370259" sldId="2147469139"/>
            <ac:spMk id="25" creationId="{BEF22F86-7E8A-7C5B-59F1-721856CA8F09}"/>
          </ac:spMkLst>
        </pc:spChg>
        <pc:spChg chg="add mod">
          <ac:chgData name="Pernia, Gabriel Enrique" userId="9a9e0add-9322-4346-adec-d02d63be1c00" providerId="ADAL" clId="{8F6BF2BE-ABF4-4F8B-9356-C58C17DB06EB}" dt="2025-02-21T00:31:45.863" v="1552" actId="207"/>
          <ac:spMkLst>
            <pc:docMk/>
            <pc:sldMk cId="3562370259" sldId="2147469139"/>
            <ac:spMk id="26" creationId="{B14E79DE-F1EC-F812-7526-6E15DB9C66F4}"/>
          </ac:spMkLst>
        </pc:spChg>
        <pc:spChg chg="add mod">
          <ac:chgData name="Pernia, Gabriel Enrique" userId="9a9e0add-9322-4346-adec-d02d63be1c00" providerId="ADAL" clId="{8F6BF2BE-ABF4-4F8B-9356-C58C17DB06EB}" dt="2025-02-21T00:31:48.007" v="1553" actId="207"/>
          <ac:spMkLst>
            <pc:docMk/>
            <pc:sldMk cId="3562370259" sldId="2147469139"/>
            <ac:spMk id="27" creationId="{2D50E308-6343-303E-0F8C-050FA3E05ED5}"/>
          </ac:spMkLst>
        </pc:spChg>
        <pc:spChg chg="add mod">
          <ac:chgData name="Pernia, Gabriel Enrique" userId="9a9e0add-9322-4346-adec-d02d63be1c00" providerId="ADAL" clId="{8F6BF2BE-ABF4-4F8B-9356-C58C17DB06EB}" dt="2025-02-21T00:31:50.204" v="1554" actId="207"/>
          <ac:spMkLst>
            <pc:docMk/>
            <pc:sldMk cId="3562370259" sldId="2147469139"/>
            <ac:spMk id="28" creationId="{DEF77B26-E966-F3BB-A6E3-6266340F5742}"/>
          </ac:spMkLst>
        </pc:spChg>
        <pc:spChg chg="add mod">
          <ac:chgData name="Pernia, Gabriel Enrique" userId="9a9e0add-9322-4346-adec-d02d63be1c00" providerId="ADAL" clId="{8F6BF2BE-ABF4-4F8B-9356-C58C17DB06EB}" dt="2025-02-21T00:31:42.947" v="1551"/>
          <ac:spMkLst>
            <pc:docMk/>
            <pc:sldMk cId="3562370259" sldId="2147469139"/>
            <ac:spMk id="29" creationId="{7E7B87E8-E3B9-F993-F56A-CBEC82B1077F}"/>
          </ac:spMkLst>
        </pc:spChg>
        <pc:spChg chg="add mod">
          <ac:chgData name="Pernia, Gabriel Enrique" userId="9a9e0add-9322-4346-adec-d02d63be1c00" providerId="ADAL" clId="{8F6BF2BE-ABF4-4F8B-9356-C58C17DB06EB}" dt="2025-02-21T00:31:42.947" v="1551"/>
          <ac:spMkLst>
            <pc:docMk/>
            <pc:sldMk cId="3562370259" sldId="2147469139"/>
            <ac:spMk id="30" creationId="{19850957-7A60-7A08-4A1D-CB578D56D206}"/>
          </ac:spMkLst>
        </pc:spChg>
        <pc:spChg chg="add mod">
          <ac:chgData name="Pernia, Gabriel Enrique" userId="9a9e0add-9322-4346-adec-d02d63be1c00" providerId="ADAL" clId="{8F6BF2BE-ABF4-4F8B-9356-C58C17DB06EB}" dt="2025-02-21T00:31:42.947" v="1551"/>
          <ac:spMkLst>
            <pc:docMk/>
            <pc:sldMk cId="3562370259" sldId="2147469139"/>
            <ac:spMk id="31" creationId="{14AD0F7F-6603-5D42-3DCE-F7BB60A26943}"/>
          </ac:spMkLst>
        </pc:spChg>
        <pc:spChg chg="add mod">
          <ac:chgData name="Pernia, Gabriel Enrique" userId="9a9e0add-9322-4346-adec-d02d63be1c00" providerId="ADAL" clId="{8F6BF2BE-ABF4-4F8B-9356-C58C17DB06EB}" dt="2025-02-21T00:31:42.947" v="1551"/>
          <ac:spMkLst>
            <pc:docMk/>
            <pc:sldMk cId="3562370259" sldId="2147469139"/>
            <ac:spMk id="32" creationId="{4AFB0D40-DFB9-3891-58F4-5E546B17E892}"/>
          </ac:spMkLst>
        </pc:spChg>
        <pc:spChg chg="add mod">
          <ac:chgData name="Pernia, Gabriel Enrique" userId="9a9e0add-9322-4346-adec-d02d63be1c00" providerId="ADAL" clId="{8F6BF2BE-ABF4-4F8B-9356-C58C17DB06EB}" dt="2025-02-21T00:31:59.125" v="1556" actId="207"/>
          <ac:spMkLst>
            <pc:docMk/>
            <pc:sldMk cId="3562370259" sldId="2147469139"/>
            <ac:spMk id="33" creationId="{6A0F5809-093A-D832-408E-47FEBB1B4371}"/>
          </ac:spMkLst>
        </pc:spChg>
        <pc:spChg chg="add mod">
          <ac:chgData name="Pernia, Gabriel Enrique" userId="9a9e0add-9322-4346-adec-d02d63be1c00" providerId="ADAL" clId="{8F6BF2BE-ABF4-4F8B-9356-C58C17DB06EB}" dt="2025-02-21T00:32:01.071" v="1557" actId="207"/>
          <ac:spMkLst>
            <pc:docMk/>
            <pc:sldMk cId="3562370259" sldId="2147469139"/>
            <ac:spMk id="34" creationId="{586277F0-C193-C569-BD66-E7126529AFFF}"/>
          </ac:spMkLst>
        </pc:spChg>
        <pc:spChg chg="add mod">
          <ac:chgData name="Pernia, Gabriel Enrique" userId="9a9e0add-9322-4346-adec-d02d63be1c00" providerId="ADAL" clId="{8F6BF2BE-ABF4-4F8B-9356-C58C17DB06EB}" dt="2025-02-21T00:32:03.101" v="1558" actId="207"/>
          <ac:spMkLst>
            <pc:docMk/>
            <pc:sldMk cId="3562370259" sldId="2147469139"/>
            <ac:spMk id="35" creationId="{E29A620E-0A69-640D-4739-6198993A2A7F}"/>
          </ac:spMkLst>
        </pc:spChg>
        <pc:spChg chg="add mod">
          <ac:chgData name="Pernia, Gabriel Enrique" userId="9a9e0add-9322-4346-adec-d02d63be1c00" providerId="ADAL" clId="{8F6BF2BE-ABF4-4F8B-9356-C58C17DB06EB}" dt="2025-02-21T00:32:22.261" v="1559" actId="207"/>
          <ac:spMkLst>
            <pc:docMk/>
            <pc:sldMk cId="3562370259" sldId="2147469139"/>
            <ac:spMk id="37" creationId="{EA8D10E9-DA95-021A-DB72-26D99489EE8F}"/>
          </ac:spMkLst>
        </pc:spChg>
        <pc:spChg chg="add mod">
          <ac:chgData name="Pernia, Gabriel Enrique" userId="9a9e0add-9322-4346-adec-d02d63be1c00" providerId="ADAL" clId="{8F6BF2BE-ABF4-4F8B-9356-C58C17DB06EB}" dt="2025-02-21T00:31:55.712" v="1555"/>
          <ac:spMkLst>
            <pc:docMk/>
            <pc:sldMk cId="3562370259" sldId="2147469139"/>
            <ac:spMk id="38" creationId="{EB001813-AB33-A976-A885-1443DCF9BD90}"/>
          </ac:spMkLst>
        </pc:spChg>
        <pc:spChg chg="add del mod">
          <ac:chgData name="Pernia, Gabriel Enrique" userId="9a9e0add-9322-4346-adec-d02d63be1c00" providerId="ADAL" clId="{8F6BF2BE-ABF4-4F8B-9356-C58C17DB06EB}" dt="2025-02-21T00:32:43.010" v="1565" actId="478"/>
          <ac:spMkLst>
            <pc:docMk/>
            <pc:sldMk cId="3562370259" sldId="2147469139"/>
            <ac:spMk id="39" creationId="{6ED224F1-B861-2FAD-60BE-DB987821B972}"/>
          </ac:spMkLst>
        </pc:spChg>
        <pc:spChg chg="add mod">
          <ac:chgData name="Pernia, Gabriel Enrique" userId="9a9e0add-9322-4346-adec-d02d63be1c00" providerId="ADAL" clId="{8F6BF2BE-ABF4-4F8B-9356-C58C17DB06EB}" dt="2025-02-21T00:32:38.290" v="1562" actId="1076"/>
          <ac:spMkLst>
            <pc:docMk/>
            <pc:sldMk cId="3562370259" sldId="2147469139"/>
            <ac:spMk id="40" creationId="{AE67E510-A64D-CBC9-4054-916450A56113}"/>
          </ac:spMkLst>
        </pc:spChg>
        <pc:spChg chg="add mod">
          <ac:chgData name="Pernia, Gabriel Enrique" userId="9a9e0add-9322-4346-adec-d02d63be1c00" providerId="ADAL" clId="{8F6BF2BE-ABF4-4F8B-9356-C58C17DB06EB}" dt="2025-02-21T00:32:46.073" v="1566" actId="1076"/>
          <ac:spMkLst>
            <pc:docMk/>
            <pc:sldMk cId="3562370259" sldId="2147469139"/>
            <ac:spMk id="41" creationId="{25CF5324-C761-39D9-2E3C-8D2B35FDDBEB}"/>
          </ac:spMkLst>
        </pc:spChg>
        <pc:cxnChg chg="add mod">
          <ac:chgData name="Pernia, Gabriel Enrique" userId="9a9e0add-9322-4346-adec-d02d63be1c00" providerId="ADAL" clId="{8F6BF2BE-ABF4-4F8B-9356-C58C17DB06EB}" dt="2025-02-21T00:30:54.367" v="1533"/>
          <ac:cxnSpMkLst>
            <pc:docMk/>
            <pc:sldMk cId="3562370259" sldId="2147469139"/>
            <ac:cxnSpMk id="12" creationId="{71E69400-3D4B-564E-C07B-3EE212D881C6}"/>
          </ac:cxnSpMkLst>
        </pc:cxnChg>
        <pc:cxnChg chg="add mod">
          <ac:chgData name="Pernia, Gabriel Enrique" userId="9a9e0add-9322-4346-adec-d02d63be1c00" providerId="ADAL" clId="{8F6BF2BE-ABF4-4F8B-9356-C58C17DB06EB}" dt="2025-02-21T00:33:00.263" v="1568" actId="13822"/>
          <ac:cxnSpMkLst>
            <pc:docMk/>
            <pc:sldMk cId="3562370259" sldId="2147469139"/>
            <ac:cxnSpMk id="36" creationId="{F07CEBA9-B1A5-28B8-FFB9-D906574925A7}"/>
          </ac:cxnSpMkLst>
        </pc:cxnChg>
      </pc:sldChg>
      <pc:sldChg chg="modSp add mod">
        <pc:chgData name="Pernia, Gabriel Enrique" userId="9a9e0add-9322-4346-adec-d02d63be1c00" providerId="ADAL" clId="{8F6BF2BE-ABF4-4F8B-9356-C58C17DB06EB}" dt="2025-02-21T00:30:33.665" v="1531"/>
        <pc:sldMkLst>
          <pc:docMk/>
          <pc:sldMk cId="1354482230" sldId="2147469140"/>
        </pc:sldMkLst>
        <pc:spChg chg="mod">
          <ac:chgData name="Pernia, Gabriel Enrique" userId="9a9e0add-9322-4346-adec-d02d63be1c00" providerId="ADAL" clId="{8F6BF2BE-ABF4-4F8B-9356-C58C17DB06EB}" dt="2025-02-21T00:30:33.665" v="1531"/>
          <ac:spMkLst>
            <pc:docMk/>
            <pc:sldMk cId="1354482230" sldId="2147469140"/>
            <ac:spMk id="2" creationId="{444FAC7D-5D1C-7348-A0FF-FFC73F529887}"/>
          </ac:spMkLst>
        </pc:spChg>
      </pc:sldChg>
      <pc:sldChg chg="addSp delSp modSp add mod">
        <pc:chgData name="Pernia, Gabriel Enrique" userId="9a9e0add-9322-4346-adec-d02d63be1c00" providerId="ADAL" clId="{8F6BF2BE-ABF4-4F8B-9356-C58C17DB06EB}" dt="2025-02-21T00:34:36.683" v="1582" actId="478"/>
        <pc:sldMkLst>
          <pc:docMk/>
          <pc:sldMk cId="941515561" sldId="2147469141"/>
        </pc:sldMkLst>
        <pc:spChg chg="add mod">
          <ac:chgData name="Pernia, Gabriel Enrique" userId="9a9e0add-9322-4346-adec-d02d63be1c00" providerId="ADAL" clId="{8F6BF2BE-ABF4-4F8B-9356-C58C17DB06EB}" dt="2025-02-21T00:34:29.756" v="1581" actId="207"/>
          <ac:spMkLst>
            <pc:docMk/>
            <pc:sldMk cId="941515561" sldId="2147469141"/>
            <ac:spMk id="2" creationId="{0DF52969-DB99-C1B3-AF14-3416229B7A6F}"/>
          </ac:spMkLst>
        </pc:spChg>
        <pc:spChg chg="mod">
          <ac:chgData name="Pernia, Gabriel Enrique" userId="9a9e0add-9322-4346-adec-d02d63be1c00" providerId="ADAL" clId="{8F6BF2BE-ABF4-4F8B-9356-C58C17DB06EB}" dt="2025-02-21T00:34:29.756" v="1581" actId="207"/>
          <ac:spMkLst>
            <pc:docMk/>
            <pc:sldMk cId="941515561" sldId="2147469141"/>
            <ac:spMk id="3" creationId="{72E51298-7922-CDB9-C714-5252F351DFD9}"/>
          </ac:spMkLst>
        </pc:spChg>
        <pc:spChg chg="add mod">
          <ac:chgData name="Pernia, Gabriel Enrique" userId="9a9e0add-9322-4346-adec-d02d63be1c00" providerId="ADAL" clId="{8F6BF2BE-ABF4-4F8B-9356-C58C17DB06EB}" dt="2025-02-21T00:34:29.756" v="1581" actId="207"/>
          <ac:spMkLst>
            <pc:docMk/>
            <pc:sldMk cId="941515561" sldId="2147469141"/>
            <ac:spMk id="4" creationId="{DF9CC536-4A32-5593-2D8A-A168A21576C0}"/>
          </ac:spMkLst>
        </pc:spChg>
        <pc:spChg chg="add mod">
          <ac:chgData name="Pernia, Gabriel Enrique" userId="9a9e0add-9322-4346-adec-d02d63be1c00" providerId="ADAL" clId="{8F6BF2BE-ABF4-4F8B-9356-C58C17DB06EB}" dt="2025-02-21T00:34:29.756" v="1581" actId="207"/>
          <ac:spMkLst>
            <pc:docMk/>
            <pc:sldMk cId="941515561" sldId="2147469141"/>
            <ac:spMk id="6" creationId="{A3D5F926-7079-9DDF-253D-EC7B89BD6509}"/>
          </ac:spMkLst>
        </pc:spChg>
        <pc:spChg chg="add mod">
          <ac:chgData name="Pernia, Gabriel Enrique" userId="9a9e0add-9322-4346-adec-d02d63be1c00" providerId="ADAL" clId="{8F6BF2BE-ABF4-4F8B-9356-C58C17DB06EB}" dt="2025-02-21T00:34:29.756" v="1581" actId="207"/>
          <ac:spMkLst>
            <pc:docMk/>
            <pc:sldMk cId="941515561" sldId="2147469141"/>
            <ac:spMk id="8" creationId="{D0A6BB10-AF70-B200-B9ED-A953F61FF1C7}"/>
          </ac:spMkLst>
        </pc:spChg>
        <pc:spChg chg="add mod">
          <ac:chgData name="Pernia, Gabriel Enrique" userId="9a9e0add-9322-4346-adec-d02d63be1c00" providerId="ADAL" clId="{8F6BF2BE-ABF4-4F8B-9356-C58C17DB06EB}" dt="2025-02-21T00:34:29.756" v="1581" actId="207"/>
          <ac:spMkLst>
            <pc:docMk/>
            <pc:sldMk cId="941515561" sldId="2147469141"/>
            <ac:spMk id="10" creationId="{8EE2FB05-3A2B-54BC-60A2-0F7E32803185}"/>
          </ac:spMkLst>
        </pc:spChg>
        <pc:spChg chg="add mod">
          <ac:chgData name="Pernia, Gabriel Enrique" userId="9a9e0add-9322-4346-adec-d02d63be1c00" providerId="ADAL" clId="{8F6BF2BE-ABF4-4F8B-9356-C58C17DB06EB}" dt="2025-02-21T00:34:29.756" v="1581" actId="207"/>
          <ac:spMkLst>
            <pc:docMk/>
            <pc:sldMk cId="941515561" sldId="2147469141"/>
            <ac:spMk id="11" creationId="{5F13A10A-272F-FCF2-94F7-F54EE37C9A21}"/>
          </ac:spMkLst>
        </pc:spChg>
        <pc:spChg chg="add mod">
          <ac:chgData name="Pernia, Gabriel Enrique" userId="9a9e0add-9322-4346-adec-d02d63be1c00" providerId="ADAL" clId="{8F6BF2BE-ABF4-4F8B-9356-C58C17DB06EB}" dt="2025-02-21T00:34:29.756" v="1581" actId="207"/>
          <ac:spMkLst>
            <pc:docMk/>
            <pc:sldMk cId="941515561" sldId="2147469141"/>
            <ac:spMk id="12" creationId="{92EAF28D-5E7C-EE83-D631-A9F2AC06B128}"/>
          </ac:spMkLst>
        </pc:spChg>
        <pc:spChg chg="add mod">
          <ac:chgData name="Pernia, Gabriel Enrique" userId="9a9e0add-9322-4346-adec-d02d63be1c00" providerId="ADAL" clId="{8F6BF2BE-ABF4-4F8B-9356-C58C17DB06EB}" dt="2025-02-21T00:34:29.756" v="1581" actId="207"/>
          <ac:spMkLst>
            <pc:docMk/>
            <pc:sldMk cId="941515561" sldId="2147469141"/>
            <ac:spMk id="13" creationId="{5FC8444B-09FE-62CB-98B7-8CA8AE73BA5C}"/>
          </ac:spMkLst>
        </pc:spChg>
        <pc:spChg chg="add mod">
          <ac:chgData name="Pernia, Gabriel Enrique" userId="9a9e0add-9322-4346-adec-d02d63be1c00" providerId="ADAL" clId="{8F6BF2BE-ABF4-4F8B-9356-C58C17DB06EB}" dt="2025-02-21T00:34:29.756" v="1581" actId="207"/>
          <ac:spMkLst>
            <pc:docMk/>
            <pc:sldMk cId="941515561" sldId="2147469141"/>
            <ac:spMk id="15" creationId="{945AA7FE-78A4-8B5B-3DCB-A83FFD069E2D}"/>
          </ac:spMkLst>
        </pc:spChg>
        <pc:spChg chg="add mod">
          <ac:chgData name="Pernia, Gabriel Enrique" userId="9a9e0add-9322-4346-adec-d02d63be1c00" providerId="ADAL" clId="{8F6BF2BE-ABF4-4F8B-9356-C58C17DB06EB}" dt="2025-02-21T00:34:29.756" v="1581" actId="207"/>
          <ac:spMkLst>
            <pc:docMk/>
            <pc:sldMk cId="941515561" sldId="2147469141"/>
            <ac:spMk id="16" creationId="{0EAEE824-E0A6-AB3D-7F6E-C9884B76ADB2}"/>
          </ac:spMkLst>
        </pc:spChg>
        <pc:spChg chg="add mod">
          <ac:chgData name="Pernia, Gabriel Enrique" userId="9a9e0add-9322-4346-adec-d02d63be1c00" providerId="ADAL" clId="{8F6BF2BE-ABF4-4F8B-9356-C58C17DB06EB}" dt="2025-02-21T00:34:29.756" v="1581" actId="207"/>
          <ac:spMkLst>
            <pc:docMk/>
            <pc:sldMk cId="941515561" sldId="2147469141"/>
            <ac:spMk id="18" creationId="{D7B61119-45C1-5CB0-EAF4-53028149BF44}"/>
          </ac:spMkLst>
        </pc:spChg>
        <pc:spChg chg="add mod">
          <ac:chgData name="Pernia, Gabriel Enrique" userId="9a9e0add-9322-4346-adec-d02d63be1c00" providerId="ADAL" clId="{8F6BF2BE-ABF4-4F8B-9356-C58C17DB06EB}" dt="2025-02-21T00:34:29.756" v="1581" actId="207"/>
          <ac:spMkLst>
            <pc:docMk/>
            <pc:sldMk cId="941515561" sldId="2147469141"/>
            <ac:spMk id="20" creationId="{169F05AA-A61B-5A17-7DEE-A1D35E2C81E0}"/>
          </ac:spMkLst>
        </pc:spChg>
        <pc:spChg chg="add mod">
          <ac:chgData name="Pernia, Gabriel Enrique" userId="9a9e0add-9322-4346-adec-d02d63be1c00" providerId="ADAL" clId="{8F6BF2BE-ABF4-4F8B-9356-C58C17DB06EB}" dt="2025-02-21T00:34:29.756" v="1581" actId="207"/>
          <ac:spMkLst>
            <pc:docMk/>
            <pc:sldMk cId="941515561" sldId="2147469141"/>
            <ac:spMk id="22" creationId="{99C4D192-3077-6B61-910A-343D7B2E6862}"/>
          </ac:spMkLst>
        </pc:spChg>
        <pc:spChg chg="add mod">
          <ac:chgData name="Pernia, Gabriel Enrique" userId="9a9e0add-9322-4346-adec-d02d63be1c00" providerId="ADAL" clId="{8F6BF2BE-ABF4-4F8B-9356-C58C17DB06EB}" dt="2025-02-21T00:34:29.756" v="1581" actId="207"/>
          <ac:spMkLst>
            <pc:docMk/>
            <pc:sldMk cId="941515561" sldId="2147469141"/>
            <ac:spMk id="23" creationId="{15FE9AD4-9095-40C6-DC04-80C5868A5CF6}"/>
          </ac:spMkLst>
        </pc:spChg>
        <pc:spChg chg="add mod">
          <ac:chgData name="Pernia, Gabriel Enrique" userId="9a9e0add-9322-4346-adec-d02d63be1c00" providerId="ADAL" clId="{8F6BF2BE-ABF4-4F8B-9356-C58C17DB06EB}" dt="2025-02-21T00:34:29.756" v="1581" actId="207"/>
          <ac:spMkLst>
            <pc:docMk/>
            <pc:sldMk cId="941515561" sldId="2147469141"/>
            <ac:spMk id="24" creationId="{8592BCDE-F55C-0779-27A3-70F29C7C371A}"/>
          </ac:spMkLst>
        </pc:spChg>
        <pc:spChg chg="add mod">
          <ac:chgData name="Pernia, Gabriel Enrique" userId="9a9e0add-9322-4346-adec-d02d63be1c00" providerId="ADAL" clId="{8F6BF2BE-ABF4-4F8B-9356-C58C17DB06EB}" dt="2025-02-21T00:34:29.756" v="1581" actId="207"/>
          <ac:spMkLst>
            <pc:docMk/>
            <pc:sldMk cId="941515561" sldId="2147469141"/>
            <ac:spMk id="25" creationId="{CAB6959D-EC08-8211-0D10-AFC741A63DA4}"/>
          </ac:spMkLst>
        </pc:spChg>
        <pc:spChg chg="add mod">
          <ac:chgData name="Pernia, Gabriel Enrique" userId="9a9e0add-9322-4346-adec-d02d63be1c00" providerId="ADAL" clId="{8F6BF2BE-ABF4-4F8B-9356-C58C17DB06EB}" dt="2025-02-21T00:34:29.756" v="1581" actId="207"/>
          <ac:spMkLst>
            <pc:docMk/>
            <pc:sldMk cId="941515561" sldId="2147469141"/>
            <ac:spMk id="27" creationId="{02F18F2C-54AC-B139-817F-2B4DAF852611}"/>
          </ac:spMkLst>
        </pc:spChg>
        <pc:spChg chg="add mod">
          <ac:chgData name="Pernia, Gabriel Enrique" userId="9a9e0add-9322-4346-adec-d02d63be1c00" providerId="ADAL" clId="{8F6BF2BE-ABF4-4F8B-9356-C58C17DB06EB}" dt="2025-02-21T00:34:29.756" v="1581" actId="207"/>
          <ac:spMkLst>
            <pc:docMk/>
            <pc:sldMk cId="941515561" sldId="2147469141"/>
            <ac:spMk id="28" creationId="{00B5C1E2-FA37-5CDA-8842-AE1509914462}"/>
          </ac:spMkLst>
        </pc:spChg>
        <pc:spChg chg="add del mod">
          <ac:chgData name="Pernia, Gabriel Enrique" userId="9a9e0add-9322-4346-adec-d02d63be1c00" providerId="ADAL" clId="{8F6BF2BE-ABF4-4F8B-9356-C58C17DB06EB}" dt="2025-02-21T00:34:36.683" v="1582" actId="478"/>
          <ac:spMkLst>
            <pc:docMk/>
            <pc:sldMk cId="941515561" sldId="2147469141"/>
            <ac:spMk id="29" creationId="{43E09DDB-B46F-EC4F-4274-5FA6987E9C0B}"/>
          </ac:spMkLst>
        </pc:spChg>
        <pc:cxnChg chg="add mod">
          <ac:chgData name="Pernia, Gabriel Enrique" userId="9a9e0add-9322-4346-adec-d02d63be1c00" providerId="ADAL" clId="{8F6BF2BE-ABF4-4F8B-9356-C58C17DB06EB}" dt="2025-02-21T00:34:24.381" v="1580"/>
          <ac:cxnSpMkLst>
            <pc:docMk/>
            <pc:sldMk cId="941515561" sldId="2147469141"/>
            <ac:cxnSpMk id="5" creationId="{DE1DB855-E6B2-AD32-E131-A6014C7CFFA0}"/>
          </ac:cxnSpMkLst>
        </pc:cxnChg>
        <pc:cxnChg chg="add mod">
          <ac:chgData name="Pernia, Gabriel Enrique" userId="9a9e0add-9322-4346-adec-d02d63be1c00" providerId="ADAL" clId="{8F6BF2BE-ABF4-4F8B-9356-C58C17DB06EB}" dt="2025-02-21T00:34:24.381" v="1580"/>
          <ac:cxnSpMkLst>
            <pc:docMk/>
            <pc:sldMk cId="941515561" sldId="2147469141"/>
            <ac:cxnSpMk id="7" creationId="{3DAD06F1-FF15-EB21-F49C-03E852237827}"/>
          </ac:cxnSpMkLst>
        </pc:cxnChg>
        <pc:cxnChg chg="add mod">
          <ac:chgData name="Pernia, Gabriel Enrique" userId="9a9e0add-9322-4346-adec-d02d63be1c00" providerId="ADAL" clId="{8F6BF2BE-ABF4-4F8B-9356-C58C17DB06EB}" dt="2025-02-21T00:34:24.381" v="1580"/>
          <ac:cxnSpMkLst>
            <pc:docMk/>
            <pc:sldMk cId="941515561" sldId="2147469141"/>
            <ac:cxnSpMk id="9" creationId="{E3DF8EBD-E1DB-5480-2370-80FC8982BC79}"/>
          </ac:cxnSpMkLst>
        </pc:cxnChg>
        <pc:cxnChg chg="add mod">
          <ac:chgData name="Pernia, Gabriel Enrique" userId="9a9e0add-9322-4346-adec-d02d63be1c00" providerId="ADAL" clId="{8F6BF2BE-ABF4-4F8B-9356-C58C17DB06EB}" dt="2025-02-21T00:34:24.381" v="1580"/>
          <ac:cxnSpMkLst>
            <pc:docMk/>
            <pc:sldMk cId="941515561" sldId="2147469141"/>
            <ac:cxnSpMk id="14" creationId="{13B0BE4B-EB7F-6420-F15B-195F0D560390}"/>
          </ac:cxnSpMkLst>
        </pc:cxnChg>
        <pc:cxnChg chg="add mod">
          <ac:chgData name="Pernia, Gabriel Enrique" userId="9a9e0add-9322-4346-adec-d02d63be1c00" providerId="ADAL" clId="{8F6BF2BE-ABF4-4F8B-9356-C58C17DB06EB}" dt="2025-02-21T00:34:24.381" v="1580"/>
          <ac:cxnSpMkLst>
            <pc:docMk/>
            <pc:sldMk cId="941515561" sldId="2147469141"/>
            <ac:cxnSpMk id="17" creationId="{264A128A-8745-95DC-70FC-20CA4EA393FA}"/>
          </ac:cxnSpMkLst>
        </pc:cxnChg>
        <pc:cxnChg chg="add mod">
          <ac:chgData name="Pernia, Gabriel Enrique" userId="9a9e0add-9322-4346-adec-d02d63be1c00" providerId="ADAL" clId="{8F6BF2BE-ABF4-4F8B-9356-C58C17DB06EB}" dt="2025-02-21T00:34:24.381" v="1580"/>
          <ac:cxnSpMkLst>
            <pc:docMk/>
            <pc:sldMk cId="941515561" sldId="2147469141"/>
            <ac:cxnSpMk id="19" creationId="{49AA9EDF-4D0A-15E6-B090-C0194F736AE2}"/>
          </ac:cxnSpMkLst>
        </pc:cxnChg>
        <pc:cxnChg chg="add mod">
          <ac:chgData name="Pernia, Gabriel Enrique" userId="9a9e0add-9322-4346-adec-d02d63be1c00" providerId="ADAL" clId="{8F6BF2BE-ABF4-4F8B-9356-C58C17DB06EB}" dt="2025-02-21T00:34:24.381" v="1580"/>
          <ac:cxnSpMkLst>
            <pc:docMk/>
            <pc:sldMk cId="941515561" sldId="2147469141"/>
            <ac:cxnSpMk id="21" creationId="{A1E956C6-1746-8958-02FE-D8EBD5D34FA0}"/>
          </ac:cxnSpMkLst>
        </pc:cxnChg>
        <pc:cxnChg chg="add mod">
          <ac:chgData name="Pernia, Gabriel Enrique" userId="9a9e0add-9322-4346-adec-d02d63be1c00" providerId="ADAL" clId="{8F6BF2BE-ABF4-4F8B-9356-C58C17DB06EB}" dt="2025-02-21T00:34:24.381" v="1580"/>
          <ac:cxnSpMkLst>
            <pc:docMk/>
            <pc:sldMk cId="941515561" sldId="2147469141"/>
            <ac:cxnSpMk id="26" creationId="{D9A26C3C-D58B-13DD-5B80-A9542B9C1620}"/>
          </ac:cxnSpMkLst>
        </pc:cxnChg>
      </pc:sldChg>
      <pc:sldChg chg="modSp add mod">
        <pc:chgData name="Pernia, Gabriel Enrique" userId="9a9e0add-9322-4346-adec-d02d63be1c00" providerId="ADAL" clId="{8F6BF2BE-ABF4-4F8B-9356-C58C17DB06EB}" dt="2025-02-21T00:33:21.182" v="1572"/>
        <pc:sldMkLst>
          <pc:docMk/>
          <pc:sldMk cId="2772788703" sldId="2147469142"/>
        </pc:sldMkLst>
        <pc:spChg chg="mod">
          <ac:chgData name="Pernia, Gabriel Enrique" userId="9a9e0add-9322-4346-adec-d02d63be1c00" providerId="ADAL" clId="{8F6BF2BE-ABF4-4F8B-9356-C58C17DB06EB}" dt="2025-02-21T00:33:21.182" v="1572"/>
          <ac:spMkLst>
            <pc:docMk/>
            <pc:sldMk cId="2772788703" sldId="2147469142"/>
            <ac:spMk id="2" creationId="{444FAC7D-5D1C-7348-A0FF-FFC73F529887}"/>
          </ac:spMkLst>
        </pc:spChg>
      </pc:sldChg>
      <pc:sldChg chg="addSp modSp add mod">
        <pc:chgData name="Pernia, Gabriel Enrique" userId="9a9e0add-9322-4346-adec-d02d63be1c00" providerId="ADAL" clId="{8F6BF2BE-ABF4-4F8B-9356-C58C17DB06EB}" dt="2025-02-21T01:25:03.882" v="1767" actId="207"/>
        <pc:sldMkLst>
          <pc:docMk/>
          <pc:sldMk cId="4013870385" sldId="2147469143"/>
        </pc:sldMkLst>
        <pc:spChg chg="add mod">
          <ac:chgData name="Pernia, Gabriel Enrique" userId="9a9e0add-9322-4346-adec-d02d63be1c00" providerId="ADAL" clId="{8F6BF2BE-ABF4-4F8B-9356-C58C17DB06EB}" dt="2025-02-21T00:39:02.222" v="1598" actId="12"/>
          <ac:spMkLst>
            <pc:docMk/>
            <pc:sldMk cId="4013870385" sldId="2147469143"/>
            <ac:spMk id="2" creationId="{A09B543C-B197-8C33-E3FD-2FB8720AF965}"/>
          </ac:spMkLst>
        </pc:spChg>
        <pc:spChg chg="mod">
          <ac:chgData name="Pernia, Gabriel Enrique" userId="9a9e0add-9322-4346-adec-d02d63be1c00" providerId="ADAL" clId="{8F6BF2BE-ABF4-4F8B-9356-C58C17DB06EB}" dt="2025-02-21T00:38:50.318" v="1594"/>
          <ac:spMkLst>
            <pc:docMk/>
            <pc:sldMk cId="4013870385" sldId="2147469143"/>
            <ac:spMk id="3" creationId="{72E51298-7922-CDB9-C714-5252F351DFD9}"/>
          </ac:spMkLst>
        </pc:spChg>
        <pc:spChg chg="add mod">
          <ac:chgData name="Pernia, Gabriel Enrique" userId="9a9e0add-9322-4346-adec-d02d63be1c00" providerId="ADAL" clId="{8F6BF2BE-ABF4-4F8B-9356-C58C17DB06EB}" dt="2025-02-21T00:39:13.992" v="1599"/>
          <ac:spMkLst>
            <pc:docMk/>
            <pc:sldMk cId="4013870385" sldId="2147469143"/>
            <ac:spMk id="4" creationId="{5612B337-7C42-44CC-FA65-11CBAB10FF1F}"/>
          </ac:spMkLst>
        </pc:spChg>
        <pc:spChg chg="add mod">
          <ac:chgData name="Pernia, Gabriel Enrique" userId="9a9e0add-9322-4346-adec-d02d63be1c00" providerId="ADAL" clId="{8F6BF2BE-ABF4-4F8B-9356-C58C17DB06EB}" dt="2025-02-21T00:39:13.992" v="1599"/>
          <ac:spMkLst>
            <pc:docMk/>
            <pc:sldMk cId="4013870385" sldId="2147469143"/>
            <ac:spMk id="5" creationId="{784EFD7B-2AD2-16EE-780A-5C8BE0EB4A9D}"/>
          </ac:spMkLst>
        </pc:spChg>
        <pc:spChg chg="add mod">
          <ac:chgData name="Pernia, Gabriel Enrique" userId="9a9e0add-9322-4346-adec-d02d63be1c00" providerId="ADAL" clId="{8F6BF2BE-ABF4-4F8B-9356-C58C17DB06EB}" dt="2025-02-21T00:39:13.992" v="1599"/>
          <ac:spMkLst>
            <pc:docMk/>
            <pc:sldMk cId="4013870385" sldId="2147469143"/>
            <ac:spMk id="6" creationId="{61F33D0F-A6B7-98E2-E638-CA02B9E20CA1}"/>
          </ac:spMkLst>
        </pc:spChg>
        <pc:spChg chg="add mod">
          <ac:chgData name="Pernia, Gabriel Enrique" userId="9a9e0add-9322-4346-adec-d02d63be1c00" providerId="ADAL" clId="{8F6BF2BE-ABF4-4F8B-9356-C58C17DB06EB}" dt="2025-02-21T00:39:13.992" v="1599"/>
          <ac:spMkLst>
            <pc:docMk/>
            <pc:sldMk cId="4013870385" sldId="2147469143"/>
            <ac:spMk id="7" creationId="{E7148D46-44C0-B1AD-5B7E-3718975F9027}"/>
          </ac:spMkLst>
        </pc:spChg>
        <pc:spChg chg="add mod">
          <ac:chgData name="Pernia, Gabriel Enrique" userId="9a9e0add-9322-4346-adec-d02d63be1c00" providerId="ADAL" clId="{8F6BF2BE-ABF4-4F8B-9356-C58C17DB06EB}" dt="2025-02-21T00:39:13.992" v="1599"/>
          <ac:spMkLst>
            <pc:docMk/>
            <pc:sldMk cId="4013870385" sldId="2147469143"/>
            <ac:spMk id="8" creationId="{DF341A9E-E967-3822-CDE6-F735174C89A0}"/>
          </ac:spMkLst>
        </pc:spChg>
        <pc:spChg chg="add mod">
          <ac:chgData name="Pernia, Gabriel Enrique" userId="9a9e0add-9322-4346-adec-d02d63be1c00" providerId="ADAL" clId="{8F6BF2BE-ABF4-4F8B-9356-C58C17DB06EB}" dt="2025-02-21T00:39:13.992" v="1599"/>
          <ac:spMkLst>
            <pc:docMk/>
            <pc:sldMk cId="4013870385" sldId="2147469143"/>
            <ac:spMk id="9" creationId="{456BA552-E9C7-7A76-5D77-7C805A03AF90}"/>
          </ac:spMkLst>
        </pc:spChg>
        <pc:spChg chg="add mod">
          <ac:chgData name="Pernia, Gabriel Enrique" userId="9a9e0add-9322-4346-adec-d02d63be1c00" providerId="ADAL" clId="{8F6BF2BE-ABF4-4F8B-9356-C58C17DB06EB}" dt="2025-02-21T00:39:13.992" v="1599"/>
          <ac:spMkLst>
            <pc:docMk/>
            <pc:sldMk cId="4013870385" sldId="2147469143"/>
            <ac:spMk id="10" creationId="{340E8B17-144C-9FE7-5A09-E273231D3225}"/>
          </ac:spMkLst>
        </pc:spChg>
        <pc:spChg chg="add mod">
          <ac:chgData name="Pernia, Gabriel Enrique" userId="9a9e0add-9322-4346-adec-d02d63be1c00" providerId="ADAL" clId="{8F6BF2BE-ABF4-4F8B-9356-C58C17DB06EB}" dt="2025-02-21T00:39:13.992" v="1599"/>
          <ac:spMkLst>
            <pc:docMk/>
            <pc:sldMk cId="4013870385" sldId="2147469143"/>
            <ac:spMk id="11" creationId="{02F4B8A6-4636-1629-029B-DB7B094C4E09}"/>
          </ac:spMkLst>
        </pc:spChg>
        <pc:spChg chg="add mod">
          <ac:chgData name="Pernia, Gabriel Enrique" userId="9a9e0add-9322-4346-adec-d02d63be1c00" providerId="ADAL" clId="{8F6BF2BE-ABF4-4F8B-9356-C58C17DB06EB}" dt="2025-02-21T00:39:13.992" v="1599"/>
          <ac:spMkLst>
            <pc:docMk/>
            <pc:sldMk cId="4013870385" sldId="2147469143"/>
            <ac:spMk id="12" creationId="{62FA2EDC-787B-EAB6-3267-C01AE985D590}"/>
          </ac:spMkLst>
        </pc:spChg>
        <pc:spChg chg="add mod">
          <ac:chgData name="Pernia, Gabriel Enrique" userId="9a9e0add-9322-4346-adec-d02d63be1c00" providerId="ADAL" clId="{8F6BF2BE-ABF4-4F8B-9356-C58C17DB06EB}" dt="2025-02-21T00:39:13.992" v="1599"/>
          <ac:spMkLst>
            <pc:docMk/>
            <pc:sldMk cId="4013870385" sldId="2147469143"/>
            <ac:spMk id="13" creationId="{7C1737A3-FE4B-90B3-CCC5-FAC1CDC34B41}"/>
          </ac:spMkLst>
        </pc:spChg>
        <pc:spChg chg="add mod">
          <ac:chgData name="Pernia, Gabriel Enrique" userId="9a9e0add-9322-4346-adec-d02d63be1c00" providerId="ADAL" clId="{8F6BF2BE-ABF4-4F8B-9356-C58C17DB06EB}" dt="2025-02-21T00:39:13.992" v="1599"/>
          <ac:spMkLst>
            <pc:docMk/>
            <pc:sldMk cId="4013870385" sldId="2147469143"/>
            <ac:spMk id="14" creationId="{0C2DCB89-6EB6-E417-7B43-A11FF3081008}"/>
          </ac:spMkLst>
        </pc:spChg>
        <pc:spChg chg="add mod">
          <ac:chgData name="Pernia, Gabriel Enrique" userId="9a9e0add-9322-4346-adec-d02d63be1c00" providerId="ADAL" clId="{8F6BF2BE-ABF4-4F8B-9356-C58C17DB06EB}" dt="2025-02-21T00:39:13.992" v="1599"/>
          <ac:spMkLst>
            <pc:docMk/>
            <pc:sldMk cId="4013870385" sldId="2147469143"/>
            <ac:spMk id="15" creationId="{B658D993-DBFD-E2F2-F180-FD9B84D59D70}"/>
          </ac:spMkLst>
        </pc:spChg>
        <pc:spChg chg="add mod">
          <ac:chgData name="Pernia, Gabriel Enrique" userId="9a9e0add-9322-4346-adec-d02d63be1c00" providerId="ADAL" clId="{8F6BF2BE-ABF4-4F8B-9356-C58C17DB06EB}" dt="2025-02-21T00:39:13.992" v="1599"/>
          <ac:spMkLst>
            <pc:docMk/>
            <pc:sldMk cId="4013870385" sldId="2147469143"/>
            <ac:spMk id="16" creationId="{AFB1EA13-0390-683E-BC4B-DB74BC4D943E}"/>
          </ac:spMkLst>
        </pc:spChg>
        <pc:spChg chg="add mod">
          <ac:chgData name="Pernia, Gabriel Enrique" userId="9a9e0add-9322-4346-adec-d02d63be1c00" providerId="ADAL" clId="{8F6BF2BE-ABF4-4F8B-9356-C58C17DB06EB}" dt="2025-02-21T00:39:13.992" v="1599"/>
          <ac:spMkLst>
            <pc:docMk/>
            <pc:sldMk cId="4013870385" sldId="2147469143"/>
            <ac:spMk id="17" creationId="{EB7CD973-4A2E-3530-95D3-A5825E0003CF}"/>
          </ac:spMkLst>
        </pc:spChg>
        <pc:spChg chg="add mod">
          <ac:chgData name="Pernia, Gabriel Enrique" userId="9a9e0add-9322-4346-adec-d02d63be1c00" providerId="ADAL" clId="{8F6BF2BE-ABF4-4F8B-9356-C58C17DB06EB}" dt="2025-02-21T00:39:13.992" v="1599"/>
          <ac:spMkLst>
            <pc:docMk/>
            <pc:sldMk cId="4013870385" sldId="2147469143"/>
            <ac:spMk id="18" creationId="{174E331C-37F0-0284-2E31-D310A26C8B7A}"/>
          </ac:spMkLst>
        </pc:spChg>
        <pc:spChg chg="add mod">
          <ac:chgData name="Pernia, Gabriel Enrique" userId="9a9e0add-9322-4346-adec-d02d63be1c00" providerId="ADAL" clId="{8F6BF2BE-ABF4-4F8B-9356-C58C17DB06EB}" dt="2025-02-21T00:39:13.992" v="1599"/>
          <ac:spMkLst>
            <pc:docMk/>
            <pc:sldMk cId="4013870385" sldId="2147469143"/>
            <ac:spMk id="19" creationId="{C6D6FBBD-B46B-AE27-6928-E2F7CC0DF7B9}"/>
          </ac:spMkLst>
        </pc:spChg>
        <pc:spChg chg="mod">
          <ac:chgData name="Pernia, Gabriel Enrique" userId="9a9e0add-9322-4346-adec-d02d63be1c00" providerId="ADAL" clId="{8F6BF2BE-ABF4-4F8B-9356-C58C17DB06EB}" dt="2025-02-21T00:39:13.992" v="1599"/>
          <ac:spMkLst>
            <pc:docMk/>
            <pc:sldMk cId="4013870385" sldId="2147469143"/>
            <ac:spMk id="21" creationId="{4189FB90-8916-4676-7D50-57F18CAD597A}"/>
          </ac:spMkLst>
        </pc:spChg>
        <pc:spChg chg="mod">
          <ac:chgData name="Pernia, Gabriel Enrique" userId="9a9e0add-9322-4346-adec-d02d63be1c00" providerId="ADAL" clId="{8F6BF2BE-ABF4-4F8B-9356-C58C17DB06EB}" dt="2025-02-21T00:39:13.992" v="1599"/>
          <ac:spMkLst>
            <pc:docMk/>
            <pc:sldMk cId="4013870385" sldId="2147469143"/>
            <ac:spMk id="22" creationId="{D0FD9AA5-A4EE-40E7-86F3-05378C56B8D2}"/>
          </ac:spMkLst>
        </pc:spChg>
        <pc:spChg chg="mod">
          <ac:chgData name="Pernia, Gabriel Enrique" userId="9a9e0add-9322-4346-adec-d02d63be1c00" providerId="ADAL" clId="{8F6BF2BE-ABF4-4F8B-9356-C58C17DB06EB}" dt="2025-02-21T00:39:13.992" v="1599"/>
          <ac:spMkLst>
            <pc:docMk/>
            <pc:sldMk cId="4013870385" sldId="2147469143"/>
            <ac:spMk id="24" creationId="{5E30976F-3EAB-AD36-8636-2D94D66A6619}"/>
          </ac:spMkLst>
        </pc:spChg>
        <pc:spChg chg="mod">
          <ac:chgData name="Pernia, Gabriel Enrique" userId="9a9e0add-9322-4346-adec-d02d63be1c00" providerId="ADAL" clId="{8F6BF2BE-ABF4-4F8B-9356-C58C17DB06EB}" dt="2025-02-21T00:39:13.992" v="1599"/>
          <ac:spMkLst>
            <pc:docMk/>
            <pc:sldMk cId="4013870385" sldId="2147469143"/>
            <ac:spMk id="25" creationId="{1EEF35F5-DA54-FEA8-9249-CF80329F63AC}"/>
          </ac:spMkLst>
        </pc:spChg>
        <pc:spChg chg="mod">
          <ac:chgData name="Pernia, Gabriel Enrique" userId="9a9e0add-9322-4346-adec-d02d63be1c00" providerId="ADAL" clId="{8F6BF2BE-ABF4-4F8B-9356-C58C17DB06EB}" dt="2025-02-21T00:39:13.992" v="1599"/>
          <ac:spMkLst>
            <pc:docMk/>
            <pc:sldMk cId="4013870385" sldId="2147469143"/>
            <ac:spMk id="26" creationId="{69F9A564-43DF-09E8-3617-E49789906636}"/>
          </ac:spMkLst>
        </pc:spChg>
        <pc:spChg chg="mod">
          <ac:chgData name="Pernia, Gabriel Enrique" userId="9a9e0add-9322-4346-adec-d02d63be1c00" providerId="ADAL" clId="{8F6BF2BE-ABF4-4F8B-9356-C58C17DB06EB}" dt="2025-02-21T00:39:13.992" v="1599"/>
          <ac:spMkLst>
            <pc:docMk/>
            <pc:sldMk cId="4013870385" sldId="2147469143"/>
            <ac:spMk id="28" creationId="{4544F54A-2E90-5F10-9338-0D83212D87FF}"/>
          </ac:spMkLst>
        </pc:spChg>
        <pc:spChg chg="mod">
          <ac:chgData name="Pernia, Gabriel Enrique" userId="9a9e0add-9322-4346-adec-d02d63be1c00" providerId="ADAL" clId="{8F6BF2BE-ABF4-4F8B-9356-C58C17DB06EB}" dt="2025-02-21T00:39:13.992" v="1599"/>
          <ac:spMkLst>
            <pc:docMk/>
            <pc:sldMk cId="4013870385" sldId="2147469143"/>
            <ac:spMk id="29" creationId="{A5533CE3-C704-C4B1-3BA8-EF655B7B44FB}"/>
          </ac:spMkLst>
        </pc:spChg>
        <pc:spChg chg="add mod">
          <ac:chgData name="Pernia, Gabriel Enrique" userId="9a9e0add-9322-4346-adec-d02d63be1c00" providerId="ADAL" clId="{8F6BF2BE-ABF4-4F8B-9356-C58C17DB06EB}" dt="2025-02-21T00:39:13.992" v="1599"/>
          <ac:spMkLst>
            <pc:docMk/>
            <pc:sldMk cId="4013870385" sldId="2147469143"/>
            <ac:spMk id="30" creationId="{19D06ECB-5B8B-5080-734A-0852D4A53567}"/>
          </ac:spMkLst>
        </pc:spChg>
        <pc:spChg chg="mod">
          <ac:chgData name="Pernia, Gabriel Enrique" userId="9a9e0add-9322-4346-adec-d02d63be1c00" providerId="ADAL" clId="{8F6BF2BE-ABF4-4F8B-9356-C58C17DB06EB}" dt="2025-02-21T00:39:13.992" v="1599"/>
          <ac:spMkLst>
            <pc:docMk/>
            <pc:sldMk cId="4013870385" sldId="2147469143"/>
            <ac:spMk id="32" creationId="{E0F87705-A39B-0C47-1816-DC12BC2B2E9B}"/>
          </ac:spMkLst>
        </pc:spChg>
        <pc:spChg chg="mod">
          <ac:chgData name="Pernia, Gabriel Enrique" userId="9a9e0add-9322-4346-adec-d02d63be1c00" providerId="ADAL" clId="{8F6BF2BE-ABF4-4F8B-9356-C58C17DB06EB}" dt="2025-02-21T00:39:13.992" v="1599"/>
          <ac:spMkLst>
            <pc:docMk/>
            <pc:sldMk cId="4013870385" sldId="2147469143"/>
            <ac:spMk id="33" creationId="{C4AFFFA8-C23B-F174-4927-050A9FF343DC}"/>
          </ac:spMkLst>
        </pc:spChg>
        <pc:spChg chg="mod">
          <ac:chgData name="Pernia, Gabriel Enrique" userId="9a9e0add-9322-4346-adec-d02d63be1c00" providerId="ADAL" clId="{8F6BF2BE-ABF4-4F8B-9356-C58C17DB06EB}" dt="2025-02-21T00:39:13.992" v="1599"/>
          <ac:spMkLst>
            <pc:docMk/>
            <pc:sldMk cId="4013870385" sldId="2147469143"/>
            <ac:spMk id="35" creationId="{D5F2BAE0-C5F0-EA39-F8A8-3DE2E1FD7828}"/>
          </ac:spMkLst>
        </pc:spChg>
        <pc:spChg chg="mod">
          <ac:chgData name="Pernia, Gabriel Enrique" userId="9a9e0add-9322-4346-adec-d02d63be1c00" providerId="ADAL" clId="{8F6BF2BE-ABF4-4F8B-9356-C58C17DB06EB}" dt="2025-02-21T00:39:13.992" v="1599"/>
          <ac:spMkLst>
            <pc:docMk/>
            <pc:sldMk cId="4013870385" sldId="2147469143"/>
            <ac:spMk id="36" creationId="{A1365A72-DD65-E3E8-240C-C70AAC3F5615}"/>
          </ac:spMkLst>
        </pc:spChg>
        <pc:spChg chg="mod">
          <ac:chgData name="Pernia, Gabriel Enrique" userId="9a9e0add-9322-4346-adec-d02d63be1c00" providerId="ADAL" clId="{8F6BF2BE-ABF4-4F8B-9356-C58C17DB06EB}" dt="2025-02-21T00:39:13.992" v="1599"/>
          <ac:spMkLst>
            <pc:docMk/>
            <pc:sldMk cId="4013870385" sldId="2147469143"/>
            <ac:spMk id="38" creationId="{A4DC4265-0519-5B87-AD51-866B029E5F87}"/>
          </ac:spMkLst>
        </pc:spChg>
        <pc:spChg chg="mod">
          <ac:chgData name="Pernia, Gabriel Enrique" userId="9a9e0add-9322-4346-adec-d02d63be1c00" providerId="ADAL" clId="{8F6BF2BE-ABF4-4F8B-9356-C58C17DB06EB}" dt="2025-02-21T00:39:13.992" v="1599"/>
          <ac:spMkLst>
            <pc:docMk/>
            <pc:sldMk cId="4013870385" sldId="2147469143"/>
            <ac:spMk id="39" creationId="{543C752B-7B7C-1E05-D0B3-1211DCF356E7}"/>
          </ac:spMkLst>
        </pc:spChg>
        <pc:spChg chg="mod">
          <ac:chgData name="Pernia, Gabriel Enrique" userId="9a9e0add-9322-4346-adec-d02d63be1c00" providerId="ADAL" clId="{8F6BF2BE-ABF4-4F8B-9356-C58C17DB06EB}" dt="2025-02-21T00:39:13.992" v="1599"/>
          <ac:spMkLst>
            <pc:docMk/>
            <pc:sldMk cId="4013870385" sldId="2147469143"/>
            <ac:spMk id="41" creationId="{4EE0104C-F7EE-3F11-435C-BD5B6162DEE8}"/>
          </ac:spMkLst>
        </pc:spChg>
        <pc:spChg chg="mod">
          <ac:chgData name="Pernia, Gabriel Enrique" userId="9a9e0add-9322-4346-adec-d02d63be1c00" providerId="ADAL" clId="{8F6BF2BE-ABF4-4F8B-9356-C58C17DB06EB}" dt="2025-02-21T00:39:13.992" v="1599"/>
          <ac:spMkLst>
            <pc:docMk/>
            <pc:sldMk cId="4013870385" sldId="2147469143"/>
            <ac:spMk id="42" creationId="{9A92F44B-D3AD-C5EC-E6A8-8F9FD00337AC}"/>
          </ac:spMkLst>
        </pc:spChg>
        <pc:spChg chg="mod">
          <ac:chgData name="Pernia, Gabriel Enrique" userId="9a9e0add-9322-4346-adec-d02d63be1c00" providerId="ADAL" clId="{8F6BF2BE-ABF4-4F8B-9356-C58C17DB06EB}" dt="2025-02-21T00:39:13.992" v="1599"/>
          <ac:spMkLst>
            <pc:docMk/>
            <pc:sldMk cId="4013870385" sldId="2147469143"/>
            <ac:spMk id="44" creationId="{0F6A37DD-EFCB-83C7-3DB5-9B7472E2256E}"/>
          </ac:spMkLst>
        </pc:spChg>
        <pc:spChg chg="mod">
          <ac:chgData name="Pernia, Gabriel Enrique" userId="9a9e0add-9322-4346-adec-d02d63be1c00" providerId="ADAL" clId="{8F6BF2BE-ABF4-4F8B-9356-C58C17DB06EB}" dt="2025-02-21T00:39:13.992" v="1599"/>
          <ac:spMkLst>
            <pc:docMk/>
            <pc:sldMk cId="4013870385" sldId="2147469143"/>
            <ac:spMk id="45" creationId="{7DF6D267-D49B-5BD3-292E-167BC37DECCD}"/>
          </ac:spMkLst>
        </pc:spChg>
        <pc:spChg chg="mod">
          <ac:chgData name="Pernia, Gabriel Enrique" userId="9a9e0add-9322-4346-adec-d02d63be1c00" providerId="ADAL" clId="{8F6BF2BE-ABF4-4F8B-9356-C58C17DB06EB}" dt="2025-02-21T00:39:13.992" v="1599"/>
          <ac:spMkLst>
            <pc:docMk/>
            <pc:sldMk cId="4013870385" sldId="2147469143"/>
            <ac:spMk id="47" creationId="{485F260C-20AF-F1F9-4C71-D82C720A9393}"/>
          </ac:spMkLst>
        </pc:spChg>
        <pc:spChg chg="mod">
          <ac:chgData name="Pernia, Gabriel Enrique" userId="9a9e0add-9322-4346-adec-d02d63be1c00" providerId="ADAL" clId="{8F6BF2BE-ABF4-4F8B-9356-C58C17DB06EB}" dt="2025-02-21T00:39:13.992" v="1599"/>
          <ac:spMkLst>
            <pc:docMk/>
            <pc:sldMk cId="4013870385" sldId="2147469143"/>
            <ac:spMk id="48" creationId="{EBA6A878-9B4B-01B7-6EF1-7DD0039A50B4}"/>
          </ac:spMkLst>
        </pc:spChg>
        <pc:spChg chg="mod">
          <ac:chgData name="Pernia, Gabriel Enrique" userId="9a9e0add-9322-4346-adec-d02d63be1c00" providerId="ADAL" clId="{8F6BF2BE-ABF4-4F8B-9356-C58C17DB06EB}" dt="2025-02-21T00:39:13.992" v="1599"/>
          <ac:spMkLst>
            <pc:docMk/>
            <pc:sldMk cId="4013870385" sldId="2147469143"/>
            <ac:spMk id="50" creationId="{7D27090D-9DD1-8AFD-2CB4-70BD4AC58A1C}"/>
          </ac:spMkLst>
        </pc:spChg>
        <pc:spChg chg="mod">
          <ac:chgData name="Pernia, Gabriel Enrique" userId="9a9e0add-9322-4346-adec-d02d63be1c00" providerId="ADAL" clId="{8F6BF2BE-ABF4-4F8B-9356-C58C17DB06EB}" dt="2025-02-21T00:39:13.992" v="1599"/>
          <ac:spMkLst>
            <pc:docMk/>
            <pc:sldMk cId="4013870385" sldId="2147469143"/>
            <ac:spMk id="51" creationId="{FD8B6190-577B-F82B-CD19-E243BE24D0E0}"/>
          </ac:spMkLst>
        </pc:spChg>
        <pc:spChg chg="mod">
          <ac:chgData name="Pernia, Gabriel Enrique" userId="9a9e0add-9322-4346-adec-d02d63be1c00" providerId="ADAL" clId="{8F6BF2BE-ABF4-4F8B-9356-C58C17DB06EB}" dt="2025-02-21T00:39:13.992" v="1599"/>
          <ac:spMkLst>
            <pc:docMk/>
            <pc:sldMk cId="4013870385" sldId="2147469143"/>
            <ac:spMk id="53" creationId="{0E68AB6B-F165-0E27-D69D-DBE23EC8592C}"/>
          </ac:spMkLst>
        </pc:spChg>
        <pc:spChg chg="mod">
          <ac:chgData name="Pernia, Gabriel Enrique" userId="9a9e0add-9322-4346-adec-d02d63be1c00" providerId="ADAL" clId="{8F6BF2BE-ABF4-4F8B-9356-C58C17DB06EB}" dt="2025-02-21T00:39:13.992" v="1599"/>
          <ac:spMkLst>
            <pc:docMk/>
            <pc:sldMk cId="4013870385" sldId="2147469143"/>
            <ac:spMk id="54" creationId="{9CA6C5D6-D548-1D81-29DE-D8A4C7A3A042}"/>
          </ac:spMkLst>
        </pc:spChg>
        <pc:spChg chg="mod">
          <ac:chgData name="Pernia, Gabriel Enrique" userId="9a9e0add-9322-4346-adec-d02d63be1c00" providerId="ADAL" clId="{8F6BF2BE-ABF4-4F8B-9356-C58C17DB06EB}" dt="2025-02-21T00:39:13.992" v="1599"/>
          <ac:spMkLst>
            <pc:docMk/>
            <pc:sldMk cId="4013870385" sldId="2147469143"/>
            <ac:spMk id="56" creationId="{65247435-7AB5-280C-CEB2-85A99F580E35}"/>
          </ac:spMkLst>
        </pc:spChg>
        <pc:spChg chg="mod">
          <ac:chgData name="Pernia, Gabriel Enrique" userId="9a9e0add-9322-4346-adec-d02d63be1c00" providerId="ADAL" clId="{8F6BF2BE-ABF4-4F8B-9356-C58C17DB06EB}" dt="2025-02-21T00:39:13.992" v="1599"/>
          <ac:spMkLst>
            <pc:docMk/>
            <pc:sldMk cId="4013870385" sldId="2147469143"/>
            <ac:spMk id="57" creationId="{E0B929DB-B2BD-6597-AA30-079998E759AC}"/>
          </ac:spMkLst>
        </pc:spChg>
        <pc:spChg chg="add mod">
          <ac:chgData name="Pernia, Gabriel Enrique" userId="9a9e0add-9322-4346-adec-d02d63be1c00" providerId="ADAL" clId="{8F6BF2BE-ABF4-4F8B-9356-C58C17DB06EB}" dt="2025-02-21T00:39:27.527" v="1600"/>
          <ac:spMkLst>
            <pc:docMk/>
            <pc:sldMk cId="4013870385" sldId="2147469143"/>
            <ac:spMk id="58" creationId="{7A0D47D0-DA88-1452-F3FF-BE52A01E4786}"/>
          </ac:spMkLst>
        </pc:spChg>
        <pc:spChg chg="add mod">
          <ac:chgData name="Pernia, Gabriel Enrique" userId="9a9e0add-9322-4346-adec-d02d63be1c00" providerId="ADAL" clId="{8F6BF2BE-ABF4-4F8B-9356-C58C17DB06EB}" dt="2025-02-21T00:39:27.527" v="1600"/>
          <ac:spMkLst>
            <pc:docMk/>
            <pc:sldMk cId="4013870385" sldId="2147469143"/>
            <ac:spMk id="59" creationId="{BA9A69C0-EA95-4AC3-375C-FF58AA75641D}"/>
          </ac:spMkLst>
        </pc:spChg>
        <pc:spChg chg="add mod">
          <ac:chgData name="Pernia, Gabriel Enrique" userId="9a9e0add-9322-4346-adec-d02d63be1c00" providerId="ADAL" clId="{8F6BF2BE-ABF4-4F8B-9356-C58C17DB06EB}" dt="2025-02-21T01:25:00.969" v="1766" actId="207"/>
          <ac:spMkLst>
            <pc:docMk/>
            <pc:sldMk cId="4013870385" sldId="2147469143"/>
            <ac:spMk id="60" creationId="{E6A82E15-70AE-D6C9-F853-29C49DA075D0}"/>
          </ac:spMkLst>
        </pc:spChg>
        <pc:spChg chg="add mod">
          <ac:chgData name="Pernia, Gabriel Enrique" userId="9a9e0add-9322-4346-adec-d02d63be1c00" providerId="ADAL" clId="{8F6BF2BE-ABF4-4F8B-9356-C58C17DB06EB}" dt="2025-02-21T01:25:03.882" v="1767" actId="207"/>
          <ac:spMkLst>
            <pc:docMk/>
            <pc:sldMk cId="4013870385" sldId="2147469143"/>
            <ac:spMk id="61" creationId="{7AEB823D-CCC4-1F70-18B0-13C4D2082DDC}"/>
          </ac:spMkLst>
        </pc:spChg>
        <pc:spChg chg="add mod">
          <ac:chgData name="Pernia, Gabriel Enrique" userId="9a9e0add-9322-4346-adec-d02d63be1c00" providerId="ADAL" clId="{8F6BF2BE-ABF4-4F8B-9356-C58C17DB06EB}" dt="2025-02-21T00:39:27.527" v="1600"/>
          <ac:spMkLst>
            <pc:docMk/>
            <pc:sldMk cId="4013870385" sldId="2147469143"/>
            <ac:spMk id="62" creationId="{D4116B8B-68B2-8B9D-5AE6-F750B8AFCC1D}"/>
          </ac:spMkLst>
        </pc:spChg>
        <pc:spChg chg="add mod">
          <ac:chgData name="Pernia, Gabriel Enrique" userId="9a9e0add-9322-4346-adec-d02d63be1c00" providerId="ADAL" clId="{8F6BF2BE-ABF4-4F8B-9356-C58C17DB06EB}" dt="2025-02-21T00:39:27.527" v="1600"/>
          <ac:spMkLst>
            <pc:docMk/>
            <pc:sldMk cId="4013870385" sldId="2147469143"/>
            <ac:spMk id="63" creationId="{E4219C38-3719-325B-9B26-B80EB2C10EFF}"/>
          </ac:spMkLst>
        </pc:spChg>
        <pc:spChg chg="add mod">
          <ac:chgData name="Pernia, Gabriel Enrique" userId="9a9e0add-9322-4346-adec-d02d63be1c00" providerId="ADAL" clId="{8F6BF2BE-ABF4-4F8B-9356-C58C17DB06EB}" dt="2025-02-21T00:39:27.527" v="1600"/>
          <ac:spMkLst>
            <pc:docMk/>
            <pc:sldMk cId="4013870385" sldId="2147469143"/>
            <ac:spMk id="64" creationId="{1A18264A-A61E-6322-A443-9115A51B7C38}"/>
          </ac:spMkLst>
        </pc:spChg>
        <pc:spChg chg="add mod">
          <ac:chgData name="Pernia, Gabriel Enrique" userId="9a9e0add-9322-4346-adec-d02d63be1c00" providerId="ADAL" clId="{8F6BF2BE-ABF4-4F8B-9356-C58C17DB06EB}" dt="2025-02-21T00:39:27.527" v="1600"/>
          <ac:spMkLst>
            <pc:docMk/>
            <pc:sldMk cId="4013870385" sldId="2147469143"/>
            <ac:spMk id="65" creationId="{DCE78F27-822A-3D24-ED18-E38697191B7C}"/>
          </ac:spMkLst>
        </pc:spChg>
        <pc:spChg chg="add mod">
          <ac:chgData name="Pernia, Gabriel Enrique" userId="9a9e0add-9322-4346-adec-d02d63be1c00" providerId="ADAL" clId="{8F6BF2BE-ABF4-4F8B-9356-C58C17DB06EB}" dt="2025-02-21T00:39:27.527" v="1600"/>
          <ac:spMkLst>
            <pc:docMk/>
            <pc:sldMk cId="4013870385" sldId="2147469143"/>
            <ac:spMk id="66" creationId="{705FFBDE-4696-76EB-07A4-32A22C9ED206}"/>
          </ac:spMkLst>
        </pc:spChg>
        <pc:spChg chg="add mod">
          <ac:chgData name="Pernia, Gabriel Enrique" userId="9a9e0add-9322-4346-adec-d02d63be1c00" providerId="ADAL" clId="{8F6BF2BE-ABF4-4F8B-9356-C58C17DB06EB}" dt="2025-02-21T00:39:27.527" v="1600"/>
          <ac:spMkLst>
            <pc:docMk/>
            <pc:sldMk cId="4013870385" sldId="2147469143"/>
            <ac:spMk id="67" creationId="{3C5A0098-204B-75B9-D1E3-9150CDBE6A18}"/>
          </ac:spMkLst>
        </pc:spChg>
        <pc:spChg chg="add mod">
          <ac:chgData name="Pernia, Gabriel Enrique" userId="9a9e0add-9322-4346-adec-d02d63be1c00" providerId="ADAL" clId="{8F6BF2BE-ABF4-4F8B-9356-C58C17DB06EB}" dt="2025-02-21T00:39:27.527" v="1600"/>
          <ac:spMkLst>
            <pc:docMk/>
            <pc:sldMk cId="4013870385" sldId="2147469143"/>
            <ac:spMk id="68" creationId="{CF2D4B7F-DB91-5F3A-857B-63BC04691048}"/>
          </ac:spMkLst>
        </pc:spChg>
        <pc:spChg chg="add mod">
          <ac:chgData name="Pernia, Gabriel Enrique" userId="9a9e0add-9322-4346-adec-d02d63be1c00" providerId="ADAL" clId="{8F6BF2BE-ABF4-4F8B-9356-C58C17DB06EB}" dt="2025-02-21T00:39:27.527" v="1600"/>
          <ac:spMkLst>
            <pc:docMk/>
            <pc:sldMk cId="4013870385" sldId="2147469143"/>
            <ac:spMk id="69" creationId="{282F1EF2-89D3-415E-8BFA-25AD4A383BB8}"/>
          </ac:spMkLst>
        </pc:spChg>
        <pc:spChg chg="add mod">
          <ac:chgData name="Pernia, Gabriel Enrique" userId="9a9e0add-9322-4346-adec-d02d63be1c00" providerId="ADAL" clId="{8F6BF2BE-ABF4-4F8B-9356-C58C17DB06EB}" dt="2025-02-21T00:39:27.527" v="1600"/>
          <ac:spMkLst>
            <pc:docMk/>
            <pc:sldMk cId="4013870385" sldId="2147469143"/>
            <ac:spMk id="70" creationId="{7C790890-6AF6-A436-CE52-A72898B936F4}"/>
          </ac:spMkLst>
        </pc:spChg>
        <pc:spChg chg="add mod">
          <ac:chgData name="Pernia, Gabriel Enrique" userId="9a9e0add-9322-4346-adec-d02d63be1c00" providerId="ADAL" clId="{8F6BF2BE-ABF4-4F8B-9356-C58C17DB06EB}" dt="2025-02-21T00:39:27.527" v="1600"/>
          <ac:spMkLst>
            <pc:docMk/>
            <pc:sldMk cId="4013870385" sldId="2147469143"/>
            <ac:spMk id="71" creationId="{69D34C37-5AC9-87BF-3F65-A9F88366FFFB}"/>
          </ac:spMkLst>
        </pc:spChg>
        <pc:spChg chg="add mod">
          <ac:chgData name="Pernia, Gabriel Enrique" userId="9a9e0add-9322-4346-adec-d02d63be1c00" providerId="ADAL" clId="{8F6BF2BE-ABF4-4F8B-9356-C58C17DB06EB}" dt="2025-02-21T00:39:27.527" v="1600"/>
          <ac:spMkLst>
            <pc:docMk/>
            <pc:sldMk cId="4013870385" sldId="2147469143"/>
            <ac:spMk id="72" creationId="{05F24086-44A0-C6A2-F609-218F1AD66580}"/>
          </ac:spMkLst>
        </pc:spChg>
        <pc:spChg chg="add mod">
          <ac:chgData name="Pernia, Gabriel Enrique" userId="9a9e0add-9322-4346-adec-d02d63be1c00" providerId="ADAL" clId="{8F6BF2BE-ABF4-4F8B-9356-C58C17DB06EB}" dt="2025-02-21T00:39:27.527" v="1600"/>
          <ac:spMkLst>
            <pc:docMk/>
            <pc:sldMk cId="4013870385" sldId="2147469143"/>
            <ac:spMk id="73" creationId="{1807A5AB-18C8-4D19-9CEF-DB1D4987B0AA}"/>
          </ac:spMkLst>
        </pc:spChg>
        <pc:spChg chg="add mod">
          <ac:chgData name="Pernia, Gabriel Enrique" userId="9a9e0add-9322-4346-adec-d02d63be1c00" providerId="ADAL" clId="{8F6BF2BE-ABF4-4F8B-9356-C58C17DB06EB}" dt="2025-02-21T00:39:27.527" v="1600"/>
          <ac:spMkLst>
            <pc:docMk/>
            <pc:sldMk cId="4013870385" sldId="2147469143"/>
            <ac:spMk id="74" creationId="{EA9129CA-7CA5-CFB5-29BE-5328A81408CB}"/>
          </ac:spMkLst>
        </pc:spChg>
        <pc:spChg chg="mod">
          <ac:chgData name="Pernia, Gabriel Enrique" userId="9a9e0add-9322-4346-adec-d02d63be1c00" providerId="ADAL" clId="{8F6BF2BE-ABF4-4F8B-9356-C58C17DB06EB}" dt="2025-02-21T00:39:27.527" v="1600"/>
          <ac:spMkLst>
            <pc:docMk/>
            <pc:sldMk cId="4013870385" sldId="2147469143"/>
            <ac:spMk id="76" creationId="{6FC34585-01D9-156E-F01B-6B31F1974DA4}"/>
          </ac:spMkLst>
        </pc:spChg>
        <pc:spChg chg="mod">
          <ac:chgData name="Pernia, Gabriel Enrique" userId="9a9e0add-9322-4346-adec-d02d63be1c00" providerId="ADAL" clId="{8F6BF2BE-ABF4-4F8B-9356-C58C17DB06EB}" dt="2025-02-21T00:39:27.527" v="1600"/>
          <ac:spMkLst>
            <pc:docMk/>
            <pc:sldMk cId="4013870385" sldId="2147469143"/>
            <ac:spMk id="77" creationId="{887A065C-AC36-2776-A738-DA5C9C1D11D8}"/>
          </ac:spMkLst>
        </pc:spChg>
        <pc:spChg chg="mod">
          <ac:chgData name="Pernia, Gabriel Enrique" userId="9a9e0add-9322-4346-adec-d02d63be1c00" providerId="ADAL" clId="{8F6BF2BE-ABF4-4F8B-9356-C58C17DB06EB}" dt="2025-02-21T00:39:27.527" v="1600"/>
          <ac:spMkLst>
            <pc:docMk/>
            <pc:sldMk cId="4013870385" sldId="2147469143"/>
            <ac:spMk id="79" creationId="{2871FD34-9217-F17A-D764-0C458C8B66AA}"/>
          </ac:spMkLst>
        </pc:spChg>
        <pc:spChg chg="mod">
          <ac:chgData name="Pernia, Gabriel Enrique" userId="9a9e0add-9322-4346-adec-d02d63be1c00" providerId="ADAL" clId="{8F6BF2BE-ABF4-4F8B-9356-C58C17DB06EB}" dt="2025-02-21T00:39:27.527" v="1600"/>
          <ac:spMkLst>
            <pc:docMk/>
            <pc:sldMk cId="4013870385" sldId="2147469143"/>
            <ac:spMk id="80" creationId="{C0FEE4BD-73F2-B2F4-E043-C4E28D542AF7}"/>
          </ac:spMkLst>
        </pc:spChg>
        <pc:spChg chg="mod">
          <ac:chgData name="Pernia, Gabriel Enrique" userId="9a9e0add-9322-4346-adec-d02d63be1c00" providerId="ADAL" clId="{8F6BF2BE-ABF4-4F8B-9356-C58C17DB06EB}" dt="2025-02-21T00:39:27.527" v="1600"/>
          <ac:spMkLst>
            <pc:docMk/>
            <pc:sldMk cId="4013870385" sldId="2147469143"/>
            <ac:spMk id="81" creationId="{A165EB39-F314-740E-E484-2F00483D4DEE}"/>
          </ac:spMkLst>
        </pc:spChg>
        <pc:spChg chg="mod">
          <ac:chgData name="Pernia, Gabriel Enrique" userId="9a9e0add-9322-4346-adec-d02d63be1c00" providerId="ADAL" clId="{8F6BF2BE-ABF4-4F8B-9356-C58C17DB06EB}" dt="2025-02-21T00:39:27.527" v="1600"/>
          <ac:spMkLst>
            <pc:docMk/>
            <pc:sldMk cId="4013870385" sldId="2147469143"/>
            <ac:spMk id="83" creationId="{49C1EA57-9E58-B47A-5183-8CB2C6321BCA}"/>
          </ac:spMkLst>
        </pc:spChg>
        <pc:spChg chg="mod">
          <ac:chgData name="Pernia, Gabriel Enrique" userId="9a9e0add-9322-4346-adec-d02d63be1c00" providerId="ADAL" clId="{8F6BF2BE-ABF4-4F8B-9356-C58C17DB06EB}" dt="2025-02-21T00:39:27.527" v="1600"/>
          <ac:spMkLst>
            <pc:docMk/>
            <pc:sldMk cId="4013870385" sldId="2147469143"/>
            <ac:spMk id="84" creationId="{C139B7FF-7F55-C353-7F66-519192F4F4FF}"/>
          </ac:spMkLst>
        </pc:spChg>
        <pc:spChg chg="add mod">
          <ac:chgData name="Pernia, Gabriel Enrique" userId="9a9e0add-9322-4346-adec-d02d63be1c00" providerId="ADAL" clId="{8F6BF2BE-ABF4-4F8B-9356-C58C17DB06EB}" dt="2025-02-21T00:39:27.527" v="1600"/>
          <ac:spMkLst>
            <pc:docMk/>
            <pc:sldMk cId="4013870385" sldId="2147469143"/>
            <ac:spMk id="85" creationId="{16BE3A65-29FB-9F03-3B14-17AA2DD93292}"/>
          </ac:spMkLst>
        </pc:spChg>
        <pc:spChg chg="mod">
          <ac:chgData name="Pernia, Gabriel Enrique" userId="9a9e0add-9322-4346-adec-d02d63be1c00" providerId="ADAL" clId="{8F6BF2BE-ABF4-4F8B-9356-C58C17DB06EB}" dt="2025-02-21T00:39:27.527" v="1600"/>
          <ac:spMkLst>
            <pc:docMk/>
            <pc:sldMk cId="4013870385" sldId="2147469143"/>
            <ac:spMk id="87" creationId="{8CE1D5F1-91C6-F023-64DC-B9869CDE6E35}"/>
          </ac:spMkLst>
        </pc:spChg>
        <pc:spChg chg="mod">
          <ac:chgData name="Pernia, Gabriel Enrique" userId="9a9e0add-9322-4346-adec-d02d63be1c00" providerId="ADAL" clId="{8F6BF2BE-ABF4-4F8B-9356-C58C17DB06EB}" dt="2025-02-21T00:39:27.527" v="1600"/>
          <ac:spMkLst>
            <pc:docMk/>
            <pc:sldMk cId="4013870385" sldId="2147469143"/>
            <ac:spMk id="88" creationId="{49AFB2DE-838D-8058-DE30-833CD1D8A7DF}"/>
          </ac:spMkLst>
        </pc:spChg>
        <pc:spChg chg="mod">
          <ac:chgData name="Pernia, Gabriel Enrique" userId="9a9e0add-9322-4346-adec-d02d63be1c00" providerId="ADAL" clId="{8F6BF2BE-ABF4-4F8B-9356-C58C17DB06EB}" dt="2025-02-21T00:39:27.527" v="1600"/>
          <ac:spMkLst>
            <pc:docMk/>
            <pc:sldMk cId="4013870385" sldId="2147469143"/>
            <ac:spMk id="90" creationId="{3F9426AE-E31B-DB98-FD2E-DF7121DFD136}"/>
          </ac:spMkLst>
        </pc:spChg>
        <pc:spChg chg="mod">
          <ac:chgData name="Pernia, Gabriel Enrique" userId="9a9e0add-9322-4346-adec-d02d63be1c00" providerId="ADAL" clId="{8F6BF2BE-ABF4-4F8B-9356-C58C17DB06EB}" dt="2025-02-21T00:39:27.527" v="1600"/>
          <ac:spMkLst>
            <pc:docMk/>
            <pc:sldMk cId="4013870385" sldId="2147469143"/>
            <ac:spMk id="91" creationId="{57C0DD82-103A-AD93-CC5E-B209E9FCD7B2}"/>
          </ac:spMkLst>
        </pc:spChg>
        <pc:spChg chg="mod">
          <ac:chgData name="Pernia, Gabriel Enrique" userId="9a9e0add-9322-4346-adec-d02d63be1c00" providerId="ADAL" clId="{8F6BF2BE-ABF4-4F8B-9356-C58C17DB06EB}" dt="2025-02-21T00:39:27.527" v="1600"/>
          <ac:spMkLst>
            <pc:docMk/>
            <pc:sldMk cId="4013870385" sldId="2147469143"/>
            <ac:spMk id="93" creationId="{64012493-4954-B5EA-9A92-B042F0AF1091}"/>
          </ac:spMkLst>
        </pc:spChg>
        <pc:spChg chg="mod">
          <ac:chgData name="Pernia, Gabriel Enrique" userId="9a9e0add-9322-4346-adec-d02d63be1c00" providerId="ADAL" clId="{8F6BF2BE-ABF4-4F8B-9356-C58C17DB06EB}" dt="2025-02-21T00:39:27.527" v="1600"/>
          <ac:spMkLst>
            <pc:docMk/>
            <pc:sldMk cId="4013870385" sldId="2147469143"/>
            <ac:spMk id="94" creationId="{3A7ADAB3-2A6A-0852-B306-81575D2FED0D}"/>
          </ac:spMkLst>
        </pc:spChg>
        <pc:spChg chg="mod">
          <ac:chgData name="Pernia, Gabriel Enrique" userId="9a9e0add-9322-4346-adec-d02d63be1c00" providerId="ADAL" clId="{8F6BF2BE-ABF4-4F8B-9356-C58C17DB06EB}" dt="2025-02-21T00:39:27.527" v="1600"/>
          <ac:spMkLst>
            <pc:docMk/>
            <pc:sldMk cId="4013870385" sldId="2147469143"/>
            <ac:spMk id="96" creationId="{A9A75C51-C2BB-1C16-27B3-F035E22BD1A2}"/>
          </ac:spMkLst>
        </pc:spChg>
        <pc:spChg chg="mod">
          <ac:chgData name="Pernia, Gabriel Enrique" userId="9a9e0add-9322-4346-adec-d02d63be1c00" providerId="ADAL" clId="{8F6BF2BE-ABF4-4F8B-9356-C58C17DB06EB}" dt="2025-02-21T00:39:27.527" v="1600"/>
          <ac:spMkLst>
            <pc:docMk/>
            <pc:sldMk cId="4013870385" sldId="2147469143"/>
            <ac:spMk id="97" creationId="{922520D0-00A0-6054-D2E9-1257D7E1639B}"/>
          </ac:spMkLst>
        </pc:spChg>
        <pc:spChg chg="mod">
          <ac:chgData name="Pernia, Gabriel Enrique" userId="9a9e0add-9322-4346-adec-d02d63be1c00" providerId="ADAL" clId="{8F6BF2BE-ABF4-4F8B-9356-C58C17DB06EB}" dt="2025-02-21T00:39:27.527" v="1600"/>
          <ac:spMkLst>
            <pc:docMk/>
            <pc:sldMk cId="4013870385" sldId="2147469143"/>
            <ac:spMk id="99" creationId="{E526C777-1C03-A4DD-D840-C84715FDF926}"/>
          </ac:spMkLst>
        </pc:spChg>
        <pc:spChg chg="mod">
          <ac:chgData name="Pernia, Gabriel Enrique" userId="9a9e0add-9322-4346-adec-d02d63be1c00" providerId="ADAL" clId="{8F6BF2BE-ABF4-4F8B-9356-C58C17DB06EB}" dt="2025-02-21T00:39:27.527" v="1600"/>
          <ac:spMkLst>
            <pc:docMk/>
            <pc:sldMk cId="4013870385" sldId="2147469143"/>
            <ac:spMk id="100" creationId="{1CABEF4C-6D9F-3E86-BB73-2F63C380944A}"/>
          </ac:spMkLst>
        </pc:spChg>
        <pc:spChg chg="mod">
          <ac:chgData name="Pernia, Gabriel Enrique" userId="9a9e0add-9322-4346-adec-d02d63be1c00" providerId="ADAL" clId="{8F6BF2BE-ABF4-4F8B-9356-C58C17DB06EB}" dt="2025-02-21T00:39:27.527" v="1600"/>
          <ac:spMkLst>
            <pc:docMk/>
            <pc:sldMk cId="4013870385" sldId="2147469143"/>
            <ac:spMk id="102" creationId="{43F22B01-26D2-B2A5-EE17-6DD9DF51DE7F}"/>
          </ac:spMkLst>
        </pc:spChg>
        <pc:spChg chg="mod">
          <ac:chgData name="Pernia, Gabriel Enrique" userId="9a9e0add-9322-4346-adec-d02d63be1c00" providerId="ADAL" clId="{8F6BF2BE-ABF4-4F8B-9356-C58C17DB06EB}" dt="2025-02-21T00:39:27.527" v="1600"/>
          <ac:spMkLst>
            <pc:docMk/>
            <pc:sldMk cId="4013870385" sldId="2147469143"/>
            <ac:spMk id="103" creationId="{BB7F4844-1569-B65B-932A-F95B6F95CF43}"/>
          </ac:spMkLst>
        </pc:spChg>
        <pc:spChg chg="mod">
          <ac:chgData name="Pernia, Gabriel Enrique" userId="9a9e0add-9322-4346-adec-d02d63be1c00" providerId="ADAL" clId="{8F6BF2BE-ABF4-4F8B-9356-C58C17DB06EB}" dt="2025-02-21T00:39:27.527" v="1600"/>
          <ac:spMkLst>
            <pc:docMk/>
            <pc:sldMk cId="4013870385" sldId="2147469143"/>
            <ac:spMk id="105" creationId="{8A415809-EFEB-3F5D-067B-F6513B38A97B}"/>
          </ac:spMkLst>
        </pc:spChg>
        <pc:spChg chg="mod">
          <ac:chgData name="Pernia, Gabriel Enrique" userId="9a9e0add-9322-4346-adec-d02d63be1c00" providerId="ADAL" clId="{8F6BF2BE-ABF4-4F8B-9356-C58C17DB06EB}" dt="2025-02-21T00:39:27.527" v="1600"/>
          <ac:spMkLst>
            <pc:docMk/>
            <pc:sldMk cId="4013870385" sldId="2147469143"/>
            <ac:spMk id="106" creationId="{5641740A-640E-61F2-D161-41ABF3485775}"/>
          </ac:spMkLst>
        </pc:spChg>
        <pc:spChg chg="mod">
          <ac:chgData name="Pernia, Gabriel Enrique" userId="9a9e0add-9322-4346-adec-d02d63be1c00" providerId="ADAL" clId="{8F6BF2BE-ABF4-4F8B-9356-C58C17DB06EB}" dt="2025-02-21T00:39:27.527" v="1600"/>
          <ac:spMkLst>
            <pc:docMk/>
            <pc:sldMk cId="4013870385" sldId="2147469143"/>
            <ac:spMk id="108" creationId="{AB9EBCB1-E73E-409B-17DE-E4EAC9FA3E1D}"/>
          </ac:spMkLst>
        </pc:spChg>
        <pc:spChg chg="mod">
          <ac:chgData name="Pernia, Gabriel Enrique" userId="9a9e0add-9322-4346-adec-d02d63be1c00" providerId="ADAL" clId="{8F6BF2BE-ABF4-4F8B-9356-C58C17DB06EB}" dt="2025-02-21T00:39:27.527" v="1600"/>
          <ac:spMkLst>
            <pc:docMk/>
            <pc:sldMk cId="4013870385" sldId="2147469143"/>
            <ac:spMk id="109" creationId="{957F48C2-DAB5-A5AC-C73D-7299AA2BAD45}"/>
          </ac:spMkLst>
        </pc:spChg>
        <pc:spChg chg="mod">
          <ac:chgData name="Pernia, Gabriel Enrique" userId="9a9e0add-9322-4346-adec-d02d63be1c00" providerId="ADAL" clId="{8F6BF2BE-ABF4-4F8B-9356-C58C17DB06EB}" dt="2025-02-21T00:39:27.527" v="1600"/>
          <ac:spMkLst>
            <pc:docMk/>
            <pc:sldMk cId="4013870385" sldId="2147469143"/>
            <ac:spMk id="111" creationId="{442CC8AC-AB91-4061-FEE1-808FD9F85FCC}"/>
          </ac:spMkLst>
        </pc:spChg>
        <pc:spChg chg="mod">
          <ac:chgData name="Pernia, Gabriel Enrique" userId="9a9e0add-9322-4346-adec-d02d63be1c00" providerId="ADAL" clId="{8F6BF2BE-ABF4-4F8B-9356-C58C17DB06EB}" dt="2025-02-21T00:39:27.527" v="1600"/>
          <ac:spMkLst>
            <pc:docMk/>
            <pc:sldMk cId="4013870385" sldId="2147469143"/>
            <ac:spMk id="112" creationId="{5B17FEA9-EFB7-2DE6-A0BE-3493322FC85C}"/>
          </ac:spMkLst>
        </pc:spChg>
        <pc:grpChg chg="add mod">
          <ac:chgData name="Pernia, Gabriel Enrique" userId="9a9e0add-9322-4346-adec-d02d63be1c00" providerId="ADAL" clId="{8F6BF2BE-ABF4-4F8B-9356-C58C17DB06EB}" dt="2025-02-21T00:39:13.992" v="1599"/>
          <ac:grpSpMkLst>
            <pc:docMk/>
            <pc:sldMk cId="4013870385" sldId="2147469143"/>
            <ac:grpSpMk id="20" creationId="{14A586F8-D7E8-BDC7-133A-41079038C1F5}"/>
          </ac:grpSpMkLst>
        </pc:grpChg>
        <pc:grpChg chg="add mod">
          <ac:chgData name="Pernia, Gabriel Enrique" userId="9a9e0add-9322-4346-adec-d02d63be1c00" providerId="ADAL" clId="{8F6BF2BE-ABF4-4F8B-9356-C58C17DB06EB}" dt="2025-02-21T00:39:13.992" v="1599"/>
          <ac:grpSpMkLst>
            <pc:docMk/>
            <pc:sldMk cId="4013870385" sldId="2147469143"/>
            <ac:grpSpMk id="23" creationId="{1A1A9434-8440-6E2C-F2E5-332B592096E0}"/>
          </ac:grpSpMkLst>
        </pc:grpChg>
        <pc:grpChg chg="add mod">
          <ac:chgData name="Pernia, Gabriel Enrique" userId="9a9e0add-9322-4346-adec-d02d63be1c00" providerId="ADAL" clId="{8F6BF2BE-ABF4-4F8B-9356-C58C17DB06EB}" dt="2025-02-21T00:39:13.992" v="1599"/>
          <ac:grpSpMkLst>
            <pc:docMk/>
            <pc:sldMk cId="4013870385" sldId="2147469143"/>
            <ac:grpSpMk id="27" creationId="{0C15CC0F-F35B-5A33-B33F-5138A2265AA0}"/>
          </ac:grpSpMkLst>
        </pc:grpChg>
        <pc:grpChg chg="add mod">
          <ac:chgData name="Pernia, Gabriel Enrique" userId="9a9e0add-9322-4346-adec-d02d63be1c00" providerId="ADAL" clId="{8F6BF2BE-ABF4-4F8B-9356-C58C17DB06EB}" dt="2025-02-21T00:39:13.992" v="1599"/>
          <ac:grpSpMkLst>
            <pc:docMk/>
            <pc:sldMk cId="4013870385" sldId="2147469143"/>
            <ac:grpSpMk id="31" creationId="{5C5CF1E4-CD61-685E-033E-363E4286899D}"/>
          </ac:grpSpMkLst>
        </pc:grpChg>
        <pc:grpChg chg="add mod">
          <ac:chgData name="Pernia, Gabriel Enrique" userId="9a9e0add-9322-4346-adec-d02d63be1c00" providerId="ADAL" clId="{8F6BF2BE-ABF4-4F8B-9356-C58C17DB06EB}" dt="2025-02-21T00:39:13.992" v="1599"/>
          <ac:grpSpMkLst>
            <pc:docMk/>
            <pc:sldMk cId="4013870385" sldId="2147469143"/>
            <ac:grpSpMk id="34" creationId="{1720FFDF-FBEF-001E-18D4-459F93E86CC1}"/>
          </ac:grpSpMkLst>
        </pc:grpChg>
        <pc:grpChg chg="add mod">
          <ac:chgData name="Pernia, Gabriel Enrique" userId="9a9e0add-9322-4346-adec-d02d63be1c00" providerId="ADAL" clId="{8F6BF2BE-ABF4-4F8B-9356-C58C17DB06EB}" dt="2025-02-21T00:39:13.992" v="1599"/>
          <ac:grpSpMkLst>
            <pc:docMk/>
            <pc:sldMk cId="4013870385" sldId="2147469143"/>
            <ac:grpSpMk id="37" creationId="{85358955-5AF3-B4A7-3157-5338407588E2}"/>
          </ac:grpSpMkLst>
        </pc:grpChg>
        <pc:grpChg chg="add mod">
          <ac:chgData name="Pernia, Gabriel Enrique" userId="9a9e0add-9322-4346-adec-d02d63be1c00" providerId="ADAL" clId="{8F6BF2BE-ABF4-4F8B-9356-C58C17DB06EB}" dt="2025-02-21T00:39:13.992" v="1599"/>
          <ac:grpSpMkLst>
            <pc:docMk/>
            <pc:sldMk cId="4013870385" sldId="2147469143"/>
            <ac:grpSpMk id="40" creationId="{9CA1EA6C-C456-0496-588B-A20078A0A068}"/>
          </ac:grpSpMkLst>
        </pc:grpChg>
        <pc:grpChg chg="add mod">
          <ac:chgData name="Pernia, Gabriel Enrique" userId="9a9e0add-9322-4346-adec-d02d63be1c00" providerId="ADAL" clId="{8F6BF2BE-ABF4-4F8B-9356-C58C17DB06EB}" dt="2025-02-21T00:39:13.992" v="1599"/>
          <ac:grpSpMkLst>
            <pc:docMk/>
            <pc:sldMk cId="4013870385" sldId="2147469143"/>
            <ac:grpSpMk id="43" creationId="{6DECBFBB-E578-B3F2-9652-B0BD4E7D2569}"/>
          </ac:grpSpMkLst>
        </pc:grpChg>
        <pc:grpChg chg="add mod">
          <ac:chgData name="Pernia, Gabriel Enrique" userId="9a9e0add-9322-4346-adec-d02d63be1c00" providerId="ADAL" clId="{8F6BF2BE-ABF4-4F8B-9356-C58C17DB06EB}" dt="2025-02-21T00:39:13.992" v="1599"/>
          <ac:grpSpMkLst>
            <pc:docMk/>
            <pc:sldMk cId="4013870385" sldId="2147469143"/>
            <ac:grpSpMk id="46" creationId="{BE949E03-531B-03E0-E406-526EA4C041E1}"/>
          </ac:grpSpMkLst>
        </pc:grpChg>
        <pc:grpChg chg="add mod">
          <ac:chgData name="Pernia, Gabriel Enrique" userId="9a9e0add-9322-4346-adec-d02d63be1c00" providerId="ADAL" clId="{8F6BF2BE-ABF4-4F8B-9356-C58C17DB06EB}" dt="2025-02-21T00:39:13.992" v="1599"/>
          <ac:grpSpMkLst>
            <pc:docMk/>
            <pc:sldMk cId="4013870385" sldId="2147469143"/>
            <ac:grpSpMk id="49" creationId="{6C61294A-06A3-95EA-8946-5BD0666ED50B}"/>
          </ac:grpSpMkLst>
        </pc:grpChg>
        <pc:grpChg chg="add mod">
          <ac:chgData name="Pernia, Gabriel Enrique" userId="9a9e0add-9322-4346-adec-d02d63be1c00" providerId="ADAL" clId="{8F6BF2BE-ABF4-4F8B-9356-C58C17DB06EB}" dt="2025-02-21T00:39:13.992" v="1599"/>
          <ac:grpSpMkLst>
            <pc:docMk/>
            <pc:sldMk cId="4013870385" sldId="2147469143"/>
            <ac:grpSpMk id="52" creationId="{28422F7D-3878-E1C1-61E9-D89D435370BC}"/>
          </ac:grpSpMkLst>
        </pc:grpChg>
        <pc:grpChg chg="add mod">
          <ac:chgData name="Pernia, Gabriel Enrique" userId="9a9e0add-9322-4346-adec-d02d63be1c00" providerId="ADAL" clId="{8F6BF2BE-ABF4-4F8B-9356-C58C17DB06EB}" dt="2025-02-21T00:39:13.992" v="1599"/>
          <ac:grpSpMkLst>
            <pc:docMk/>
            <pc:sldMk cId="4013870385" sldId="2147469143"/>
            <ac:grpSpMk id="55" creationId="{517E1ED9-E437-21BE-10F3-C1BA2669A9BF}"/>
          </ac:grpSpMkLst>
        </pc:grpChg>
        <pc:grpChg chg="add mod">
          <ac:chgData name="Pernia, Gabriel Enrique" userId="9a9e0add-9322-4346-adec-d02d63be1c00" providerId="ADAL" clId="{8F6BF2BE-ABF4-4F8B-9356-C58C17DB06EB}" dt="2025-02-21T00:39:27.527" v="1600"/>
          <ac:grpSpMkLst>
            <pc:docMk/>
            <pc:sldMk cId="4013870385" sldId="2147469143"/>
            <ac:grpSpMk id="75" creationId="{1440CEAF-19F5-73A4-CF4D-30DD6B4EAAF5}"/>
          </ac:grpSpMkLst>
        </pc:grpChg>
        <pc:grpChg chg="add mod">
          <ac:chgData name="Pernia, Gabriel Enrique" userId="9a9e0add-9322-4346-adec-d02d63be1c00" providerId="ADAL" clId="{8F6BF2BE-ABF4-4F8B-9356-C58C17DB06EB}" dt="2025-02-21T00:39:27.527" v="1600"/>
          <ac:grpSpMkLst>
            <pc:docMk/>
            <pc:sldMk cId="4013870385" sldId="2147469143"/>
            <ac:grpSpMk id="78" creationId="{F3978875-9A71-94AC-6619-CD3CB83FDDD2}"/>
          </ac:grpSpMkLst>
        </pc:grpChg>
        <pc:grpChg chg="add mod">
          <ac:chgData name="Pernia, Gabriel Enrique" userId="9a9e0add-9322-4346-adec-d02d63be1c00" providerId="ADAL" clId="{8F6BF2BE-ABF4-4F8B-9356-C58C17DB06EB}" dt="2025-02-21T00:39:27.527" v="1600"/>
          <ac:grpSpMkLst>
            <pc:docMk/>
            <pc:sldMk cId="4013870385" sldId="2147469143"/>
            <ac:grpSpMk id="82" creationId="{2381F109-F9C0-DAE4-6226-44CE54209EFA}"/>
          </ac:grpSpMkLst>
        </pc:grpChg>
        <pc:grpChg chg="add mod">
          <ac:chgData name="Pernia, Gabriel Enrique" userId="9a9e0add-9322-4346-adec-d02d63be1c00" providerId="ADAL" clId="{8F6BF2BE-ABF4-4F8B-9356-C58C17DB06EB}" dt="2025-02-21T00:39:27.527" v="1600"/>
          <ac:grpSpMkLst>
            <pc:docMk/>
            <pc:sldMk cId="4013870385" sldId="2147469143"/>
            <ac:grpSpMk id="86" creationId="{E203CC96-5EE4-ECC3-0449-68B5895DC13F}"/>
          </ac:grpSpMkLst>
        </pc:grpChg>
        <pc:grpChg chg="add mod">
          <ac:chgData name="Pernia, Gabriel Enrique" userId="9a9e0add-9322-4346-adec-d02d63be1c00" providerId="ADAL" clId="{8F6BF2BE-ABF4-4F8B-9356-C58C17DB06EB}" dt="2025-02-21T00:39:27.527" v="1600"/>
          <ac:grpSpMkLst>
            <pc:docMk/>
            <pc:sldMk cId="4013870385" sldId="2147469143"/>
            <ac:grpSpMk id="89" creationId="{8B213EAC-A1B2-C911-2E59-568B3A69C4CD}"/>
          </ac:grpSpMkLst>
        </pc:grpChg>
        <pc:grpChg chg="add mod">
          <ac:chgData name="Pernia, Gabriel Enrique" userId="9a9e0add-9322-4346-adec-d02d63be1c00" providerId="ADAL" clId="{8F6BF2BE-ABF4-4F8B-9356-C58C17DB06EB}" dt="2025-02-21T00:39:27.527" v="1600"/>
          <ac:grpSpMkLst>
            <pc:docMk/>
            <pc:sldMk cId="4013870385" sldId="2147469143"/>
            <ac:grpSpMk id="92" creationId="{D79A64C1-7DEA-9346-34E7-E9E0267034C5}"/>
          </ac:grpSpMkLst>
        </pc:grpChg>
        <pc:grpChg chg="add mod">
          <ac:chgData name="Pernia, Gabriel Enrique" userId="9a9e0add-9322-4346-adec-d02d63be1c00" providerId="ADAL" clId="{8F6BF2BE-ABF4-4F8B-9356-C58C17DB06EB}" dt="2025-02-21T00:39:27.527" v="1600"/>
          <ac:grpSpMkLst>
            <pc:docMk/>
            <pc:sldMk cId="4013870385" sldId="2147469143"/>
            <ac:grpSpMk id="95" creationId="{B8BB6E40-88E9-F9AC-2A8F-26A84B95AE8B}"/>
          </ac:grpSpMkLst>
        </pc:grpChg>
        <pc:grpChg chg="add mod">
          <ac:chgData name="Pernia, Gabriel Enrique" userId="9a9e0add-9322-4346-adec-d02d63be1c00" providerId="ADAL" clId="{8F6BF2BE-ABF4-4F8B-9356-C58C17DB06EB}" dt="2025-02-21T00:39:27.527" v="1600"/>
          <ac:grpSpMkLst>
            <pc:docMk/>
            <pc:sldMk cId="4013870385" sldId="2147469143"/>
            <ac:grpSpMk id="98" creationId="{24E1D0F7-BF54-24F5-86E2-353EE90A6AA6}"/>
          </ac:grpSpMkLst>
        </pc:grpChg>
        <pc:grpChg chg="add mod">
          <ac:chgData name="Pernia, Gabriel Enrique" userId="9a9e0add-9322-4346-adec-d02d63be1c00" providerId="ADAL" clId="{8F6BF2BE-ABF4-4F8B-9356-C58C17DB06EB}" dt="2025-02-21T00:39:27.527" v="1600"/>
          <ac:grpSpMkLst>
            <pc:docMk/>
            <pc:sldMk cId="4013870385" sldId="2147469143"/>
            <ac:grpSpMk id="101" creationId="{013B95CB-BE8F-EBA7-160D-4D258972F2AC}"/>
          </ac:grpSpMkLst>
        </pc:grpChg>
        <pc:grpChg chg="add mod">
          <ac:chgData name="Pernia, Gabriel Enrique" userId="9a9e0add-9322-4346-adec-d02d63be1c00" providerId="ADAL" clId="{8F6BF2BE-ABF4-4F8B-9356-C58C17DB06EB}" dt="2025-02-21T00:39:27.527" v="1600"/>
          <ac:grpSpMkLst>
            <pc:docMk/>
            <pc:sldMk cId="4013870385" sldId="2147469143"/>
            <ac:grpSpMk id="104" creationId="{7B245AC0-1CD4-7EB3-9DF7-05E7DEAA6612}"/>
          </ac:grpSpMkLst>
        </pc:grpChg>
        <pc:grpChg chg="add mod">
          <ac:chgData name="Pernia, Gabriel Enrique" userId="9a9e0add-9322-4346-adec-d02d63be1c00" providerId="ADAL" clId="{8F6BF2BE-ABF4-4F8B-9356-C58C17DB06EB}" dt="2025-02-21T00:39:27.527" v="1600"/>
          <ac:grpSpMkLst>
            <pc:docMk/>
            <pc:sldMk cId="4013870385" sldId="2147469143"/>
            <ac:grpSpMk id="107" creationId="{B1D8B2E2-9CA8-C45F-F2B4-76B49F11262F}"/>
          </ac:grpSpMkLst>
        </pc:grpChg>
        <pc:grpChg chg="add mod">
          <ac:chgData name="Pernia, Gabriel Enrique" userId="9a9e0add-9322-4346-adec-d02d63be1c00" providerId="ADAL" clId="{8F6BF2BE-ABF4-4F8B-9356-C58C17DB06EB}" dt="2025-02-21T00:39:27.527" v="1600"/>
          <ac:grpSpMkLst>
            <pc:docMk/>
            <pc:sldMk cId="4013870385" sldId="2147469143"/>
            <ac:grpSpMk id="110" creationId="{5AF345F9-DA29-9A04-D364-831C4A18EBD4}"/>
          </ac:grpSpMkLst>
        </pc:grpChg>
      </pc:sldChg>
      <pc:sldChg chg="addSp modSp add mod modAnim">
        <pc:chgData name="Pernia, Gabriel Enrique" userId="9a9e0add-9322-4346-adec-d02d63be1c00" providerId="ADAL" clId="{8F6BF2BE-ABF4-4F8B-9356-C58C17DB06EB}" dt="2025-02-21T00:38:32.580" v="1593" actId="207"/>
        <pc:sldMkLst>
          <pc:docMk/>
          <pc:sldMk cId="15502298" sldId="2147469144"/>
        </pc:sldMkLst>
        <pc:spChg chg="add mod">
          <ac:chgData name="Pernia, Gabriel Enrique" userId="9a9e0add-9322-4346-adec-d02d63be1c00" providerId="ADAL" clId="{8F6BF2BE-ABF4-4F8B-9356-C58C17DB06EB}" dt="2025-02-21T00:38:32.580" v="1593" actId="207"/>
          <ac:spMkLst>
            <pc:docMk/>
            <pc:sldMk cId="15502298" sldId="2147469144"/>
            <ac:spMk id="2" creationId="{6DC2879B-B23B-1E30-E5B6-E2A590045FC8}"/>
          </ac:spMkLst>
        </pc:spChg>
        <pc:spChg chg="mod">
          <ac:chgData name="Pernia, Gabriel Enrique" userId="9a9e0add-9322-4346-adec-d02d63be1c00" providerId="ADAL" clId="{8F6BF2BE-ABF4-4F8B-9356-C58C17DB06EB}" dt="2025-02-21T00:38:32.580" v="1593" actId="207"/>
          <ac:spMkLst>
            <pc:docMk/>
            <pc:sldMk cId="15502298" sldId="2147469144"/>
            <ac:spMk id="3" creationId="{72E51298-7922-CDB9-C714-5252F351DFD9}"/>
          </ac:spMkLst>
        </pc:spChg>
        <pc:spChg chg="mod">
          <ac:chgData name="Pernia, Gabriel Enrique" userId="9a9e0add-9322-4346-adec-d02d63be1c00" providerId="ADAL" clId="{8F6BF2BE-ABF4-4F8B-9356-C58C17DB06EB}" dt="2025-02-21T00:38:32.580" v="1593" actId="207"/>
          <ac:spMkLst>
            <pc:docMk/>
            <pc:sldMk cId="15502298" sldId="2147469144"/>
            <ac:spMk id="5" creationId="{41297252-A187-8317-C2FC-03C87284B0FE}"/>
          </ac:spMkLst>
        </pc:spChg>
        <pc:spChg chg="mod">
          <ac:chgData name="Pernia, Gabriel Enrique" userId="9a9e0add-9322-4346-adec-d02d63be1c00" providerId="ADAL" clId="{8F6BF2BE-ABF4-4F8B-9356-C58C17DB06EB}" dt="2025-02-21T00:38:32.580" v="1593" actId="207"/>
          <ac:spMkLst>
            <pc:docMk/>
            <pc:sldMk cId="15502298" sldId="2147469144"/>
            <ac:spMk id="6" creationId="{EDB22EA9-8B0C-B8AF-781D-24569AF2F2C8}"/>
          </ac:spMkLst>
        </pc:spChg>
        <pc:spChg chg="mod">
          <ac:chgData name="Pernia, Gabriel Enrique" userId="9a9e0add-9322-4346-adec-d02d63be1c00" providerId="ADAL" clId="{8F6BF2BE-ABF4-4F8B-9356-C58C17DB06EB}" dt="2025-02-21T00:38:32.580" v="1593" actId="207"/>
          <ac:spMkLst>
            <pc:docMk/>
            <pc:sldMk cId="15502298" sldId="2147469144"/>
            <ac:spMk id="7" creationId="{3C65C693-4D70-899D-9E78-C160B557E394}"/>
          </ac:spMkLst>
        </pc:spChg>
        <pc:spChg chg="mod">
          <ac:chgData name="Pernia, Gabriel Enrique" userId="9a9e0add-9322-4346-adec-d02d63be1c00" providerId="ADAL" clId="{8F6BF2BE-ABF4-4F8B-9356-C58C17DB06EB}" dt="2025-02-21T00:38:32.580" v="1593" actId="207"/>
          <ac:spMkLst>
            <pc:docMk/>
            <pc:sldMk cId="15502298" sldId="2147469144"/>
            <ac:spMk id="8" creationId="{EAF591EB-C972-840D-2ADE-ECF275F712CD}"/>
          </ac:spMkLst>
        </pc:spChg>
        <pc:spChg chg="mod">
          <ac:chgData name="Pernia, Gabriel Enrique" userId="9a9e0add-9322-4346-adec-d02d63be1c00" providerId="ADAL" clId="{8F6BF2BE-ABF4-4F8B-9356-C58C17DB06EB}" dt="2025-02-21T00:38:32.580" v="1593" actId="207"/>
          <ac:spMkLst>
            <pc:docMk/>
            <pc:sldMk cId="15502298" sldId="2147469144"/>
            <ac:spMk id="9" creationId="{6CE3E19A-B394-EB49-6BDC-82FD0E402EE4}"/>
          </ac:spMkLst>
        </pc:spChg>
        <pc:spChg chg="mod">
          <ac:chgData name="Pernia, Gabriel Enrique" userId="9a9e0add-9322-4346-adec-d02d63be1c00" providerId="ADAL" clId="{8F6BF2BE-ABF4-4F8B-9356-C58C17DB06EB}" dt="2025-02-21T00:38:32.580" v="1593" actId="207"/>
          <ac:spMkLst>
            <pc:docMk/>
            <pc:sldMk cId="15502298" sldId="2147469144"/>
            <ac:spMk id="11" creationId="{AC8EDD22-B4EA-A172-36EC-0F783357C70D}"/>
          </ac:spMkLst>
        </pc:spChg>
        <pc:spChg chg="mod">
          <ac:chgData name="Pernia, Gabriel Enrique" userId="9a9e0add-9322-4346-adec-d02d63be1c00" providerId="ADAL" clId="{8F6BF2BE-ABF4-4F8B-9356-C58C17DB06EB}" dt="2025-02-21T00:38:32.580" v="1593" actId="207"/>
          <ac:spMkLst>
            <pc:docMk/>
            <pc:sldMk cId="15502298" sldId="2147469144"/>
            <ac:spMk id="12" creationId="{067D4119-4964-EBAC-CEAE-E198721622DD}"/>
          </ac:spMkLst>
        </pc:spChg>
        <pc:spChg chg="mod">
          <ac:chgData name="Pernia, Gabriel Enrique" userId="9a9e0add-9322-4346-adec-d02d63be1c00" providerId="ADAL" clId="{8F6BF2BE-ABF4-4F8B-9356-C58C17DB06EB}" dt="2025-02-21T00:38:32.580" v="1593" actId="207"/>
          <ac:spMkLst>
            <pc:docMk/>
            <pc:sldMk cId="15502298" sldId="2147469144"/>
            <ac:spMk id="13" creationId="{B5B2AACA-D13D-12C8-6936-8B04DFE681F6}"/>
          </ac:spMkLst>
        </pc:spChg>
        <pc:spChg chg="mod">
          <ac:chgData name="Pernia, Gabriel Enrique" userId="9a9e0add-9322-4346-adec-d02d63be1c00" providerId="ADAL" clId="{8F6BF2BE-ABF4-4F8B-9356-C58C17DB06EB}" dt="2025-02-21T00:38:32.580" v="1593" actId="207"/>
          <ac:spMkLst>
            <pc:docMk/>
            <pc:sldMk cId="15502298" sldId="2147469144"/>
            <ac:spMk id="14" creationId="{27AD072A-0204-EB30-BCC5-723C8FEE88A0}"/>
          </ac:spMkLst>
        </pc:spChg>
        <pc:spChg chg="mod">
          <ac:chgData name="Pernia, Gabriel Enrique" userId="9a9e0add-9322-4346-adec-d02d63be1c00" providerId="ADAL" clId="{8F6BF2BE-ABF4-4F8B-9356-C58C17DB06EB}" dt="2025-02-21T00:38:32.580" v="1593" actId="207"/>
          <ac:spMkLst>
            <pc:docMk/>
            <pc:sldMk cId="15502298" sldId="2147469144"/>
            <ac:spMk id="15" creationId="{4BBAC68C-A769-3BEF-281F-1BE18114E515}"/>
          </ac:spMkLst>
        </pc:spChg>
        <pc:spChg chg="mod">
          <ac:chgData name="Pernia, Gabriel Enrique" userId="9a9e0add-9322-4346-adec-d02d63be1c00" providerId="ADAL" clId="{8F6BF2BE-ABF4-4F8B-9356-C58C17DB06EB}" dt="2025-02-21T00:38:32.580" v="1593" actId="207"/>
          <ac:spMkLst>
            <pc:docMk/>
            <pc:sldMk cId="15502298" sldId="2147469144"/>
            <ac:spMk id="17" creationId="{98816414-DF23-BFA7-41F5-04E50AA6217C}"/>
          </ac:spMkLst>
        </pc:spChg>
        <pc:spChg chg="mod">
          <ac:chgData name="Pernia, Gabriel Enrique" userId="9a9e0add-9322-4346-adec-d02d63be1c00" providerId="ADAL" clId="{8F6BF2BE-ABF4-4F8B-9356-C58C17DB06EB}" dt="2025-02-21T00:38:32.580" v="1593" actId="207"/>
          <ac:spMkLst>
            <pc:docMk/>
            <pc:sldMk cId="15502298" sldId="2147469144"/>
            <ac:spMk id="18" creationId="{BE97DD58-6695-AF44-DA6A-A9952AEBBF37}"/>
          </ac:spMkLst>
        </pc:spChg>
        <pc:spChg chg="mod">
          <ac:chgData name="Pernia, Gabriel Enrique" userId="9a9e0add-9322-4346-adec-d02d63be1c00" providerId="ADAL" clId="{8F6BF2BE-ABF4-4F8B-9356-C58C17DB06EB}" dt="2025-02-21T00:38:32.580" v="1593" actId="207"/>
          <ac:spMkLst>
            <pc:docMk/>
            <pc:sldMk cId="15502298" sldId="2147469144"/>
            <ac:spMk id="19" creationId="{9A422208-28ED-9A97-B0A2-1327C5B9388F}"/>
          </ac:spMkLst>
        </pc:spChg>
        <pc:spChg chg="mod">
          <ac:chgData name="Pernia, Gabriel Enrique" userId="9a9e0add-9322-4346-adec-d02d63be1c00" providerId="ADAL" clId="{8F6BF2BE-ABF4-4F8B-9356-C58C17DB06EB}" dt="2025-02-21T00:38:32.580" v="1593" actId="207"/>
          <ac:spMkLst>
            <pc:docMk/>
            <pc:sldMk cId="15502298" sldId="2147469144"/>
            <ac:spMk id="20" creationId="{321B9DA0-2AFC-FFA0-9F61-A6D6CD634F7A}"/>
          </ac:spMkLst>
        </pc:spChg>
        <pc:spChg chg="mod">
          <ac:chgData name="Pernia, Gabriel Enrique" userId="9a9e0add-9322-4346-adec-d02d63be1c00" providerId="ADAL" clId="{8F6BF2BE-ABF4-4F8B-9356-C58C17DB06EB}" dt="2025-02-21T00:38:32.580" v="1593" actId="207"/>
          <ac:spMkLst>
            <pc:docMk/>
            <pc:sldMk cId="15502298" sldId="2147469144"/>
            <ac:spMk id="21" creationId="{2F145BDF-6A85-92EA-07A6-7EDE12D9AC7B}"/>
          </ac:spMkLst>
        </pc:spChg>
        <pc:spChg chg="mod">
          <ac:chgData name="Pernia, Gabriel Enrique" userId="9a9e0add-9322-4346-adec-d02d63be1c00" providerId="ADAL" clId="{8F6BF2BE-ABF4-4F8B-9356-C58C17DB06EB}" dt="2025-02-21T00:38:32.580" v="1593" actId="207"/>
          <ac:spMkLst>
            <pc:docMk/>
            <pc:sldMk cId="15502298" sldId="2147469144"/>
            <ac:spMk id="23" creationId="{34634288-3CF9-DD45-32BB-993377E89DDB}"/>
          </ac:spMkLst>
        </pc:spChg>
        <pc:spChg chg="mod">
          <ac:chgData name="Pernia, Gabriel Enrique" userId="9a9e0add-9322-4346-adec-d02d63be1c00" providerId="ADAL" clId="{8F6BF2BE-ABF4-4F8B-9356-C58C17DB06EB}" dt="2025-02-21T00:38:32.580" v="1593" actId="207"/>
          <ac:spMkLst>
            <pc:docMk/>
            <pc:sldMk cId="15502298" sldId="2147469144"/>
            <ac:spMk id="24" creationId="{71CED13D-C1C3-4A6A-E428-CCAC5382E8C4}"/>
          </ac:spMkLst>
        </pc:spChg>
        <pc:spChg chg="mod">
          <ac:chgData name="Pernia, Gabriel Enrique" userId="9a9e0add-9322-4346-adec-d02d63be1c00" providerId="ADAL" clId="{8F6BF2BE-ABF4-4F8B-9356-C58C17DB06EB}" dt="2025-02-21T00:38:32.580" v="1593" actId="207"/>
          <ac:spMkLst>
            <pc:docMk/>
            <pc:sldMk cId="15502298" sldId="2147469144"/>
            <ac:spMk id="25" creationId="{6DA89764-6443-0B74-901C-83C1FF483DC0}"/>
          </ac:spMkLst>
        </pc:spChg>
        <pc:spChg chg="mod">
          <ac:chgData name="Pernia, Gabriel Enrique" userId="9a9e0add-9322-4346-adec-d02d63be1c00" providerId="ADAL" clId="{8F6BF2BE-ABF4-4F8B-9356-C58C17DB06EB}" dt="2025-02-21T00:38:32.580" v="1593" actId="207"/>
          <ac:spMkLst>
            <pc:docMk/>
            <pc:sldMk cId="15502298" sldId="2147469144"/>
            <ac:spMk id="26" creationId="{81486DE5-1A09-4901-931E-48AF7379F681}"/>
          </ac:spMkLst>
        </pc:spChg>
        <pc:spChg chg="mod">
          <ac:chgData name="Pernia, Gabriel Enrique" userId="9a9e0add-9322-4346-adec-d02d63be1c00" providerId="ADAL" clId="{8F6BF2BE-ABF4-4F8B-9356-C58C17DB06EB}" dt="2025-02-21T00:38:32.580" v="1593" actId="207"/>
          <ac:spMkLst>
            <pc:docMk/>
            <pc:sldMk cId="15502298" sldId="2147469144"/>
            <ac:spMk id="27" creationId="{D43D4AFC-EEF0-8402-2310-C4E3DCE95BB3}"/>
          </ac:spMkLst>
        </pc:spChg>
        <pc:spChg chg="mod">
          <ac:chgData name="Pernia, Gabriel Enrique" userId="9a9e0add-9322-4346-adec-d02d63be1c00" providerId="ADAL" clId="{8F6BF2BE-ABF4-4F8B-9356-C58C17DB06EB}" dt="2025-02-21T00:38:32.580" v="1593" actId="207"/>
          <ac:spMkLst>
            <pc:docMk/>
            <pc:sldMk cId="15502298" sldId="2147469144"/>
            <ac:spMk id="29" creationId="{C423EA48-BB2E-FEBF-3966-1C97203C83F7}"/>
          </ac:spMkLst>
        </pc:spChg>
        <pc:spChg chg="mod">
          <ac:chgData name="Pernia, Gabriel Enrique" userId="9a9e0add-9322-4346-adec-d02d63be1c00" providerId="ADAL" clId="{8F6BF2BE-ABF4-4F8B-9356-C58C17DB06EB}" dt="2025-02-21T00:38:32.580" v="1593" actId="207"/>
          <ac:spMkLst>
            <pc:docMk/>
            <pc:sldMk cId="15502298" sldId="2147469144"/>
            <ac:spMk id="30" creationId="{11085414-BFA0-2ADE-3D5D-4CE82CBBD4EE}"/>
          </ac:spMkLst>
        </pc:spChg>
        <pc:spChg chg="mod">
          <ac:chgData name="Pernia, Gabriel Enrique" userId="9a9e0add-9322-4346-adec-d02d63be1c00" providerId="ADAL" clId="{8F6BF2BE-ABF4-4F8B-9356-C58C17DB06EB}" dt="2025-02-21T00:38:32.580" v="1593" actId="207"/>
          <ac:spMkLst>
            <pc:docMk/>
            <pc:sldMk cId="15502298" sldId="2147469144"/>
            <ac:spMk id="31" creationId="{3A3D38AC-574F-8800-7C96-D5060FB8A69A}"/>
          </ac:spMkLst>
        </pc:spChg>
        <pc:spChg chg="mod">
          <ac:chgData name="Pernia, Gabriel Enrique" userId="9a9e0add-9322-4346-adec-d02d63be1c00" providerId="ADAL" clId="{8F6BF2BE-ABF4-4F8B-9356-C58C17DB06EB}" dt="2025-02-21T00:38:32.580" v="1593" actId="207"/>
          <ac:spMkLst>
            <pc:docMk/>
            <pc:sldMk cId="15502298" sldId="2147469144"/>
            <ac:spMk id="32" creationId="{8BEA3FAC-CED2-F5BF-CBE1-542EE1A40EB9}"/>
          </ac:spMkLst>
        </pc:spChg>
        <pc:spChg chg="mod">
          <ac:chgData name="Pernia, Gabriel Enrique" userId="9a9e0add-9322-4346-adec-d02d63be1c00" providerId="ADAL" clId="{8F6BF2BE-ABF4-4F8B-9356-C58C17DB06EB}" dt="2025-02-21T00:38:32.580" v="1593" actId="207"/>
          <ac:spMkLst>
            <pc:docMk/>
            <pc:sldMk cId="15502298" sldId="2147469144"/>
            <ac:spMk id="33" creationId="{AD06C3F5-3FCE-8DB8-F6F6-E8CA9C65BAF1}"/>
          </ac:spMkLst>
        </pc:spChg>
        <pc:spChg chg="add mod">
          <ac:chgData name="Pernia, Gabriel Enrique" userId="9a9e0add-9322-4346-adec-d02d63be1c00" providerId="ADAL" clId="{8F6BF2BE-ABF4-4F8B-9356-C58C17DB06EB}" dt="2025-02-21T00:38:32.580" v="1593" actId="207"/>
          <ac:spMkLst>
            <pc:docMk/>
            <pc:sldMk cId="15502298" sldId="2147469144"/>
            <ac:spMk id="34" creationId="{5A2F5EFE-CF65-216B-6FFE-8811DE6EC471}"/>
          </ac:spMkLst>
        </pc:spChg>
        <pc:spChg chg="add mod">
          <ac:chgData name="Pernia, Gabriel Enrique" userId="9a9e0add-9322-4346-adec-d02d63be1c00" providerId="ADAL" clId="{8F6BF2BE-ABF4-4F8B-9356-C58C17DB06EB}" dt="2025-02-21T00:38:32.580" v="1593" actId="207"/>
          <ac:spMkLst>
            <pc:docMk/>
            <pc:sldMk cId="15502298" sldId="2147469144"/>
            <ac:spMk id="35" creationId="{2672C140-8A64-A4CC-5E62-0901F99F23AA}"/>
          </ac:spMkLst>
        </pc:spChg>
        <pc:spChg chg="add mod">
          <ac:chgData name="Pernia, Gabriel Enrique" userId="9a9e0add-9322-4346-adec-d02d63be1c00" providerId="ADAL" clId="{8F6BF2BE-ABF4-4F8B-9356-C58C17DB06EB}" dt="2025-02-21T00:38:32.580" v="1593" actId="207"/>
          <ac:spMkLst>
            <pc:docMk/>
            <pc:sldMk cId="15502298" sldId="2147469144"/>
            <ac:spMk id="36" creationId="{4E307503-7426-AB54-A6E1-A97C196655EC}"/>
          </ac:spMkLst>
        </pc:spChg>
        <pc:spChg chg="add mod">
          <ac:chgData name="Pernia, Gabriel Enrique" userId="9a9e0add-9322-4346-adec-d02d63be1c00" providerId="ADAL" clId="{8F6BF2BE-ABF4-4F8B-9356-C58C17DB06EB}" dt="2025-02-21T00:38:32.580" v="1593" actId="207"/>
          <ac:spMkLst>
            <pc:docMk/>
            <pc:sldMk cId="15502298" sldId="2147469144"/>
            <ac:spMk id="37" creationId="{661D7E3D-D7AE-FD83-165B-F86F7740259E}"/>
          </ac:spMkLst>
        </pc:spChg>
        <pc:spChg chg="add mod">
          <ac:chgData name="Pernia, Gabriel Enrique" userId="9a9e0add-9322-4346-adec-d02d63be1c00" providerId="ADAL" clId="{8F6BF2BE-ABF4-4F8B-9356-C58C17DB06EB}" dt="2025-02-21T00:38:32.580" v="1593" actId="207"/>
          <ac:spMkLst>
            <pc:docMk/>
            <pc:sldMk cId="15502298" sldId="2147469144"/>
            <ac:spMk id="38" creationId="{ECBF8C39-5599-D50E-D0FE-26E09789C4E1}"/>
          </ac:spMkLst>
        </pc:spChg>
        <pc:spChg chg="add mod">
          <ac:chgData name="Pernia, Gabriel Enrique" userId="9a9e0add-9322-4346-adec-d02d63be1c00" providerId="ADAL" clId="{8F6BF2BE-ABF4-4F8B-9356-C58C17DB06EB}" dt="2025-02-21T00:38:32.580" v="1593" actId="207"/>
          <ac:spMkLst>
            <pc:docMk/>
            <pc:sldMk cId="15502298" sldId="2147469144"/>
            <ac:spMk id="39" creationId="{F7492C17-89DD-8650-09E4-973E112C4BEE}"/>
          </ac:spMkLst>
        </pc:spChg>
        <pc:spChg chg="add mod">
          <ac:chgData name="Pernia, Gabriel Enrique" userId="9a9e0add-9322-4346-adec-d02d63be1c00" providerId="ADAL" clId="{8F6BF2BE-ABF4-4F8B-9356-C58C17DB06EB}" dt="2025-02-21T00:38:32.580" v="1593" actId="207"/>
          <ac:spMkLst>
            <pc:docMk/>
            <pc:sldMk cId="15502298" sldId="2147469144"/>
            <ac:spMk id="40" creationId="{5D7A2D8A-ECEF-48AF-79F8-20247CEA14F5}"/>
          </ac:spMkLst>
        </pc:spChg>
        <pc:spChg chg="add mod">
          <ac:chgData name="Pernia, Gabriel Enrique" userId="9a9e0add-9322-4346-adec-d02d63be1c00" providerId="ADAL" clId="{8F6BF2BE-ABF4-4F8B-9356-C58C17DB06EB}" dt="2025-02-21T00:38:32.580" v="1593" actId="207"/>
          <ac:spMkLst>
            <pc:docMk/>
            <pc:sldMk cId="15502298" sldId="2147469144"/>
            <ac:spMk id="41" creationId="{515945F6-1E2C-0AA6-8005-8FA0468273A7}"/>
          </ac:spMkLst>
        </pc:spChg>
        <pc:spChg chg="add mod">
          <ac:chgData name="Pernia, Gabriel Enrique" userId="9a9e0add-9322-4346-adec-d02d63be1c00" providerId="ADAL" clId="{8F6BF2BE-ABF4-4F8B-9356-C58C17DB06EB}" dt="2025-02-21T00:38:32.580" v="1593" actId="207"/>
          <ac:spMkLst>
            <pc:docMk/>
            <pc:sldMk cId="15502298" sldId="2147469144"/>
            <ac:spMk id="42" creationId="{1885F32E-8A04-47D4-3BFC-44F6DB63AF4A}"/>
          </ac:spMkLst>
        </pc:spChg>
        <pc:spChg chg="add mod">
          <ac:chgData name="Pernia, Gabriel Enrique" userId="9a9e0add-9322-4346-adec-d02d63be1c00" providerId="ADAL" clId="{8F6BF2BE-ABF4-4F8B-9356-C58C17DB06EB}" dt="2025-02-21T00:38:32.580" v="1593" actId="207"/>
          <ac:spMkLst>
            <pc:docMk/>
            <pc:sldMk cId="15502298" sldId="2147469144"/>
            <ac:spMk id="43" creationId="{943731A5-BFA7-6F1D-6B19-7502C09A6DDD}"/>
          </ac:spMkLst>
        </pc:spChg>
        <pc:spChg chg="add mod">
          <ac:chgData name="Pernia, Gabriel Enrique" userId="9a9e0add-9322-4346-adec-d02d63be1c00" providerId="ADAL" clId="{8F6BF2BE-ABF4-4F8B-9356-C58C17DB06EB}" dt="2025-02-21T00:38:32.580" v="1593" actId="207"/>
          <ac:spMkLst>
            <pc:docMk/>
            <pc:sldMk cId="15502298" sldId="2147469144"/>
            <ac:spMk id="44" creationId="{8FA85125-189D-26B7-EED5-8FA996351161}"/>
          </ac:spMkLst>
        </pc:spChg>
        <pc:spChg chg="add mod">
          <ac:chgData name="Pernia, Gabriel Enrique" userId="9a9e0add-9322-4346-adec-d02d63be1c00" providerId="ADAL" clId="{8F6BF2BE-ABF4-4F8B-9356-C58C17DB06EB}" dt="2025-02-21T00:38:32.580" v="1593" actId="207"/>
          <ac:spMkLst>
            <pc:docMk/>
            <pc:sldMk cId="15502298" sldId="2147469144"/>
            <ac:spMk id="45" creationId="{E83F4646-6C81-9B17-0E2F-A4F6CF8A6668}"/>
          </ac:spMkLst>
        </pc:spChg>
        <pc:spChg chg="add mod">
          <ac:chgData name="Pernia, Gabriel Enrique" userId="9a9e0add-9322-4346-adec-d02d63be1c00" providerId="ADAL" clId="{8F6BF2BE-ABF4-4F8B-9356-C58C17DB06EB}" dt="2025-02-21T00:38:32.580" v="1593" actId="207"/>
          <ac:spMkLst>
            <pc:docMk/>
            <pc:sldMk cId="15502298" sldId="2147469144"/>
            <ac:spMk id="46" creationId="{3C5293D6-D31D-F401-2639-80C31D23AF8B}"/>
          </ac:spMkLst>
        </pc:spChg>
        <pc:spChg chg="add mod">
          <ac:chgData name="Pernia, Gabriel Enrique" userId="9a9e0add-9322-4346-adec-d02d63be1c00" providerId="ADAL" clId="{8F6BF2BE-ABF4-4F8B-9356-C58C17DB06EB}" dt="2025-02-21T00:38:32.580" v="1593" actId="207"/>
          <ac:spMkLst>
            <pc:docMk/>
            <pc:sldMk cId="15502298" sldId="2147469144"/>
            <ac:spMk id="47" creationId="{7FAC3D91-CF87-EC73-4E1E-DDD6A91B72A7}"/>
          </ac:spMkLst>
        </pc:spChg>
        <pc:spChg chg="add mod">
          <ac:chgData name="Pernia, Gabriel Enrique" userId="9a9e0add-9322-4346-adec-d02d63be1c00" providerId="ADAL" clId="{8F6BF2BE-ABF4-4F8B-9356-C58C17DB06EB}" dt="2025-02-21T00:38:32.580" v="1593" actId="207"/>
          <ac:spMkLst>
            <pc:docMk/>
            <pc:sldMk cId="15502298" sldId="2147469144"/>
            <ac:spMk id="48" creationId="{B8BF9C01-BD4C-F3EB-AC9D-918B19C79C9F}"/>
          </ac:spMkLst>
        </pc:spChg>
        <pc:spChg chg="add mod">
          <ac:chgData name="Pernia, Gabriel Enrique" userId="9a9e0add-9322-4346-adec-d02d63be1c00" providerId="ADAL" clId="{8F6BF2BE-ABF4-4F8B-9356-C58C17DB06EB}" dt="2025-02-21T00:38:32.580" v="1593" actId="207"/>
          <ac:spMkLst>
            <pc:docMk/>
            <pc:sldMk cId="15502298" sldId="2147469144"/>
            <ac:spMk id="49" creationId="{BD0B4AB6-CF3A-A87A-58BC-BF3546D1952B}"/>
          </ac:spMkLst>
        </pc:spChg>
        <pc:spChg chg="add mod">
          <ac:chgData name="Pernia, Gabriel Enrique" userId="9a9e0add-9322-4346-adec-d02d63be1c00" providerId="ADAL" clId="{8F6BF2BE-ABF4-4F8B-9356-C58C17DB06EB}" dt="2025-02-21T00:38:32.580" v="1593" actId="207"/>
          <ac:spMkLst>
            <pc:docMk/>
            <pc:sldMk cId="15502298" sldId="2147469144"/>
            <ac:spMk id="50" creationId="{09B5E251-53A2-0AD8-D10D-74130463A5DE}"/>
          </ac:spMkLst>
        </pc:spChg>
        <pc:spChg chg="add mod">
          <ac:chgData name="Pernia, Gabriel Enrique" userId="9a9e0add-9322-4346-adec-d02d63be1c00" providerId="ADAL" clId="{8F6BF2BE-ABF4-4F8B-9356-C58C17DB06EB}" dt="2025-02-21T00:38:32.580" v="1593" actId="207"/>
          <ac:spMkLst>
            <pc:docMk/>
            <pc:sldMk cId="15502298" sldId="2147469144"/>
            <ac:spMk id="51" creationId="{91CAF807-3A1B-338D-DDD3-CDFE12F03A69}"/>
          </ac:spMkLst>
        </pc:spChg>
        <pc:spChg chg="add mod">
          <ac:chgData name="Pernia, Gabriel Enrique" userId="9a9e0add-9322-4346-adec-d02d63be1c00" providerId="ADAL" clId="{8F6BF2BE-ABF4-4F8B-9356-C58C17DB06EB}" dt="2025-02-21T00:38:32.580" v="1593" actId="207"/>
          <ac:spMkLst>
            <pc:docMk/>
            <pc:sldMk cId="15502298" sldId="2147469144"/>
            <ac:spMk id="52" creationId="{3759BC62-AA2A-9738-FB8F-46B7B59716BC}"/>
          </ac:spMkLst>
        </pc:spChg>
        <pc:spChg chg="add mod">
          <ac:chgData name="Pernia, Gabriel Enrique" userId="9a9e0add-9322-4346-adec-d02d63be1c00" providerId="ADAL" clId="{8F6BF2BE-ABF4-4F8B-9356-C58C17DB06EB}" dt="2025-02-21T00:38:32.580" v="1593" actId="207"/>
          <ac:spMkLst>
            <pc:docMk/>
            <pc:sldMk cId="15502298" sldId="2147469144"/>
            <ac:spMk id="56" creationId="{A8B6CA31-D16D-0CEF-5BF6-359D976FD861}"/>
          </ac:spMkLst>
        </pc:spChg>
        <pc:spChg chg="add mod">
          <ac:chgData name="Pernia, Gabriel Enrique" userId="9a9e0add-9322-4346-adec-d02d63be1c00" providerId="ADAL" clId="{8F6BF2BE-ABF4-4F8B-9356-C58C17DB06EB}" dt="2025-02-21T00:38:32.580" v="1593" actId="207"/>
          <ac:spMkLst>
            <pc:docMk/>
            <pc:sldMk cId="15502298" sldId="2147469144"/>
            <ac:spMk id="58" creationId="{657A1391-7016-822D-5F6A-85EC011F4D96}"/>
          </ac:spMkLst>
        </pc:spChg>
        <pc:spChg chg="add mod">
          <ac:chgData name="Pernia, Gabriel Enrique" userId="9a9e0add-9322-4346-adec-d02d63be1c00" providerId="ADAL" clId="{8F6BF2BE-ABF4-4F8B-9356-C58C17DB06EB}" dt="2025-02-21T00:38:32.580" v="1593" actId="207"/>
          <ac:spMkLst>
            <pc:docMk/>
            <pc:sldMk cId="15502298" sldId="2147469144"/>
            <ac:spMk id="59" creationId="{7A04973B-3540-D934-8548-CD361F461431}"/>
          </ac:spMkLst>
        </pc:spChg>
        <pc:spChg chg="add mod">
          <ac:chgData name="Pernia, Gabriel Enrique" userId="9a9e0add-9322-4346-adec-d02d63be1c00" providerId="ADAL" clId="{8F6BF2BE-ABF4-4F8B-9356-C58C17DB06EB}" dt="2025-02-21T00:38:32.580" v="1593" actId="207"/>
          <ac:spMkLst>
            <pc:docMk/>
            <pc:sldMk cId="15502298" sldId="2147469144"/>
            <ac:spMk id="60" creationId="{601125C7-BB48-2D5D-AD80-16CEECA43038}"/>
          </ac:spMkLst>
        </pc:spChg>
        <pc:spChg chg="add mod">
          <ac:chgData name="Pernia, Gabriel Enrique" userId="9a9e0add-9322-4346-adec-d02d63be1c00" providerId="ADAL" clId="{8F6BF2BE-ABF4-4F8B-9356-C58C17DB06EB}" dt="2025-02-21T00:38:32.580" v="1593" actId="207"/>
          <ac:spMkLst>
            <pc:docMk/>
            <pc:sldMk cId="15502298" sldId="2147469144"/>
            <ac:spMk id="61" creationId="{8FFB03B0-5334-C743-379B-789AE5EF56D4}"/>
          </ac:spMkLst>
        </pc:spChg>
        <pc:grpChg chg="add mod">
          <ac:chgData name="Pernia, Gabriel Enrique" userId="9a9e0add-9322-4346-adec-d02d63be1c00" providerId="ADAL" clId="{8F6BF2BE-ABF4-4F8B-9356-C58C17DB06EB}" dt="2025-02-21T00:38:29.707" v="1592"/>
          <ac:grpSpMkLst>
            <pc:docMk/>
            <pc:sldMk cId="15502298" sldId="2147469144"/>
            <ac:grpSpMk id="4" creationId="{60A3F93A-6084-ED19-C56F-8BE107B0B1C9}"/>
          </ac:grpSpMkLst>
        </pc:grpChg>
        <pc:grpChg chg="add mod">
          <ac:chgData name="Pernia, Gabriel Enrique" userId="9a9e0add-9322-4346-adec-d02d63be1c00" providerId="ADAL" clId="{8F6BF2BE-ABF4-4F8B-9356-C58C17DB06EB}" dt="2025-02-21T00:38:29.707" v="1592"/>
          <ac:grpSpMkLst>
            <pc:docMk/>
            <pc:sldMk cId="15502298" sldId="2147469144"/>
            <ac:grpSpMk id="10" creationId="{660FFBF2-7E00-D035-25DF-19728EDBFA7F}"/>
          </ac:grpSpMkLst>
        </pc:grpChg>
        <pc:grpChg chg="add mod">
          <ac:chgData name="Pernia, Gabriel Enrique" userId="9a9e0add-9322-4346-adec-d02d63be1c00" providerId="ADAL" clId="{8F6BF2BE-ABF4-4F8B-9356-C58C17DB06EB}" dt="2025-02-21T00:38:29.707" v="1592"/>
          <ac:grpSpMkLst>
            <pc:docMk/>
            <pc:sldMk cId="15502298" sldId="2147469144"/>
            <ac:grpSpMk id="16" creationId="{6380FDDE-A29C-877E-48C1-D24A7923C039}"/>
          </ac:grpSpMkLst>
        </pc:grpChg>
        <pc:grpChg chg="add mod">
          <ac:chgData name="Pernia, Gabriel Enrique" userId="9a9e0add-9322-4346-adec-d02d63be1c00" providerId="ADAL" clId="{8F6BF2BE-ABF4-4F8B-9356-C58C17DB06EB}" dt="2025-02-21T00:38:29.707" v="1592"/>
          <ac:grpSpMkLst>
            <pc:docMk/>
            <pc:sldMk cId="15502298" sldId="2147469144"/>
            <ac:grpSpMk id="22" creationId="{935B51F9-4BAA-A74F-2DC1-9D04752E0BB2}"/>
          </ac:grpSpMkLst>
        </pc:grpChg>
        <pc:grpChg chg="add mod">
          <ac:chgData name="Pernia, Gabriel Enrique" userId="9a9e0add-9322-4346-adec-d02d63be1c00" providerId="ADAL" clId="{8F6BF2BE-ABF4-4F8B-9356-C58C17DB06EB}" dt="2025-02-21T00:38:29.707" v="1592"/>
          <ac:grpSpMkLst>
            <pc:docMk/>
            <pc:sldMk cId="15502298" sldId="2147469144"/>
            <ac:grpSpMk id="28" creationId="{7F14C476-1E52-E29F-9A7D-6E636683C877}"/>
          </ac:grpSpMkLst>
        </pc:grpChg>
      </pc:sldChg>
      <pc:sldChg chg="modSp add mod">
        <pc:chgData name="Pernia, Gabriel Enrique" userId="9a9e0add-9322-4346-adec-d02d63be1c00" providerId="ADAL" clId="{8F6BF2BE-ABF4-4F8B-9356-C58C17DB06EB}" dt="2025-02-21T00:37:38.083" v="1586"/>
        <pc:sldMkLst>
          <pc:docMk/>
          <pc:sldMk cId="1627671440" sldId="2147469145"/>
        </pc:sldMkLst>
        <pc:spChg chg="mod">
          <ac:chgData name="Pernia, Gabriel Enrique" userId="9a9e0add-9322-4346-adec-d02d63be1c00" providerId="ADAL" clId="{8F6BF2BE-ABF4-4F8B-9356-C58C17DB06EB}" dt="2025-02-21T00:37:38.083" v="1586"/>
          <ac:spMkLst>
            <pc:docMk/>
            <pc:sldMk cId="1627671440" sldId="2147469145"/>
            <ac:spMk id="2" creationId="{444FAC7D-5D1C-7348-A0FF-FFC73F529887}"/>
          </ac:spMkLst>
        </pc:spChg>
      </pc:sldChg>
      <pc:sldChg chg="modSp add mod">
        <pc:chgData name="Pernia, Gabriel Enrique" userId="9a9e0add-9322-4346-adec-d02d63be1c00" providerId="ADAL" clId="{8F6BF2BE-ABF4-4F8B-9356-C58C17DB06EB}" dt="2025-02-21T17:43:41.479" v="4994"/>
        <pc:sldMkLst>
          <pc:docMk/>
          <pc:sldMk cId="614098811" sldId="2147469146"/>
        </pc:sldMkLst>
        <pc:spChg chg="mod">
          <ac:chgData name="Pernia, Gabriel Enrique" userId="9a9e0add-9322-4346-adec-d02d63be1c00" providerId="ADAL" clId="{8F6BF2BE-ABF4-4F8B-9356-C58C17DB06EB}" dt="2025-02-21T17:43:41.479" v="4994"/>
          <ac:spMkLst>
            <pc:docMk/>
            <pc:sldMk cId="614098811" sldId="2147469146"/>
            <ac:spMk id="2" creationId="{444FAC7D-5D1C-7348-A0FF-FFC73F529887}"/>
          </ac:spMkLst>
        </pc:spChg>
      </pc:sldChg>
      <pc:sldChg chg="modSp add mod ord">
        <pc:chgData name="Pernia, Gabriel Enrique" userId="9a9e0add-9322-4346-adec-d02d63be1c00" providerId="ADAL" clId="{8F6BF2BE-ABF4-4F8B-9356-C58C17DB06EB}" dt="2025-02-24T11:34:58.307" v="11739" actId="313"/>
        <pc:sldMkLst>
          <pc:docMk/>
          <pc:sldMk cId="830553175" sldId="2147469147"/>
        </pc:sldMkLst>
        <pc:spChg chg="mod">
          <ac:chgData name="Pernia, Gabriel Enrique" userId="9a9e0add-9322-4346-adec-d02d63be1c00" providerId="ADAL" clId="{8F6BF2BE-ABF4-4F8B-9356-C58C17DB06EB}" dt="2025-02-21T22:35:57.510" v="6749" actId="20577"/>
          <ac:spMkLst>
            <pc:docMk/>
            <pc:sldMk cId="830553175" sldId="2147469147"/>
            <ac:spMk id="74" creationId="{B0D22F52-71EA-CD05-86F6-0C5107E93E7F}"/>
          </ac:spMkLst>
        </pc:spChg>
        <pc:spChg chg="mod">
          <ac:chgData name="Pernia, Gabriel Enrique" userId="9a9e0add-9322-4346-adec-d02d63be1c00" providerId="ADAL" clId="{8F6BF2BE-ABF4-4F8B-9356-C58C17DB06EB}" dt="2025-02-24T11:34:38.068" v="11735" actId="255"/>
          <ac:spMkLst>
            <pc:docMk/>
            <pc:sldMk cId="830553175" sldId="2147469147"/>
            <ac:spMk id="102" creationId="{D6382CA6-C5DD-A60F-831B-760081DF4C74}"/>
          </ac:spMkLst>
        </pc:spChg>
        <pc:spChg chg="mod">
          <ac:chgData name="Pernia, Gabriel Enrique" userId="9a9e0add-9322-4346-adec-d02d63be1c00" providerId="ADAL" clId="{8F6BF2BE-ABF4-4F8B-9356-C58C17DB06EB}" dt="2025-02-24T11:34:43.696" v="11736" actId="255"/>
          <ac:spMkLst>
            <pc:docMk/>
            <pc:sldMk cId="830553175" sldId="2147469147"/>
            <ac:spMk id="104" creationId="{29074493-6245-8886-B78E-72B6979E3246}"/>
          </ac:spMkLst>
        </pc:spChg>
        <pc:spChg chg="mod">
          <ac:chgData name="Pernia, Gabriel Enrique" userId="9a9e0add-9322-4346-adec-d02d63be1c00" providerId="ADAL" clId="{8F6BF2BE-ABF4-4F8B-9356-C58C17DB06EB}" dt="2025-02-24T11:34:58.307" v="11739" actId="313"/>
          <ac:spMkLst>
            <pc:docMk/>
            <pc:sldMk cId="830553175" sldId="2147469147"/>
            <ac:spMk id="105" creationId="{E80BAB45-7ED2-CE62-507E-ED39CA9B96BD}"/>
          </ac:spMkLst>
        </pc:spChg>
        <pc:spChg chg="mod">
          <ac:chgData name="Pernia, Gabriel Enrique" userId="9a9e0add-9322-4346-adec-d02d63be1c00" providerId="ADAL" clId="{8F6BF2BE-ABF4-4F8B-9356-C58C17DB06EB}" dt="2025-02-24T11:34:54.187" v="11738" actId="255"/>
          <ac:spMkLst>
            <pc:docMk/>
            <pc:sldMk cId="830553175" sldId="2147469147"/>
            <ac:spMk id="106" creationId="{0D6DE450-CDD1-0178-39AF-CBCC62852084}"/>
          </ac:spMkLst>
        </pc:spChg>
      </pc:sldChg>
      <pc:sldChg chg="modSp add mod">
        <pc:chgData name="Pernia, Gabriel Enrique" userId="9a9e0add-9322-4346-adec-d02d63be1c00" providerId="ADAL" clId="{8F6BF2BE-ABF4-4F8B-9356-C58C17DB06EB}" dt="2025-02-21T19:33:36.160" v="5055" actId="207"/>
        <pc:sldMkLst>
          <pc:docMk/>
          <pc:sldMk cId="326261005" sldId="2147469149"/>
        </pc:sldMkLst>
        <pc:spChg chg="mod">
          <ac:chgData name="Pernia, Gabriel Enrique" userId="9a9e0add-9322-4346-adec-d02d63be1c00" providerId="ADAL" clId="{8F6BF2BE-ABF4-4F8B-9356-C58C17DB06EB}" dt="2025-02-21T19:33:36.160" v="5055" actId="207"/>
          <ac:spMkLst>
            <pc:docMk/>
            <pc:sldMk cId="326261005" sldId="2147469149"/>
            <ac:spMk id="2" creationId="{444FAC7D-5D1C-7348-A0FF-FFC73F529887}"/>
          </ac:spMkLst>
        </pc:spChg>
      </pc:sldChg>
      <pc:sldChg chg="modSp add mod ord">
        <pc:chgData name="Pernia, Gabriel Enrique" userId="9a9e0add-9322-4346-adec-d02d63be1c00" providerId="ADAL" clId="{8F6BF2BE-ABF4-4F8B-9356-C58C17DB06EB}" dt="2025-02-21T19:42:28.082" v="5062"/>
        <pc:sldMkLst>
          <pc:docMk/>
          <pc:sldMk cId="371274004" sldId="2147469150"/>
        </pc:sldMkLst>
        <pc:spChg chg="mod">
          <ac:chgData name="Pernia, Gabriel Enrique" userId="9a9e0add-9322-4346-adec-d02d63be1c00" providerId="ADAL" clId="{8F6BF2BE-ABF4-4F8B-9356-C58C17DB06EB}" dt="2025-02-21T19:35:02.815" v="5058" actId="207"/>
          <ac:spMkLst>
            <pc:docMk/>
            <pc:sldMk cId="371274004" sldId="2147469150"/>
            <ac:spMk id="2" creationId="{3310CF03-BF03-C7D8-CF7A-026AE59851C0}"/>
          </ac:spMkLst>
        </pc:spChg>
        <pc:spChg chg="mod">
          <ac:chgData name="Pernia, Gabriel Enrique" userId="9a9e0add-9322-4346-adec-d02d63be1c00" providerId="ADAL" clId="{8F6BF2BE-ABF4-4F8B-9356-C58C17DB06EB}" dt="2025-02-21T19:35:02.815" v="5058" actId="207"/>
          <ac:spMkLst>
            <pc:docMk/>
            <pc:sldMk cId="371274004" sldId="2147469150"/>
            <ac:spMk id="4" creationId="{10DE8511-2D7E-1C37-534A-904B051333F3}"/>
          </ac:spMkLst>
        </pc:spChg>
        <pc:spChg chg="mod">
          <ac:chgData name="Pernia, Gabriel Enrique" userId="9a9e0add-9322-4346-adec-d02d63be1c00" providerId="ADAL" clId="{8F6BF2BE-ABF4-4F8B-9356-C58C17DB06EB}" dt="2025-02-21T19:35:02.815" v="5058" actId="207"/>
          <ac:spMkLst>
            <pc:docMk/>
            <pc:sldMk cId="371274004" sldId="2147469150"/>
            <ac:spMk id="5" creationId="{BF0A5550-4D89-B752-6811-E6F46D649E5F}"/>
          </ac:spMkLst>
        </pc:spChg>
        <pc:spChg chg="mod">
          <ac:chgData name="Pernia, Gabriel Enrique" userId="9a9e0add-9322-4346-adec-d02d63be1c00" providerId="ADAL" clId="{8F6BF2BE-ABF4-4F8B-9356-C58C17DB06EB}" dt="2025-02-21T19:35:02.815" v="5058" actId="207"/>
          <ac:spMkLst>
            <pc:docMk/>
            <pc:sldMk cId="371274004" sldId="2147469150"/>
            <ac:spMk id="6" creationId="{AFA9AF0A-38D7-68AB-CE5F-F192D1B7B09A}"/>
          </ac:spMkLst>
        </pc:spChg>
        <pc:spChg chg="mod">
          <ac:chgData name="Pernia, Gabriel Enrique" userId="9a9e0add-9322-4346-adec-d02d63be1c00" providerId="ADAL" clId="{8F6BF2BE-ABF4-4F8B-9356-C58C17DB06EB}" dt="2025-02-21T19:35:02.815" v="5058" actId="207"/>
          <ac:spMkLst>
            <pc:docMk/>
            <pc:sldMk cId="371274004" sldId="2147469150"/>
            <ac:spMk id="7" creationId="{D248D68A-0B40-BC32-EF0E-6B9234895736}"/>
          </ac:spMkLst>
        </pc:spChg>
        <pc:spChg chg="mod">
          <ac:chgData name="Pernia, Gabriel Enrique" userId="9a9e0add-9322-4346-adec-d02d63be1c00" providerId="ADAL" clId="{8F6BF2BE-ABF4-4F8B-9356-C58C17DB06EB}" dt="2025-02-21T19:35:02.815" v="5058" actId="207"/>
          <ac:spMkLst>
            <pc:docMk/>
            <pc:sldMk cId="371274004" sldId="2147469150"/>
            <ac:spMk id="9" creationId="{2B486358-BEF9-7DF0-AC52-F0BDCEC8650A}"/>
          </ac:spMkLst>
        </pc:spChg>
        <pc:spChg chg="mod">
          <ac:chgData name="Pernia, Gabriel Enrique" userId="9a9e0add-9322-4346-adec-d02d63be1c00" providerId="ADAL" clId="{8F6BF2BE-ABF4-4F8B-9356-C58C17DB06EB}" dt="2025-02-21T19:35:02.815" v="5058" actId="207"/>
          <ac:spMkLst>
            <pc:docMk/>
            <pc:sldMk cId="371274004" sldId="2147469150"/>
            <ac:spMk id="10" creationId="{35BC2B6D-F1FF-1C59-6293-E9C1C7E09C00}"/>
          </ac:spMkLst>
        </pc:spChg>
        <pc:spChg chg="mod">
          <ac:chgData name="Pernia, Gabriel Enrique" userId="9a9e0add-9322-4346-adec-d02d63be1c00" providerId="ADAL" clId="{8F6BF2BE-ABF4-4F8B-9356-C58C17DB06EB}" dt="2025-02-21T19:35:02.815" v="5058" actId="207"/>
          <ac:spMkLst>
            <pc:docMk/>
            <pc:sldMk cId="371274004" sldId="2147469150"/>
            <ac:spMk id="11" creationId="{1AFC9845-5431-AFBC-D59D-602A613FE00F}"/>
          </ac:spMkLst>
        </pc:spChg>
        <pc:spChg chg="mod">
          <ac:chgData name="Pernia, Gabriel Enrique" userId="9a9e0add-9322-4346-adec-d02d63be1c00" providerId="ADAL" clId="{8F6BF2BE-ABF4-4F8B-9356-C58C17DB06EB}" dt="2025-02-21T19:35:02.815" v="5058" actId="207"/>
          <ac:spMkLst>
            <pc:docMk/>
            <pc:sldMk cId="371274004" sldId="2147469150"/>
            <ac:spMk id="12" creationId="{C2F4BF25-B265-F26E-722A-C0304739264F}"/>
          </ac:spMkLst>
        </pc:spChg>
        <pc:spChg chg="mod">
          <ac:chgData name="Pernia, Gabriel Enrique" userId="9a9e0add-9322-4346-adec-d02d63be1c00" providerId="ADAL" clId="{8F6BF2BE-ABF4-4F8B-9356-C58C17DB06EB}" dt="2025-02-21T19:35:02.815" v="5058" actId="207"/>
          <ac:spMkLst>
            <pc:docMk/>
            <pc:sldMk cId="371274004" sldId="2147469150"/>
            <ac:spMk id="13" creationId="{41772DB6-9728-5009-BA95-5DDF398DDDC3}"/>
          </ac:spMkLst>
        </pc:spChg>
        <pc:spChg chg="mod">
          <ac:chgData name="Pernia, Gabriel Enrique" userId="9a9e0add-9322-4346-adec-d02d63be1c00" providerId="ADAL" clId="{8F6BF2BE-ABF4-4F8B-9356-C58C17DB06EB}" dt="2025-02-21T19:35:02.815" v="5058" actId="207"/>
          <ac:spMkLst>
            <pc:docMk/>
            <pc:sldMk cId="371274004" sldId="2147469150"/>
            <ac:spMk id="16" creationId="{7995BD06-1FB3-50E1-B14A-9D5C85369347}"/>
          </ac:spMkLst>
        </pc:spChg>
        <pc:spChg chg="mod">
          <ac:chgData name="Pernia, Gabriel Enrique" userId="9a9e0add-9322-4346-adec-d02d63be1c00" providerId="ADAL" clId="{8F6BF2BE-ABF4-4F8B-9356-C58C17DB06EB}" dt="2025-02-21T19:35:02.815" v="5058" actId="207"/>
          <ac:spMkLst>
            <pc:docMk/>
            <pc:sldMk cId="371274004" sldId="2147469150"/>
            <ac:spMk id="17" creationId="{F81FECC7-994E-139B-C2BE-D581492CE8E2}"/>
          </ac:spMkLst>
        </pc:spChg>
        <pc:spChg chg="mod">
          <ac:chgData name="Pernia, Gabriel Enrique" userId="9a9e0add-9322-4346-adec-d02d63be1c00" providerId="ADAL" clId="{8F6BF2BE-ABF4-4F8B-9356-C58C17DB06EB}" dt="2025-02-21T19:35:02.815" v="5058" actId="207"/>
          <ac:spMkLst>
            <pc:docMk/>
            <pc:sldMk cId="371274004" sldId="2147469150"/>
            <ac:spMk id="18" creationId="{3DEEC7F5-F3FF-2041-A96B-9845C151410D}"/>
          </ac:spMkLst>
        </pc:spChg>
        <pc:spChg chg="mod">
          <ac:chgData name="Pernia, Gabriel Enrique" userId="9a9e0add-9322-4346-adec-d02d63be1c00" providerId="ADAL" clId="{8F6BF2BE-ABF4-4F8B-9356-C58C17DB06EB}" dt="2025-02-21T19:35:02.815" v="5058" actId="207"/>
          <ac:spMkLst>
            <pc:docMk/>
            <pc:sldMk cId="371274004" sldId="2147469150"/>
            <ac:spMk id="19" creationId="{CEDED252-98A2-FA96-47EE-A4B075B932AC}"/>
          </ac:spMkLst>
        </pc:spChg>
        <pc:spChg chg="mod">
          <ac:chgData name="Pernia, Gabriel Enrique" userId="9a9e0add-9322-4346-adec-d02d63be1c00" providerId="ADAL" clId="{8F6BF2BE-ABF4-4F8B-9356-C58C17DB06EB}" dt="2025-02-21T19:35:02.815" v="5058" actId="207"/>
          <ac:spMkLst>
            <pc:docMk/>
            <pc:sldMk cId="371274004" sldId="2147469150"/>
            <ac:spMk id="20" creationId="{A6403724-C9EF-F04B-2E22-63B28ABA9485}"/>
          </ac:spMkLst>
        </pc:spChg>
      </pc:sldChg>
      <pc:sldChg chg="modSp add mod ord">
        <pc:chgData name="Pernia, Gabriel Enrique" userId="9a9e0add-9322-4346-adec-d02d63be1c00" providerId="ADAL" clId="{8F6BF2BE-ABF4-4F8B-9356-C58C17DB06EB}" dt="2025-02-21T19:43:27.841" v="5064"/>
        <pc:sldMkLst>
          <pc:docMk/>
          <pc:sldMk cId="1730140008" sldId="2147469151"/>
        </pc:sldMkLst>
        <pc:spChg chg="mod">
          <ac:chgData name="Pernia, Gabriel Enrique" userId="9a9e0add-9322-4346-adec-d02d63be1c00" providerId="ADAL" clId="{8F6BF2BE-ABF4-4F8B-9356-C58C17DB06EB}" dt="2025-02-21T19:36:20.102" v="5060" actId="207"/>
          <ac:spMkLst>
            <pc:docMk/>
            <pc:sldMk cId="1730140008" sldId="2147469151"/>
            <ac:spMk id="2" creationId="{42BB3FCC-4473-55E4-27A0-B5D163AC7E8B}"/>
          </ac:spMkLst>
        </pc:spChg>
        <pc:spChg chg="mod">
          <ac:chgData name="Pernia, Gabriel Enrique" userId="9a9e0add-9322-4346-adec-d02d63be1c00" providerId="ADAL" clId="{8F6BF2BE-ABF4-4F8B-9356-C58C17DB06EB}" dt="2025-02-21T19:36:20.102" v="5060" actId="207"/>
          <ac:spMkLst>
            <pc:docMk/>
            <pc:sldMk cId="1730140008" sldId="2147469151"/>
            <ac:spMk id="3" creationId="{5E9E54B9-9055-0D31-0DC4-D8092848CB13}"/>
          </ac:spMkLst>
        </pc:spChg>
        <pc:spChg chg="mod">
          <ac:chgData name="Pernia, Gabriel Enrique" userId="9a9e0add-9322-4346-adec-d02d63be1c00" providerId="ADAL" clId="{8F6BF2BE-ABF4-4F8B-9356-C58C17DB06EB}" dt="2025-02-21T19:36:20.102" v="5060" actId="207"/>
          <ac:spMkLst>
            <pc:docMk/>
            <pc:sldMk cId="1730140008" sldId="2147469151"/>
            <ac:spMk id="4" creationId="{07335668-9A43-4332-35C6-B6B12B0BD94B}"/>
          </ac:spMkLst>
        </pc:spChg>
        <pc:spChg chg="mod">
          <ac:chgData name="Pernia, Gabriel Enrique" userId="9a9e0add-9322-4346-adec-d02d63be1c00" providerId="ADAL" clId="{8F6BF2BE-ABF4-4F8B-9356-C58C17DB06EB}" dt="2025-02-21T19:36:20.102" v="5060" actId="207"/>
          <ac:spMkLst>
            <pc:docMk/>
            <pc:sldMk cId="1730140008" sldId="2147469151"/>
            <ac:spMk id="5" creationId="{99239572-2B2C-AB6C-592C-F8AD96A972CD}"/>
          </ac:spMkLst>
        </pc:spChg>
        <pc:spChg chg="mod">
          <ac:chgData name="Pernia, Gabriel Enrique" userId="9a9e0add-9322-4346-adec-d02d63be1c00" providerId="ADAL" clId="{8F6BF2BE-ABF4-4F8B-9356-C58C17DB06EB}" dt="2025-02-21T19:36:20.102" v="5060" actId="207"/>
          <ac:spMkLst>
            <pc:docMk/>
            <pc:sldMk cId="1730140008" sldId="2147469151"/>
            <ac:spMk id="6" creationId="{78103DF5-E554-7C70-7244-248B87B97406}"/>
          </ac:spMkLst>
        </pc:spChg>
        <pc:spChg chg="mod">
          <ac:chgData name="Pernia, Gabriel Enrique" userId="9a9e0add-9322-4346-adec-d02d63be1c00" providerId="ADAL" clId="{8F6BF2BE-ABF4-4F8B-9356-C58C17DB06EB}" dt="2025-02-21T19:36:20.102" v="5060" actId="207"/>
          <ac:spMkLst>
            <pc:docMk/>
            <pc:sldMk cId="1730140008" sldId="2147469151"/>
            <ac:spMk id="8" creationId="{F276B005-132D-38AC-8EB9-2EC1AE81D7F6}"/>
          </ac:spMkLst>
        </pc:spChg>
        <pc:spChg chg="mod">
          <ac:chgData name="Pernia, Gabriel Enrique" userId="9a9e0add-9322-4346-adec-d02d63be1c00" providerId="ADAL" clId="{8F6BF2BE-ABF4-4F8B-9356-C58C17DB06EB}" dt="2025-02-21T19:36:20.102" v="5060" actId="207"/>
          <ac:spMkLst>
            <pc:docMk/>
            <pc:sldMk cId="1730140008" sldId="2147469151"/>
            <ac:spMk id="22" creationId="{ED3F49A5-F1F7-80AC-3988-D01FC14AD648}"/>
          </ac:spMkLst>
        </pc:spChg>
        <pc:spChg chg="mod">
          <ac:chgData name="Pernia, Gabriel Enrique" userId="9a9e0add-9322-4346-adec-d02d63be1c00" providerId="ADAL" clId="{8F6BF2BE-ABF4-4F8B-9356-C58C17DB06EB}" dt="2025-02-21T19:36:20.102" v="5060" actId="207"/>
          <ac:spMkLst>
            <pc:docMk/>
            <pc:sldMk cId="1730140008" sldId="2147469151"/>
            <ac:spMk id="27" creationId="{F9995550-E9E4-3DE6-194A-EE3E620A17D9}"/>
          </ac:spMkLst>
        </pc:spChg>
        <pc:spChg chg="mod">
          <ac:chgData name="Pernia, Gabriel Enrique" userId="9a9e0add-9322-4346-adec-d02d63be1c00" providerId="ADAL" clId="{8F6BF2BE-ABF4-4F8B-9356-C58C17DB06EB}" dt="2025-02-21T19:36:20.102" v="5060" actId="207"/>
          <ac:spMkLst>
            <pc:docMk/>
            <pc:sldMk cId="1730140008" sldId="2147469151"/>
            <ac:spMk id="30" creationId="{69E7A2F9-4A77-66ED-DC1D-934467949888}"/>
          </ac:spMkLst>
        </pc:spChg>
        <pc:spChg chg="mod">
          <ac:chgData name="Pernia, Gabriel Enrique" userId="9a9e0add-9322-4346-adec-d02d63be1c00" providerId="ADAL" clId="{8F6BF2BE-ABF4-4F8B-9356-C58C17DB06EB}" dt="2025-02-21T19:36:20.102" v="5060" actId="207"/>
          <ac:spMkLst>
            <pc:docMk/>
            <pc:sldMk cId="1730140008" sldId="2147469151"/>
            <ac:spMk id="32" creationId="{88A83A1A-01C2-47EC-964C-3F6901674A76}"/>
          </ac:spMkLst>
        </pc:spChg>
        <pc:spChg chg="mod">
          <ac:chgData name="Pernia, Gabriel Enrique" userId="9a9e0add-9322-4346-adec-d02d63be1c00" providerId="ADAL" clId="{8F6BF2BE-ABF4-4F8B-9356-C58C17DB06EB}" dt="2025-02-21T19:36:20.102" v="5060" actId="207"/>
          <ac:spMkLst>
            <pc:docMk/>
            <pc:sldMk cId="1730140008" sldId="2147469151"/>
            <ac:spMk id="34" creationId="{7D474EB7-8943-C0EC-7262-BADF9254D094}"/>
          </ac:spMkLst>
        </pc:spChg>
        <pc:spChg chg="mod">
          <ac:chgData name="Pernia, Gabriel Enrique" userId="9a9e0add-9322-4346-adec-d02d63be1c00" providerId="ADAL" clId="{8F6BF2BE-ABF4-4F8B-9356-C58C17DB06EB}" dt="2025-02-21T19:36:20.102" v="5060" actId="207"/>
          <ac:spMkLst>
            <pc:docMk/>
            <pc:sldMk cId="1730140008" sldId="2147469151"/>
            <ac:spMk id="36" creationId="{7915C232-8EE1-5E9E-E01D-327F6082236F}"/>
          </ac:spMkLst>
        </pc:spChg>
      </pc:sldChg>
      <pc:sldChg chg="modSp mod">
        <pc:chgData name="Pernia, Gabriel Enrique" userId="9a9e0add-9322-4346-adec-d02d63be1c00" providerId="ADAL" clId="{8F6BF2BE-ABF4-4F8B-9356-C58C17DB06EB}" dt="2025-02-24T11:46:35.484" v="11812" actId="1076"/>
        <pc:sldMkLst>
          <pc:docMk/>
          <pc:sldMk cId="2425351156" sldId="2147474582"/>
        </pc:sldMkLst>
        <pc:spChg chg="mod">
          <ac:chgData name="Pernia, Gabriel Enrique" userId="9a9e0add-9322-4346-adec-d02d63be1c00" providerId="ADAL" clId="{8F6BF2BE-ABF4-4F8B-9356-C58C17DB06EB}" dt="2025-02-24T11:46:06.158" v="11806" actId="14100"/>
          <ac:spMkLst>
            <pc:docMk/>
            <pc:sldMk cId="2425351156" sldId="2147474582"/>
            <ac:spMk id="11" creationId="{D2FAD3DB-9604-8146-A6CA-664A4E7FB3A1}"/>
          </ac:spMkLst>
        </pc:spChg>
        <pc:spChg chg="mod">
          <ac:chgData name="Pernia, Gabriel Enrique" userId="9a9e0add-9322-4346-adec-d02d63be1c00" providerId="ADAL" clId="{8F6BF2BE-ABF4-4F8B-9356-C58C17DB06EB}" dt="2025-02-24T11:46:35.484" v="11812" actId="1076"/>
          <ac:spMkLst>
            <pc:docMk/>
            <pc:sldMk cId="2425351156" sldId="2147474582"/>
            <ac:spMk id="47" creationId="{93C2EC2F-6DD9-204F-D315-FCBAC0096718}"/>
          </ac:spMkLst>
        </pc:spChg>
        <pc:spChg chg="mod">
          <ac:chgData name="Pernia, Gabriel Enrique" userId="9a9e0add-9322-4346-adec-d02d63be1c00" providerId="ADAL" clId="{8F6BF2BE-ABF4-4F8B-9356-C58C17DB06EB}" dt="2025-02-24T11:46:35.484" v="11812" actId="1076"/>
          <ac:spMkLst>
            <pc:docMk/>
            <pc:sldMk cId="2425351156" sldId="2147474582"/>
            <ac:spMk id="48" creationId="{0087310A-BB1E-D9B5-4380-42D72EC186EC}"/>
          </ac:spMkLst>
        </pc:spChg>
        <pc:spChg chg="mod">
          <ac:chgData name="Pernia, Gabriel Enrique" userId="9a9e0add-9322-4346-adec-d02d63be1c00" providerId="ADAL" clId="{8F6BF2BE-ABF4-4F8B-9356-C58C17DB06EB}" dt="2025-02-24T11:46:35.484" v="11812" actId="1076"/>
          <ac:spMkLst>
            <pc:docMk/>
            <pc:sldMk cId="2425351156" sldId="2147474582"/>
            <ac:spMk id="49" creationId="{93489152-DCF6-0A14-9C9D-6CBBC6C666A5}"/>
          </ac:spMkLst>
        </pc:spChg>
        <pc:spChg chg="mod">
          <ac:chgData name="Pernia, Gabriel Enrique" userId="9a9e0add-9322-4346-adec-d02d63be1c00" providerId="ADAL" clId="{8F6BF2BE-ABF4-4F8B-9356-C58C17DB06EB}" dt="2025-02-24T11:46:22.986" v="11811" actId="1076"/>
          <ac:spMkLst>
            <pc:docMk/>
            <pc:sldMk cId="2425351156" sldId="2147474582"/>
            <ac:spMk id="56" creationId="{993D1579-4549-9712-FC38-DC844FA1E3FA}"/>
          </ac:spMkLst>
        </pc:spChg>
        <pc:spChg chg="mod">
          <ac:chgData name="Pernia, Gabriel Enrique" userId="9a9e0add-9322-4346-adec-d02d63be1c00" providerId="ADAL" clId="{8F6BF2BE-ABF4-4F8B-9356-C58C17DB06EB}" dt="2025-02-24T11:45:47.431" v="11802" actId="14100"/>
          <ac:spMkLst>
            <pc:docMk/>
            <pc:sldMk cId="2425351156" sldId="2147474582"/>
            <ac:spMk id="59" creationId="{23BA54B5-26DF-881D-0A35-6D12A862D71D}"/>
          </ac:spMkLst>
        </pc:spChg>
        <pc:spChg chg="mod">
          <ac:chgData name="Pernia, Gabriel Enrique" userId="9a9e0add-9322-4346-adec-d02d63be1c00" providerId="ADAL" clId="{8F6BF2BE-ABF4-4F8B-9356-C58C17DB06EB}" dt="2025-02-24T11:45:54.742" v="11803" actId="14100"/>
          <ac:spMkLst>
            <pc:docMk/>
            <pc:sldMk cId="2425351156" sldId="2147474582"/>
            <ac:spMk id="60" creationId="{F2F54687-DBCD-BAD4-6A89-C97878FBD9D2}"/>
          </ac:spMkLst>
        </pc:spChg>
        <pc:spChg chg="mod">
          <ac:chgData name="Pernia, Gabriel Enrique" userId="9a9e0add-9322-4346-adec-d02d63be1c00" providerId="ADAL" clId="{8F6BF2BE-ABF4-4F8B-9356-C58C17DB06EB}" dt="2025-02-24T11:45:06.879" v="11794" actId="1076"/>
          <ac:spMkLst>
            <pc:docMk/>
            <pc:sldMk cId="2425351156" sldId="2147474582"/>
            <ac:spMk id="61" creationId="{B4CDF0B7-FF03-58F4-3E84-393B64FFFE58}"/>
          </ac:spMkLst>
        </pc:spChg>
        <pc:grpChg chg="mod">
          <ac:chgData name="Pernia, Gabriel Enrique" userId="9a9e0add-9322-4346-adec-d02d63be1c00" providerId="ADAL" clId="{8F6BF2BE-ABF4-4F8B-9356-C58C17DB06EB}" dt="2025-02-24T11:46:13.889" v="11809" actId="1076"/>
          <ac:grpSpMkLst>
            <pc:docMk/>
            <pc:sldMk cId="2425351156" sldId="2147474582"/>
            <ac:grpSpMk id="2" creationId="{21A2FB06-5B41-FF16-619A-D177BB46F166}"/>
          </ac:grpSpMkLst>
        </pc:grpChg>
        <pc:picChg chg="mod">
          <ac:chgData name="Pernia, Gabriel Enrique" userId="9a9e0add-9322-4346-adec-d02d63be1c00" providerId="ADAL" clId="{8F6BF2BE-ABF4-4F8B-9356-C58C17DB06EB}" dt="2025-02-24T11:44:48.034" v="11791" actId="1076"/>
          <ac:picMkLst>
            <pc:docMk/>
            <pc:sldMk cId="2425351156" sldId="2147474582"/>
            <ac:picMk id="10" creationId="{A27E08EA-6AA9-BFF9-9127-6C8C3A8A643E}"/>
          </ac:picMkLst>
        </pc:picChg>
        <pc:picChg chg="mod">
          <ac:chgData name="Pernia, Gabriel Enrique" userId="9a9e0add-9322-4346-adec-d02d63be1c00" providerId="ADAL" clId="{8F6BF2BE-ABF4-4F8B-9356-C58C17DB06EB}" dt="2025-02-24T11:46:20.525" v="11810" actId="1076"/>
          <ac:picMkLst>
            <pc:docMk/>
            <pc:sldMk cId="2425351156" sldId="2147474582"/>
            <ac:picMk id="50" creationId="{24835B7C-37A2-C0B0-01E7-152C50116AF3}"/>
          </ac:picMkLst>
        </pc:picChg>
        <pc:cxnChg chg="mod">
          <ac:chgData name="Pernia, Gabriel Enrique" userId="9a9e0add-9322-4346-adec-d02d63be1c00" providerId="ADAL" clId="{8F6BF2BE-ABF4-4F8B-9356-C58C17DB06EB}" dt="2025-02-24T11:46:35.484" v="11812" actId="1076"/>
          <ac:cxnSpMkLst>
            <pc:docMk/>
            <pc:sldMk cId="2425351156" sldId="2147474582"/>
            <ac:cxnSpMk id="52" creationId="{073B9A6F-7FC8-83A8-721B-C19EBC67E332}"/>
          </ac:cxnSpMkLst>
        </pc:cxnChg>
        <pc:cxnChg chg="mod">
          <ac:chgData name="Pernia, Gabriel Enrique" userId="9a9e0add-9322-4346-adec-d02d63be1c00" providerId="ADAL" clId="{8F6BF2BE-ABF4-4F8B-9356-C58C17DB06EB}" dt="2025-02-24T11:46:35.484" v="11812" actId="1076"/>
          <ac:cxnSpMkLst>
            <pc:docMk/>
            <pc:sldMk cId="2425351156" sldId="2147474582"/>
            <ac:cxnSpMk id="58" creationId="{9C55F5C2-49BD-01F3-04A7-CB3F716F2CCE}"/>
          </ac:cxnSpMkLst>
        </pc:cxnChg>
      </pc:sldChg>
      <pc:sldChg chg="addSp delSp modSp add mod">
        <pc:chgData name="Pernia, Gabriel Enrique" userId="9a9e0add-9322-4346-adec-d02d63be1c00" providerId="ADAL" clId="{8F6BF2BE-ABF4-4F8B-9356-C58C17DB06EB}" dt="2025-02-24T14:38:09.822" v="12235" actId="20577"/>
        <pc:sldMkLst>
          <pc:docMk/>
          <pc:sldMk cId="3559915325" sldId="2147477579"/>
        </pc:sldMkLst>
        <pc:spChg chg="del">
          <ac:chgData name="Pernia, Gabriel Enrique" userId="9a9e0add-9322-4346-adec-d02d63be1c00" providerId="ADAL" clId="{8F6BF2BE-ABF4-4F8B-9356-C58C17DB06EB}" dt="2025-02-24T14:18:04.466" v="12140" actId="478"/>
          <ac:spMkLst>
            <pc:docMk/>
            <pc:sldMk cId="3559915325" sldId="2147477579"/>
            <ac:spMk id="2" creationId="{6D391DD0-E941-A055-3097-BC9CCA610751}"/>
          </ac:spMkLst>
        </pc:spChg>
        <pc:spChg chg="del">
          <ac:chgData name="Pernia, Gabriel Enrique" userId="9a9e0add-9322-4346-adec-d02d63be1c00" providerId="ADAL" clId="{8F6BF2BE-ABF4-4F8B-9356-C58C17DB06EB}" dt="2025-02-24T14:18:08.090" v="12144" actId="478"/>
          <ac:spMkLst>
            <pc:docMk/>
            <pc:sldMk cId="3559915325" sldId="2147477579"/>
            <ac:spMk id="3" creationId="{32C06258-C666-E430-77C0-09B15E650ED5}"/>
          </ac:spMkLst>
        </pc:spChg>
        <pc:spChg chg="del mod">
          <ac:chgData name="Pernia, Gabriel Enrique" userId="9a9e0add-9322-4346-adec-d02d63be1c00" providerId="ADAL" clId="{8F6BF2BE-ABF4-4F8B-9356-C58C17DB06EB}" dt="2025-02-24T14:18:06.583" v="12142" actId="478"/>
          <ac:spMkLst>
            <pc:docMk/>
            <pc:sldMk cId="3559915325" sldId="2147477579"/>
            <ac:spMk id="4" creationId="{CE8B958B-C664-6237-4D3A-0B0F223C0034}"/>
          </ac:spMkLst>
        </pc:spChg>
        <pc:spChg chg="del">
          <ac:chgData name="Pernia, Gabriel Enrique" userId="9a9e0add-9322-4346-adec-d02d63be1c00" providerId="ADAL" clId="{8F6BF2BE-ABF4-4F8B-9356-C58C17DB06EB}" dt="2025-02-24T14:18:07.164" v="12143" actId="478"/>
          <ac:spMkLst>
            <pc:docMk/>
            <pc:sldMk cId="3559915325" sldId="2147477579"/>
            <ac:spMk id="5" creationId="{47391BB6-1BA0-B48D-095E-89294613B5B3}"/>
          </ac:spMkLst>
        </pc:spChg>
        <pc:spChg chg="mod">
          <ac:chgData name="Pernia, Gabriel Enrique" userId="9a9e0add-9322-4346-adec-d02d63be1c00" providerId="ADAL" clId="{8F6BF2BE-ABF4-4F8B-9356-C58C17DB06EB}" dt="2025-02-24T14:18:39.066" v="12169" actId="1076"/>
          <ac:spMkLst>
            <pc:docMk/>
            <pc:sldMk cId="3559915325" sldId="2147477579"/>
            <ac:spMk id="12" creationId="{4C962B34-75ED-2009-C52D-785D92D3C52D}"/>
          </ac:spMkLst>
        </pc:spChg>
        <pc:spChg chg="del mod">
          <ac:chgData name="Pernia, Gabriel Enrique" userId="9a9e0add-9322-4346-adec-d02d63be1c00" providerId="ADAL" clId="{8F6BF2BE-ABF4-4F8B-9356-C58C17DB06EB}" dt="2025-02-24T14:20:37.125" v="12198" actId="478"/>
          <ac:spMkLst>
            <pc:docMk/>
            <pc:sldMk cId="3559915325" sldId="2147477579"/>
            <ac:spMk id="13" creationId="{B38B65B7-5F24-5292-96D8-08FD8527DFD6}"/>
          </ac:spMkLst>
        </pc:spChg>
        <pc:spChg chg="add del mod">
          <ac:chgData name="Pernia, Gabriel Enrique" userId="9a9e0add-9322-4346-adec-d02d63be1c00" providerId="ADAL" clId="{8F6BF2BE-ABF4-4F8B-9356-C58C17DB06EB}" dt="2025-02-24T14:16:39.737" v="12128" actId="207"/>
          <ac:spMkLst>
            <pc:docMk/>
            <pc:sldMk cId="3559915325" sldId="2147477579"/>
            <ac:spMk id="20" creationId="{930C763F-E984-7749-A12D-1C7F00112A6E}"/>
          </ac:spMkLst>
        </pc:spChg>
        <pc:spChg chg="mod">
          <ac:chgData name="Pernia, Gabriel Enrique" userId="9a9e0add-9322-4346-adec-d02d63be1c00" providerId="ADAL" clId="{8F6BF2BE-ABF4-4F8B-9356-C58C17DB06EB}" dt="2025-02-24T14:18:46.316" v="12186" actId="20577"/>
          <ac:spMkLst>
            <pc:docMk/>
            <pc:sldMk cId="3559915325" sldId="2147477579"/>
            <ac:spMk id="58" creationId="{C6C5B6C4-CE51-41EA-BFD6-CEBD5F33266E}"/>
          </ac:spMkLst>
        </pc:spChg>
        <pc:spChg chg="del mod">
          <ac:chgData name="Pernia, Gabriel Enrique" userId="9a9e0add-9322-4346-adec-d02d63be1c00" providerId="ADAL" clId="{8F6BF2BE-ABF4-4F8B-9356-C58C17DB06EB}" dt="2025-02-24T14:18:08.576" v="12145" actId="478"/>
          <ac:spMkLst>
            <pc:docMk/>
            <pc:sldMk cId="3559915325" sldId="2147477579"/>
            <ac:spMk id="67" creationId="{9F2F2A36-F07F-4CCD-A4A7-F0D2303E6A8F}"/>
          </ac:spMkLst>
        </pc:spChg>
        <pc:spChg chg="mod">
          <ac:chgData name="Pernia, Gabriel Enrique" userId="9a9e0add-9322-4346-adec-d02d63be1c00" providerId="ADAL" clId="{8F6BF2BE-ABF4-4F8B-9356-C58C17DB06EB}" dt="2025-02-24T14:34:09.436" v="12221" actId="20577"/>
          <ac:spMkLst>
            <pc:docMk/>
            <pc:sldMk cId="3559915325" sldId="2147477579"/>
            <ac:spMk id="70" creationId="{BFD3A4DD-60ED-4B24-8113-96F8C6979B0E}"/>
          </ac:spMkLst>
        </pc:spChg>
        <pc:spChg chg="del mod topLvl">
          <ac:chgData name="Pernia, Gabriel Enrique" userId="9a9e0add-9322-4346-adec-d02d63be1c00" providerId="ADAL" clId="{8F6BF2BE-ABF4-4F8B-9356-C58C17DB06EB}" dt="2025-02-24T14:18:28.409" v="12167" actId="478"/>
          <ac:spMkLst>
            <pc:docMk/>
            <pc:sldMk cId="3559915325" sldId="2147477579"/>
            <ac:spMk id="71" creationId="{C3FE3F95-C219-4594-8E1E-2180F7CD204C}"/>
          </ac:spMkLst>
        </pc:spChg>
        <pc:grpChg chg="del">
          <ac:chgData name="Pernia, Gabriel Enrique" userId="9a9e0add-9322-4346-adec-d02d63be1c00" providerId="ADAL" clId="{8F6BF2BE-ABF4-4F8B-9356-C58C17DB06EB}" dt="2025-02-24T14:18:28.409" v="12167" actId="478"/>
          <ac:grpSpMkLst>
            <pc:docMk/>
            <pc:sldMk cId="3559915325" sldId="2147477579"/>
            <ac:grpSpMk id="14" creationId="{4E7CB7DE-88BF-A4D1-FB4C-B6982BEF8A3C}"/>
          </ac:grpSpMkLst>
        </pc:grpChg>
        <pc:graphicFrameChg chg="mod modGraphic">
          <ac:chgData name="Pernia, Gabriel Enrique" userId="9a9e0add-9322-4346-adec-d02d63be1c00" providerId="ADAL" clId="{8F6BF2BE-ABF4-4F8B-9356-C58C17DB06EB}" dt="2025-02-24T14:38:09.822" v="12235" actId="20577"/>
          <ac:graphicFrameMkLst>
            <pc:docMk/>
            <pc:sldMk cId="3559915325" sldId="2147477579"/>
            <ac:graphicFrameMk id="10" creationId="{131EE32C-82FC-077B-07E2-C1D8530BC793}"/>
          </ac:graphicFrameMkLst>
        </pc:graphicFrameChg>
        <pc:cxnChg chg="del topLvl">
          <ac:chgData name="Pernia, Gabriel Enrique" userId="9a9e0add-9322-4346-adec-d02d63be1c00" providerId="ADAL" clId="{8F6BF2BE-ABF4-4F8B-9356-C58C17DB06EB}" dt="2025-02-24T14:18:29.477" v="12168" actId="478"/>
          <ac:cxnSpMkLst>
            <pc:docMk/>
            <pc:sldMk cId="3559915325" sldId="2147477579"/>
            <ac:cxnSpMk id="63" creationId="{1AD2C9E1-CC6E-41A2-9D54-83BA37ACA213}"/>
          </ac:cxnSpMkLst>
        </pc:cxnChg>
      </pc:sldChg>
      <pc:sldChg chg="modSp add mod">
        <pc:chgData name="Pernia, Gabriel Enrique" userId="9a9e0add-9322-4346-adec-d02d63be1c00" providerId="ADAL" clId="{8F6BF2BE-ABF4-4F8B-9356-C58C17DB06EB}" dt="2025-02-21T19:51:01.372" v="5082" actId="20577"/>
        <pc:sldMkLst>
          <pc:docMk/>
          <pc:sldMk cId="3807624933" sldId="2147483647"/>
        </pc:sldMkLst>
        <pc:spChg chg="mod">
          <ac:chgData name="Pernia, Gabriel Enrique" userId="9a9e0add-9322-4346-adec-d02d63be1c00" providerId="ADAL" clId="{8F6BF2BE-ABF4-4F8B-9356-C58C17DB06EB}" dt="2025-02-21T19:51:01.372" v="5082" actId="20577"/>
          <ac:spMkLst>
            <pc:docMk/>
            <pc:sldMk cId="3807624933" sldId="2147483647"/>
            <ac:spMk id="2" creationId="{4E02ED97-044D-2E9D-A08C-134C3FFCF7D1}"/>
          </ac:spMkLst>
        </pc:spChg>
        <pc:spChg chg="mod">
          <ac:chgData name="Pernia, Gabriel Enrique" userId="9a9e0add-9322-4346-adec-d02d63be1c00" providerId="ADAL" clId="{8F6BF2BE-ABF4-4F8B-9356-C58C17DB06EB}" dt="2025-02-21T19:45:39.604" v="5067" actId="207"/>
          <ac:spMkLst>
            <pc:docMk/>
            <pc:sldMk cId="3807624933" sldId="2147483647"/>
            <ac:spMk id="3" creationId="{3CE3AB55-C67F-DC12-25E9-9F46D42867AA}"/>
          </ac:spMkLst>
        </pc:spChg>
        <pc:spChg chg="mod">
          <ac:chgData name="Pernia, Gabriel Enrique" userId="9a9e0add-9322-4346-adec-d02d63be1c00" providerId="ADAL" clId="{8F6BF2BE-ABF4-4F8B-9356-C58C17DB06EB}" dt="2025-02-21T19:45:39.604" v="5067" actId="207"/>
          <ac:spMkLst>
            <pc:docMk/>
            <pc:sldMk cId="3807624933" sldId="2147483647"/>
            <ac:spMk id="4" creationId="{F06CA750-6726-C21B-E575-CFB9F011273A}"/>
          </ac:spMkLst>
        </pc:spChg>
        <pc:spChg chg="mod">
          <ac:chgData name="Pernia, Gabriel Enrique" userId="9a9e0add-9322-4346-adec-d02d63be1c00" providerId="ADAL" clId="{8F6BF2BE-ABF4-4F8B-9356-C58C17DB06EB}" dt="2025-02-21T19:45:39.604" v="5067" actId="207"/>
          <ac:spMkLst>
            <pc:docMk/>
            <pc:sldMk cId="3807624933" sldId="2147483647"/>
            <ac:spMk id="5" creationId="{0C915F17-2813-1D39-8FB1-242D9F3BAAC6}"/>
          </ac:spMkLst>
        </pc:spChg>
        <pc:spChg chg="mod">
          <ac:chgData name="Pernia, Gabriel Enrique" userId="9a9e0add-9322-4346-adec-d02d63be1c00" providerId="ADAL" clId="{8F6BF2BE-ABF4-4F8B-9356-C58C17DB06EB}" dt="2025-02-21T19:45:39.604" v="5067" actId="207"/>
          <ac:spMkLst>
            <pc:docMk/>
            <pc:sldMk cId="3807624933" sldId="2147483647"/>
            <ac:spMk id="6" creationId="{B8CCDFE4-2CB2-84D0-04DE-A2016FEC45F6}"/>
          </ac:spMkLst>
        </pc:spChg>
        <pc:spChg chg="mod">
          <ac:chgData name="Pernia, Gabriel Enrique" userId="9a9e0add-9322-4346-adec-d02d63be1c00" providerId="ADAL" clId="{8F6BF2BE-ABF4-4F8B-9356-C58C17DB06EB}" dt="2025-02-21T19:45:39.604" v="5067" actId="207"/>
          <ac:spMkLst>
            <pc:docMk/>
            <pc:sldMk cId="3807624933" sldId="2147483647"/>
            <ac:spMk id="7" creationId="{C8CB1E0E-6D29-61D1-7969-5653D751810C}"/>
          </ac:spMkLst>
        </pc:spChg>
        <pc:spChg chg="mod">
          <ac:chgData name="Pernia, Gabriel Enrique" userId="9a9e0add-9322-4346-adec-d02d63be1c00" providerId="ADAL" clId="{8F6BF2BE-ABF4-4F8B-9356-C58C17DB06EB}" dt="2025-02-21T19:45:39.604" v="5067" actId="207"/>
          <ac:spMkLst>
            <pc:docMk/>
            <pc:sldMk cId="3807624933" sldId="2147483647"/>
            <ac:spMk id="8" creationId="{62894E4C-4900-6164-835C-D28432E3A040}"/>
          </ac:spMkLst>
        </pc:spChg>
        <pc:spChg chg="mod">
          <ac:chgData name="Pernia, Gabriel Enrique" userId="9a9e0add-9322-4346-adec-d02d63be1c00" providerId="ADAL" clId="{8F6BF2BE-ABF4-4F8B-9356-C58C17DB06EB}" dt="2025-02-21T19:45:39.604" v="5067" actId="207"/>
          <ac:spMkLst>
            <pc:docMk/>
            <pc:sldMk cId="3807624933" sldId="2147483647"/>
            <ac:spMk id="10" creationId="{ED65D7A0-A586-0B24-7FEE-95FED0B6E77B}"/>
          </ac:spMkLst>
        </pc:spChg>
        <pc:spChg chg="mod">
          <ac:chgData name="Pernia, Gabriel Enrique" userId="9a9e0add-9322-4346-adec-d02d63be1c00" providerId="ADAL" clId="{8F6BF2BE-ABF4-4F8B-9356-C58C17DB06EB}" dt="2025-02-21T19:45:39.604" v="5067" actId="207"/>
          <ac:spMkLst>
            <pc:docMk/>
            <pc:sldMk cId="3807624933" sldId="2147483647"/>
            <ac:spMk id="13" creationId="{950BD21C-5EFE-6D1E-A33A-45F45CA92C49}"/>
          </ac:spMkLst>
        </pc:spChg>
        <pc:spChg chg="mod">
          <ac:chgData name="Pernia, Gabriel Enrique" userId="9a9e0add-9322-4346-adec-d02d63be1c00" providerId="ADAL" clId="{8F6BF2BE-ABF4-4F8B-9356-C58C17DB06EB}" dt="2025-02-21T19:45:39.604" v="5067" actId="207"/>
          <ac:spMkLst>
            <pc:docMk/>
            <pc:sldMk cId="3807624933" sldId="2147483647"/>
            <ac:spMk id="16" creationId="{357A204F-6AAA-9C4D-D179-1AB75FD31082}"/>
          </ac:spMkLst>
        </pc:spChg>
        <pc:spChg chg="mod">
          <ac:chgData name="Pernia, Gabriel Enrique" userId="9a9e0add-9322-4346-adec-d02d63be1c00" providerId="ADAL" clId="{8F6BF2BE-ABF4-4F8B-9356-C58C17DB06EB}" dt="2025-02-21T19:45:39.604" v="5067" actId="207"/>
          <ac:spMkLst>
            <pc:docMk/>
            <pc:sldMk cId="3807624933" sldId="2147483647"/>
            <ac:spMk id="19" creationId="{C2DADE55-8D49-3EE7-1910-20D764CCA9AE}"/>
          </ac:spMkLst>
        </pc:spChg>
        <pc:spChg chg="mod">
          <ac:chgData name="Pernia, Gabriel Enrique" userId="9a9e0add-9322-4346-adec-d02d63be1c00" providerId="ADAL" clId="{8F6BF2BE-ABF4-4F8B-9356-C58C17DB06EB}" dt="2025-02-21T19:45:39.604" v="5067" actId="207"/>
          <ac:spMkLst>
            <pc:docMk/>
            <pc:sldMk cId="3807624933" sldId="2147483647"/>
            <ac:spMk id="22" creationId="{BF47C726-A187-A13B-0ECD-8C4023178254}"/>
          </ac:spMkLst>
        </pc:spChg>
      </pc:sldChg>
      <pc:sldMasterChg chg="delSldLayout">
        <pc:chgData name="Pernia, Gabriel Enrique" userId="9a9e0add-9322-4346-adec-d02d63be1c00" providerId="ADAL" clId="{8F6BF2BE-ABF4-4F8B-9356-C58C17DB06EB}" dt="2025-02-21T19:45:27.799" v="5065" actId="2696"/>
        <pc:sldMasterMkLst>
          <pc:docMk/>
          <pc:sldMasterMk cId="1401096514" sldId="2147483648"/>
        </pc:sldMasterMkLst>
        <pc:sldLayoutChg chg="del">
          <pc:chgData name="Pernia, Gabriel Enrique" userId="9a9e0add-9322-4346-adec-d02d63be1c00" providerId="ADAL" clId="{8F6BF2BE-ABF4-4F8B-9356-C58C17DB06EB}" dt="2025-02-21T19:45:27.799" v="5065" actId="2696"/>
          <pc:sldLayoutMkLst>
            <pc:docMk/>
            <pc:sldMasterMk cId="1401096514" sldId="2147483648"/>
            <pc:sldLayoutMk cId="1795249738" sldId="2147483671"/>
          </pc:sldLayoutMkLst>
        </pc:sldLayoutChg>
      </pc:sldMasterChg>
    </pc:docChg>
  </pc:docChgLst>
  <pc:docChgLst>
    <pc:chgData name="Sardans, Felipe Andres" userId="954b4007-901b-47fe-b494-8eb665937ac6" providerId="ADAL" clId="{838BF928-BEF7-4452-8ECC-74E92E88B9B0}"/>
    <pc:docChg chg="undo redo custSel addSld delSld modSld sldOrd">
      <pc:chgData name="Sardans, Felipe Andres" userId="954b4007-901b-47fe-b494-8eb665937ac6" providerId="ADAL" clId="{838BF928-BEF7-4452-8ECC-74E92E88B9B0}" dt="2025-02-24T21:13:35.952" v="4147"/>
      <pc:docMkLst>
        <pc:docMk/>
      </pc:docMkLst>
      <pc:sldChg chg="addSp delSp modSp add mod">
        <pc:chgData name="Sardans, Felipe Andres" userId="954b4007-901b-47fe-b494-8eb665937ac6" providerId="ADAL" clId="{838BF928-BEF7-4452-8ECC-74E92E88B9B0}" dt="2025-02-24T21:07:31.726" v="4145"/>
        <pc:sldMkLst>
          <pc:docMk/>
          <pc:sldMk cId="2131424490" sldId="274"/>
        </pc:sldMkLst>
        <pc:spChg chg="add mod">
          <ac:chgData name="Sardans, Felipe Andres" userId="954b4007-901b-47fe-b494-8eb665937ac6" providerId="ADAL" clId="{838BF928-BEF7-4452-8ECC-74E92E88B9B0}" dt="2025-02-24T21:03:31.531" v="4120" actId="1076"/>
          <ac:spMkLst>
            <pc:docMk/>
            <pc:sldMk cId="2131424490" sldId="274"/>
            <ac:spMk id="4" creationId="{8EC0C934-B005-7C26-2DA1-6388C0FE6328}"/>
          </ac:spMkLst>
        </pc:spChg>
        <pc:spChg chg="add mod">
          <ac:chgData name="Sardans, Felipe Andres" userId="954b4007-901b-47fe-b494-8eb665937ac6" providerId="ADAL" clId="{838BF928-BEF7-4452-8ECC-74E92E88B9B0}" dt="2025-02-24T21:04:17.763" v="4123" actId="1076"/>
          <ac:spMkLst>
            <pc:docMk/>
            <pc:sldMk cId="2131424490" sldId="274"/>
            <ac:spMk id="5" creationId="{F20CC77E-3F83-A6B2-9FB3-3841EF1D72D6}"/>
          </ac:spMkLst>
        </pc:spChg>
        <pc:spChg chg="del mod">
          <ac:chgData name="Sardans, Felipe Andres" userId="954b4007-901b-47fe-b494-8eb665937ac6" providerId="ADAL" clId="{838BF928-BEF7-4452-8ECC-74E92E88B9B0}" dt="2025-02-24T21:02:26.924" v="4114" actId="478"/>
          <ac:spMkLst>
            <pc:docMk/>
            <pc:sldMk cId="2131424490" sldId="274"/>
            <ac:spMk id="6" creationId="{BB433D96-621B-A942-F362-CE8F2506640F}"/>
          </ac:spMkLst>
        </pc:spChg>
        <pc:spChg chg="del">
          <ac:chgData name="Sardans, Felipe Andres" userId="954b4007-901b-47fe-b494-8eb665937ac6" providerId="ADAL" clId="{838BF928-BEF7-4452-8ECC-74E92E88B9B0}" dt="2025-02-24T21:02:28.775" v="4115" actId="478"/>
          <ac:spMkLst>
            <pc:docMk/>
            <pc:sldMk cId="2131424490" sldId="274"/>
            <ac:spMk id="7" creationId="{CD975C57-294C-FD9D-0E00-DC3890B7ADB7}"/>
          </ac:spMkLst>
        </pc:spChg>
        <pc:spChg chg="del">
          <ac:chgData name="Sardans, Felipe Andres" userId="954b4007-901b-47fe-b494-8eb665937ac6" providerId="ADAL" clId="{838BF928-BEF7-4452-8ECC-74E92E88B9B0}" dt="2025-02-24T21:02:30.451" v="4116" actId="478"/>
          <ac:spMkLst>
            <pc:docMk/>
            <pc:sldMk cId="2131424490" sldId="274"/>
            <ac:spMk id="9" creationId="{8E219089-848B-4518-1E43-30E4F839304E}"/>
          </ac:spMkLst>
        </pc:spChg>
        <pc:spChg chg="add mod">
          <ac:chgData name="Sardans, Felipe Andres" userId="954b4007-901b-47fe-b494-8eb665937ac6" providerId="ADAL" clId="{838BF928-BEF7-4452-8ECC-74E92E88B9B0}" dt="2025-02-24T21:05:05.834" v="4127" actId="1076"/>
          <ac:spMkLst>
            <pc:docMk/>
            <pc:sldMk cId="2131424490" sldId="274"/>
            <ac:spMk id="10" creationId="{B352D96B-5B47-7251-5312-3E864D1B43FA}"/>
          </ac:spMkLst>
        </pc:spChg>
        <pc:spChg chg="del">
          <ac:chgData name="Sardans, Felipe Andres" userId="954b4007-901b-47fe-b494-8eb665937ac6" providerId="ADAL" clId="{838BF928-BEF7-4452-8ECC-74E92E88B9B0}" dt="2025-02-24T21:07:09.902" v="4142" actId="478"/>
          <ac:spMkLst>
            <pc:docMk/>
            <pc:sldMk cId="2131424490" sldId="274"/>
            <ac:spMk id="11" creationId="{46DF30D4-E82C-4027-286B-21670BD141A2}"/>
          </ac:spMkLst>
        </pc:spChg>
        <pc:spChg chg="add mod">
          <ac:chgData name="Sardans, Felipe Andres" userId="954b4007-901b-47fe-b494-8eb665937ac6" providerId="ADAL" clId="{838BF928-BEF7-4452-8ECC-74E92E88B9B0}" dt="2025-02-24T21:05:33.699" v="4131" actId="1076"/>
          <ac:spMkLst>
            <pc:docMk/>
            <pc:sldMk cId="2131424490" sldId="274"/>
            <ac:spMk id="12" creationId="{2DBF8A3E-4582-69DA-FE49-2E3FE717C612}"/>
          </ac:spMkLst>
        </pc:spChg>
        <pc:spChg chg="del">
          <ac:chgData name="Sardans, Felipe Andres" userId="954b4007-901b-47fe-b494-8eb665937ac6" providerId="ADAL" clId="{838BF928-BEF7-4452-8ECC-74E92E88B9B0}" dt="2025-02-24T21:02:32.024" v="4117" actId="478"/>
          <ac:spMkLst>
            <pc:docMk/>
            <pc:sldMk cId="2131424490" sldId="274"/>
            <ac:spMk id="13" creationId="{31159027-E032-E690-0F09-EEB1BDF4DE50}"/>
          </ac:spMkLst>
        </pc:spChg>
        <pc:spChg chg="add mod">
          <ac:chgData name="Sardans, Felipe Andres" userId="954b4007-901b-47fe-b494-8eb665937ac6" providerId="ADAL" clId="{838BF928-BEF7-4452-8ECC-74E92E88B9B0}" dt="2025-02-24T21:07:10.286" v="4143"/>
          <ac:spMkLst>
            <pc:docMk/>
            <pc:sldMk cId="2131424490" sldId="274"/>
            <ac:spMk id="14" creationId="{E1A2F641-07A2-A0BA-F797-0B55D6E955C1}"/>
          </ac:spMkLst>
        </pc:spChg>
        <pc:spChg chg="del">
          <ac:chgData name="Sardans, Felipe Andres" userId="954b4007-901b-47fe-b494-8eb665937ac6" providerId="ADAL" clId="{838BF928-BEF7-4452-8ECC-74E92E88B9B0}" dt="2025-02-24T21:07:31.474" v="4144" actId="478"/>
          <ac:spMkLst>
            <pc:docMk/>
            <pc:sldMk cId="2131424490" sldId="274"/>
            <ac:spMk id="15" creationId="{427CE73E-0979-3A93-6879-BA5455CA4C9C}"/>
          </ac:spMkLst>
        </pc:spChg>
        <pc:spChg chg="add mod">
          <ac:chgData name="Sardans, Felipe Andres" userId="954b4007-901b-47fe-b494-8eb665937ac6" providerId="ADAL" clId="{838BF928-BEF7-4452-8ECC-74E92E88B9B0}" dt="2025-02-24T21:07:31.726" v="4145"/>
          <ac:spMkLst>
            <pc:docMk/>
            <pc:sldMk cId="2131424490" sldId="274"/>
            <ac:spMk id="16" creationId="{27D46327-6698-2735-ACE3-401F116CE6BB}"/>
          </ac:spMkLst>
        </pc:spChg>
      </pc:sldChg>
      <pc:sldChg chg="addSp delSp modSp add mod ord">
        <pc:chgData name="Sardans, Felipe Andres" userId="954b4007-901b-47fe-b494-8eb665937ac6" providerId="ADAL" clId="{838BF928-BEF7-4452-8ECC-74E92E88B9B0}" dt="2025-02-21T22:07:14.606" v="2697" actId="1076"/>
        <pc:sldMkLst>
          <pc:docMk/>
          <pc:sldMk cId="3023410427" sldId="281"/>
        </pc:sldMkLst>
        <pc:spChg chg="mod">
          <ac:chgData name="Sardans, Felipe Andres" userId="954b4007-901b-47fe-b494-8eb665937ac6" providerId="ADAL" clId="{838BF928-BEF7-4452-8ECC-74E92E88B9B0}" dt="2025-02-21T21:23:27.715" v="1800" actId="1076"/>
          <ac:spMkLst>
            <pc:docMk/>
            <pc:sldMk cId="3023410427" sldId="281"/>
            <ac:spMk id="28" creationId="{058F6FF3-248A-434C-E7E2-7B516265B619}"/>
          </ac:spMkLst>
        </pc:spChg>
        <pc:spChg chg="add mod">
          <ac:chgData name="Sardans, Felipe Andres" userId="954b4007-901b-47fe-b494-8eb665937ac6" providerId="ADAL" clId="{838BF928-BEF7-4452-8ECC-74E92E88B9B0}" dt="2025-02-21T21:23:33.150" v="1802" actId="207"/>
          <ac:spMkLst>
            <pc:docMk/>
            <pc:sldMk cId="3023410427" sldId="281"/>
            <ac:spMk id="29" creationId="{BF2B9721-98F8-52E6-17E8-0A901A9DF1FF}"/>
          </ac:spMkLst>
        </pc:spChg>
        <pc:spChg chg="add mod">
          <ac:chgData name="Sardans, Felipe Andres" userId="954b4007-901b-47fe-b494-8eb665937ac6" providerId="ADAL" clId="{838BF928-BEF7-4452-8ECC-74E92E88B9B0}" dt="2025-02-21T22:06:57.229" v="2693" actId="1076"/>
          <ac:spMkLst>
            <pc:docMk/>
            <pc:sldMk cId="3023410427" sldId="281"/>
            <ac:spMk id="30" creationId="{2E9E28DB-642F-90A1-7EFD-AF680068C38E}"/>
          </ac:spMkLst>
        </pc:spChg>
        <pc:spChg chg="mod">
          <ac:chgData name="Sardans, Felipe Andres" userId="954b4007-901b-47fe-b494-8eb665937ac6" providerId="ADAL" clId="{838BF928-BEF7-4452-8ECC-74E92E88B9B0}" dt="2025-02-21T21:23:33.150" v="1802" actId="207"/>
          <ac:spMkLst>
            <pc:docMk/>
            <pc:sldMk cId="3023410427" sldId="281"/>
            <ac:spMk id="32" creationId="{2F435972-494A-4FDF-876A-7ADC6F7EAF3F}"/>
          </ac:spMkLst>
        </pc:spChg>
        <pc:spChg chg="add mod">
          <ac:chgData name="Sardans, Felipe Andres" userId="954b4007-901b-47fe-b494-8eb665937ac6" providerId="ADAL" clId="{838BF928-BEF7-4452-8ECC-74E92E88B9B0}" dt="2025-02-21T21:30:52.260" v="1845" actId="1076"/>
          <ac:spMkLst>
            <pc:docMk/>
            <pc:sldMk cId="3023410427" sldId="281"/>
            <ac:spMk id="35" creationId="{E405308D-D1AB-E5A4-36ED-1388936458E7}"/>
          </ac:spMkLst>
        </pc:spChg>
        <pc:spChg chg="mod">
          <ac:chgData name="Sardans, Felipe Andres" userId="954b4007-901b-47fe-b494-8eb665937ac6" providerId="ADAL" clId="{838BF928-BEF7-4452-8ECC-74E92E88B9B0}" dt="2025-02-21T22:06:59.581" v="2694" actId="1076"/>
          <ac:spMkLst>
            <pc:docMk/>
            <pc:sldMk cId="3023410427" sldId="281"/>
            <ac:spMk id="36" creationId="{BE110327-FA63-4504-CC45-FA4C96E88993}"/>
          </ac:spMkLst>
        </pc:spChg>
        <pc:spChg chg="add mod">
          <ac:chgData name="Sardans, Felipe Andres" userId="954b4007-901b-47fe-b494-8eb665937ac6" providerId="ADAL" clId="{838BF928-BEF7-4452-8ECC-74E92E88B9B0}" dt="2025-02-21T22:07:14.606" v="2697" actId="1076"/>
          <ac:spMkLst>
            <pc:docMk/>
            <pc:sldMk cId="3023410427" sldId="281"/>
            <ac:spMk id="37" creationId="{CC1068FC-5957-56C5-64B4-31DDFAB38D40}"/>
          </ac:spMkLst>
        </pc:spChg>
        <pc:spChg chg="mod">
          <ac:chgData name="Sardans, Felipe Andres" userId="954b4007-901b-47fe-b494-8eb665937ac6" providerId="ADAL" clId="{838BF928-BEF7-4452-8ECC-74E92E88B9B0}" dt="2025-02-21T22:07:05.237" v="2696" actId="1076"/>
          <ac:spMkLst>
            <pc:docMk/>
            <pc:sldMk cId="3023410427" sldId="281"/>
            <ac:spMk id="39" creationId="{7CE4CDD6-63E3-3AB6-AD1F-1295C289853F}"/>
          </ac:spMkLst>
        </pc:spChg>
        <pc:grpChg chg="mod">
          <ac:chgData name="Sardans, Felipe Andres" userId="954b4007-901b-47fe-b494-8eb665937ac6" providerId="ADAL" clId="{838BF928-BEF7-4452-8ECC-74E92E88B9B0}" dt="2025-02-21T21:30:52.260" v="1845" actId="1076"/>
          <ac:grpSpMkLst>
            <pc:docMk/>
            <pc:sldMk cId="3023410427" sldId="281"/>
            <ac:grpSpMk id="31" creationId="{AAE37A99-818D-6A51-25E8-012FCAABC581}"/>
          </ac:grpSpMkLst>
        </pc:grpChg>
      </pc:sldChg>
      <pc:sldChg chg="add del">
        <pc:chgData name="Sardans, Felipe Andres" userId="954b4007-901b-47fe-b494-8eb665937ac6" providerId="ADAL" clId="{838BF928-BEF7-4452-8ECC-74E92E88B9B0}" dt="2025-02-21T21:21:24.592" v="1782" actId="2696"/>
        <pc:sldMkLst>
          <pc:docMk/>
          <pc:sldMk cId="4182929327" sldId="281"/>
        </pc:sldMkLst>
      </pc:sldChg>
      <pc:sldChg chg="addSp delSp modSp add mod ord modShow">
        <pc:chgData name="Sardans, Felipe Andres" userId="954b4007-901b-47fe-b494-8eb665937ac6" providerId="ADAL" clId="{838BF928-BEF7-4452-8ECC-74E92E88B9B0}" dt="2025-02-24T21:13:35.952" v="4147"/>
        <pc:sldMkLst>
          <pc:docMk/>
          <pc:sldMk cId="281958213" sldId="292"/>
        </pc:sldMkLst>
        <pc:spChg chg="add mod ord">
          <ac:chgData name="Sardans, Felipe Andres" userId="954b4007-901b-47fe-b494-8eb665937ac6" providerId="ADAL" clId="{838BF928-BEF7-4452-8ECC-74E92E88B9B0}" dt="2025-02-24T14:08:00.240" v="3176" actId="1076"/>
          <ac:spMkLst>
            <pc:docMk/>
            <pc:sldMk cId="281958213" sldId="292"/>
            <ac:spMk id="2" creationId="{E6CF0123-AD8B-BD7A-D651-54558E220187}"/>
          </ac:spMkLst>
        </pc:spChg>
        <pc:spChg chg="add mod ord">
          <ac:chgData name="Sardans, Felipe Andres" userId="954b4007-901b-47fe-b494-8eb665937ac6" providerId="ADAL" clId="{838BF928-BEF7-4452-8ECC-74E92E88B9B0}" dt="2025-02-24T14:06:40.718" v="3164" actId="14100"/>
          <ac:spMkLst>
            <pc:docMk/>
            <pc:sldMk cId="281958213" sldId="292"/>
            <ac:spMk id="3" creationId="{351C0146-0298-7403-E447-4AE952D75A43}"/>
          </ac:spMkLst>
        </pc:spChg>
        <pc:spChg chg="add mod">
          <ac:chgData name="Sardans, Felipe Andres" userId="954b4007-901b-47fe-b494-8eb665937ac6" providerId="ADAL" clId="{838BF928-BEF7-4452-8ECC-74E92E88B9B0}" dt="2025-02-24T14:09:36.828" v="3187" actId="1076"/>
          <ac:spMkLst>
            <pc:docMk/>
            <pc:sldMk cId="281958213" sldId="292"/>
            <ac:spMk id="4" creationId="{195C2EB3-E925-17F3-346D-949C0C0DE6FF}"/>
          </ac:spMkLst>
        </pc:spChg>
        <pc:spChg chg="add mod">
          <ac:chgData name="Sardans, Felipe Andres" userId="954b4007-901b-47fe-b494-8eb665937ac6" providerId="ADAL" clId="{838BF928-BEF7-4452-8ECC-74E92E88B9B0}" dt="2025-02-24T14:09:54.185" v="3192" actId="14100"/>
          <ac:spMkLst>
            <pc:docMk/>
            <pc:sldMk cId="281958213" sldId="292"/>
            <ac:spMk id="5" creationId="{0E4A29A0-D91A-806C-7C7B-C11E97A7AB64}"/>
          </ac:spMkLst>
        </pc:spChg>
        <pc:spChg chg="add del mod">
          <ac:chgData name="Sardans, Felipe Andres" userId="954b4007-901b-47fe-b494-8eb665937ac6" providerId="ADAL" clId="{838BF928-BEF7-4452-8ECC-74E92E88B9B0}" dt="2025-02-24T20:26:31.441" v="4009" actId="478"/>
          <ac:spMkLst>
            <pc:docMk/>
            <pc:sldMk cId="281958213" sldId="292"/>
            <ac:spMk id="6" creationId="{8F4BE4A9-954B-590C-5316-4AFE54453832}"/>
          </ac:spMkLst>
        </pc:spChg>
        <pc:spChg chg="add del mod">
          <ac:chgData name="Sardans, Felipe Andres" userId="954b4007-901b-47fe-b494-8eb665937ac6" providerId="ADAL" clId="{838BF928-BEF7-4452-8ECC-74E92E88B9B0}" dt="2025-02-24T20:27:05.038" v="4011" actId="478"/>
          <ac:spMkLst>
            <pc:docMk/>
            <pc:sldMk cId="281958213" sldId="292"/>
            <ac:spMk id="7" creationId="{1C1CF13A-C21B-13A6-95CB-5266B149F6EC}"/>
          </ac:spMkLst>
        </pc:spChg>
        <pc:spChg chg="mod">
          <ac:chgData name="Sardans, Felipe Andres" userId="954b4007-901b-47fe-b494-8eb665937ac6" providerId="ADAL" clId="{838BF928-BEF7-4452-8ECC-74E92E88B9B0}" dt="2025-02-24T14:00:54.639" v="3020" actId="14100"/>
          <ac:spMkLst>
            <pc:docMk/>
            <pc:sldMk cId="281958213" sldId="292"/>
            <ac:spMk id="10" creationId="{2A81DE6C-A39B-A29D-A960-C937FC4CEDAF}"/>
          </ac:spMkLst>
        </pc:spChg>
        <pc:spChg chg="mod">
          <ac:chgData name="Sardans, Felipe Andres" userId="954b4007-901b-47fe-b494-8eb665937ac6" providerId="ADAL" clId="{838BF928-BEF7-4452-8ECC-74E92E88B9B0}" dt="2025-02-24T14:06:05.944" v="3158" actId="1076"/>
          <ac:spMkLst>
            <pc:docMk/>
            <pc:sldMk cId="281958213" sldId="292"/>
            <ac:spMk id="11" creationId="{1BEF0122-A5C3-1223-E599-BB48C542A5B4}"/>
          </ac:spMkLst>
        </pc:spChg>
        <pc:spChg chg="mod">
          <ac:chgData name="Sardans, Felipe Andres" userId="954b4007-901b-47fe-b494-8eb665937ac6" providerId="ADAL" clId="{838BF928-BEF7-4452-8ECC-74E92E88B9B0}" dt="2025-02-24T14:01:56.291" v="3034" actId="20577"/>
          <ac:spMkLst>
            <pc:docMk/>
            <pc:sldMk cId="281958213" sldId="292"/>
            <ac:spMk id="12" creationId="{5DBB10E5-A421-1566-5FA4-7DEECE99FB1E}"/>
          </ac:spMkLst>
        </pc:spChg>
        <pc:spChg chg="add del mod">
          <ac:chgData name="Sardans, Felipe Andres" userId="954b4007-901b-47fe-b494-8eb665937ac6" providerId="ADAL" clId="{838BF928-BEF7-4452-8ECC-74E92E88B9B0}" dt="2025-02-24T20:28:30.264" v="4027"/>
          <ac:spMkLst>
            <pc:docMk/>
            <pc:sldMk cId="281958213" sldId="292"/>
            <ac:spMk id="13" creationId="{2B56CC57-E8FC-0203-D283-AD6504FCCC49}"/>
          </ac:spMkLst>
        </pc:spChg>
        <pc:spChg chg="add del mod">
          <ac:chgData name="Sardans, Felipe Andres" userId="954b4007-901b-47fe-b494-8eb665937ac6" providerId="ADAL" clId="{838BF928-BEF7-4452-8ECC-74E92E88B9B0}" dt="2025-02-24T20:33:19.125" v="4041" actId="478"/>
          <ac:spMkLst>
            <pc:docMk/>
            <pc:sldMk cId="281958213" sldId="292"/>
            <ac:spMk id="14" creationId="{3B08A445-7C60-6805-B54C-FD531136E3C3}"/>
          </ac:spMkLst>
        </pc:spChg>
        <pc:spChg chg="ord">
          <ac:chgData name="Sardans, Felipe Andres" userId="954b4007-901b-47fe-b494-8eb665937ac6" providerId="ADAL" clId="{838BF928-BEF7-4452-8ECC-74E92E88B9B0}" dt="2025-02-24T14:06:30.770" v="3162" actId="166"/>
          <ac:spMkLst>
            <pc:docMk/>
            <pc:sldMk cId="281958213" sldId="292"/>
            <ac:spMk id="15" creationId="{50C60ADD-9FF8-6C2F-062F-9C6F44826894}"/>
          </ac:spMkLst>
        </pc:spChg>
        <pc:spChg chg="del">
          <ac:chgData name="Sardans, Felipe Andres" userId="954b4007-901b-47fe-b494-8eb665937ac6" providerId="ADAL" clId="{838BF928-BEF7-4452-8ECC-74E92E88B9B0}" dt="2025-02-24T13:49:49.991" v="2997" actId="478"/>
          <ac:spMkLst>
            <pc:docMk/>
            <pc:sldMk cId="281958213" sldId="292"/>
            <ac:spMk id="17" creationId="{B0E3D4CF-7175-FCC7-3453-C693D417E32C}"/>
          </ac:spMkLst>
        </pc:spChg>
        <pc:graphicFrameChg chg="del mod modGraphic">
          <ac:chgData name="Sardans, Felipe Andres" userId="954b4007-901b-47fe-b494-8eb665937ac6" providerId="ADAL" clId="{838BF928-BEF7-4452-8ECC-74E92E88B9B0}" dt="2025-02-24T20:27:03.202" v="4010" actId="478"/>
          <ac:graphicFrameMkLst>
            <pc:docMk/>
            <pc:sldMk cId="281958213" sldId="292"/>
            <ac:graphicFrameMk id="8" creationId="{B6B0A36E-DFB6-6CD0-9F12-9D7C6DBC8496}"/>
          </ac:graphicFrameMkLst>
        </pc:graphicFrameChg>
        <pc:graphicFrameChg chg="add mod modGraphic">
          <ac:chgData name="Sardans, Felipe Andres" userId="954b4007-901b-47fe-b494-8eb665937ac6" providerId="ADAL" clId="{838BF928-BEF7-4452-8ECC-74E92E88B9B0}" dt="2025-02-24T20:34:13.086" v="4057" actId="20577"/>
          <ac:graphicFrameMkLst>
            <pc:docMk/>
            <pc:sldMk cId="281958213" sldId="292"/>
            <ac:graphicFrameMk id="9" creationId="{16611447-C714-BC55-7D67-7A798E9313CB}"/>
          </ac:graphicFrameMkLst>
        </pc:graphicFrameChg>
      </pc:sldChg>
      <pc:sldChg chg="addSp delSp modSp add del mod ord">
        <pc:chgData name="Sardans, Felipe Andres" userId="954b4007-901b-47fe-b494-8eb665937ac6" providerId="ADAL" clId="{838BF928-BEF7-4452-8ECC-74E92E88B9B0}" dt="2025-02-24T13:35:51.262" v="2882" actId="2696"/>
        <pc:sldMkLst>
          <pc:docMk/>
          <pc:sldMk cId="1514327161" sldId="292"/>
        </pc:sldMkLst>
        <pc:spChg chg="del">
          <ac:chgData name="Sardans, Felipe Andres" userId="954b4007-901b-47fe-b494-8eb665937ac6" providerId="ADAL" clId="{838BF928-BEF7-4452-8ECC-74E92E88B9B0}" dt="2025-02-24T13:34:59.317" v="2878" actId="478"/>
          <ac:spMkLst>
            <pc:docMk/>
            <pc:sldMk cId="1514327161" sldId="292"/>
            <ac:spMk id="3" creationId="{F3D9FFFA-3D46-F90B-99F3-DDFF9870C453}"/>
          </ac:spMkLst>
        </pc:spChg>
        <pc:spChg chg="del">
          <ac:chgData name="Sardans, Felipe Andres" userId="954b4007-901b-47fe-b494-8eb665937ac6" providerId="ADAL" clId="{838BF928-BEF7-4452-8ECC-74E92E88B9B0}" dt="2025-02-24T13:34:59.317" v="2878" actId="478"/>
          <ac:spMkLst>
            <pc:docMk/>
            <pc:sldMk cId="1514327161" sldId="292"/>
            <ac:spMk id="4" creationId="{B2A01216-8C18-3DBB-DC50-5AB23C3B6E77}"/>
          </ac:spMkLst>
        </pc:spChg>
        <pc:spChg chg="del">
          <ac:chgData name="Sardans, Felipe Andres" userId="954b4007-901b-47fe-b494-8eb665937ac6" providerId="ADAL" clId="{838BF928-BEF7-4452-8ECC-74E92E88B9B0}" dt="2025-02-24T13:35:02.337" v="2879" actId="478"/>
          <ac:spMkLst>
            <pc:docMk/>
            <pc:sldMk cId="1514327161" sldId="292"/>
            <ac:spMk id="5" creationId="{4B282FA7-7B6D-42ED-451A-88C26AC15C2B}"/>
          </ac:spMkLst>
        </pc:spChg>
        <pc:spChg chg="del">
          <ac:chgData name="Sardans, Felipe Andres" userId="954b4007-901b-47fe-b494-8eb665937ac6" providerId="ADAL" clId="{838BF928-BEF7-4452-8ECC-74E92E88B9B0}" dt="2025-02-24T13:35:02.337" v="2879" actId="478"/>
          <ac:spMkLst>
            <pc:docMk/>
            <pc:sldMk cId="1514327161" sldId="292"/>
            <ac:spMk id="6" creationId="{D6D60F5C-F6E3-CFB9-6D1B-33B0A204ABAE}"/>
          </ac:spMkLst>
        </pc:spChg>
        <pc:spChg chg="del">
          <ac:chgData name="Sardans, Felipe Andres" userId="954b4007-901b-47fe-b494-8eb665937ac6" providerId="ADAL" clId="{838BF928-BEF7-4452-8ECC-74E92E88B9B0}" dt="2025-02-24T13:35:02.337" v="2879" actId="478"/>
          <ac:spMkLst>
            <pc:docMk/>
            <pc:sldMk cId="1514327161" sldId="292"/>
            <ac:spMk id="7" creationId="{04CDFF1A-ACF6-7146-04BD-C8FC2CC9259E}"/>
          </ac:spMkLst>
        </pc:spChg>
        <pc:spChg chg="del">
          <ac:chgData name="Sardans, Felipe Andres" userId="954b4007-901b-47fe-b494-8eb665937ac6" providerId="ADAL" clId="{838BF928-BEF7-4452-8ECC-74E92E88B9B0}" dt="2025-02-24T13:34:59.317" v="2878" actId="478"/>
          <ac:spMkLst>
            <pc:docMk/>
            <pc:sldMk cId="1514327161" sldId="292"/>
            <ac:spMk id="19" creationId="{BC1A415C-69D7-6F49-52B2-53EC2D0F63DF}"/>
          </ac:spMkLst>
        </pc:spChg>
        <pc:spChg chg="del">
          <ac:chgData name="Sardans, Felipe Andres" userId="954b4007-901b-47fe-b494-8eb665937ac6" providerId="ADAL" clId="{838BF928-BEF7-4452-8ECC-74E92E88B9B0}" dt="2025-02-24T13:34:59.317" v="2878" actId="478"/>
          <ac:spMkLst>
            <pc:docMk/>
            <pc:sldMk cId="1514327161" sldId="292"/>
            <ac:spMk id="32" creationId="{6D5BCF41-E84E-EF1F-2DD9-AC7E19308C1E}"/>
          </ac:spMkLst>
        </pc:spChg>
        <pc:spChg chg="del">
          <ac:chgData name="Sardans, Felipe Andres" userId="954b4007-901b-47fe-b494-8eb665937ac6" providerId="ADAL" clId="{838BF928-BEF7-4452-8ECC-74E92E88B9B0}" dt="2025-02-24T13:34:59.317" v="2878" actId="478"/>
          <ac:spMkLst>
            <pc:docMk/>
            <pc:sldMk cId="1514327161" sldId="292"/>
            <ac:spMk id="44" creationId="{4719FE0E-4FC9-765C-8971-B3FA5DAA9059}"/>
          </ac:spMkLst>
        </pc:spChg>
        <pc:spChg chg="del">
          <ac:chgData name="Sardans, Felipe Andres" userId="954b4007-901b-47fe-b494-8eb665937ac6" providerId="ADAL" clId="{838BF928-BEF7-4452-8ECC-74E92E88B9B0}" dt="2025-02-24T13:34:59.317" v="2878" actId="478"/>
          <ac:spMkLst>
            <pc:docMk/>
            <pc:sldMk cId="1514327161" sldId="292"/>
            <ac:spMk id="49" creationId="{C4234A8A-BD62-7238-FCD2-40D4DF7BC7DF}"/>
          </ac:spMkLst>
        </pc:spChg>
        <pc:spChg chg="del">
          <ac:chgData name="Sardans, Felipe Andres" userId="954b4007-901b-47fe-b494-8eb665937ac6" providerId="ADAL" clId="{838BF928-BEF7-4452-8ECC-74E92E88B9B0}" dt="2025-02-24T13:34:59.317" v="2878" actId="478"/>
          <ac:spMkLst>
            <pc:docMk/>
            <pc:sldMk cId="1514327161" sldId="292"/>
            <ac:spMk id="85" creationId="{1C04CED2-FDA1-194D-7AFB-70767D9F5C73}"/>
          </ac:spMkLst>
        </pc:spChg>
        <pc:spChg chg="del">
          <ac:chgData name="Sardans, Felipe Andres" userId="954b4007-901b-47fe-b494-8eb665937ac6" providerId="ADAL" clId="{838BF928-BEF7-4452-8ECC-74E92E88B9B0}" dt="2025-02-24T13:34:59.317" v="2878" actId="478"/>
          <ac:spMkLst>
            <pc:docMk/>
            <pc:sldMk cId="1514327161" sldId="292"/>
            <ac:spMk id="86" creationId="{9FBC4F60-D8DD-F9D3-E901-E7309462A891}"/>
          </ac:spMkLst>
        </pc:spChg>
        <pc:spChg chg="del">
          <ac:chgData name="Sardans, Felipe Andres" userId="954b4007-901b-47fe-b494-8eb665937ac6" providerId="ADAL" clId="{838BF928-BEF7-4452-8ECC-74E92E88B9B0}" dt="2025-02-24T13:35:02.337" v="2879" actId="478"/>
          <ac:spMkLst>
            <pc:docMk/>
            <pc:sldMk cId="1514327161" sldId="292"/>
            <ac:spMk id="87" creationId="{B9235F5F-7BDA-93A8-EA97-09F114211F36}"/>
          </ac:spMkLst>
        </pc:spChg>
        <pc:spChg chg="del">
          <ac:chgData name="Sardans, Felipe Andres" userId="954b4007-901b-47fe-b494-8eb665937ac6" providerId="ADAL" clId="{838BF928-BEF7-4452-8ECC-74E92E88B9B0}" dt="2025-02-24T13:34:59.317" v="2878" actId="478"/>
          <ac:spMkLst>
            <pc:docMk/>
            <pc:sldMk cId="1514327161" sldId="292"/>
            <ac:spMk id="91" creationId="{EC05FA7E-D612-3B0E-778C-5EDC7D1B1F52}"/>
          </ac:spMkLst>
        </pc:spChg>
        <pc:spChg chg="del">
          <ac:chgData name="Sardans, Felipe Andres" userId="954b4007-901b-47fe-b494-8eb665937ac6" providerId="ADAL" clId="{838BF928-BEF7-4452-8ECC-74E92E88B9B0}" dt="2025-02-24T13:34:59.317" v="2878" actId="478"/>
          <ac:spMkLst>
            <pc:docMk/>
            <pc:sldMk cId="1514327161" sldId="292"/>
            <ac:spMk id="95" creationId="{59CFF1D5-5486-4C96-31CC-67724CDBE9CF}"/>
          </ac:spMkLst>
        </pc:spChg>
      </pc:sldChg>
      <pc:sldChg chg="addSp delSp modSp add mod ord">
        <pc:chgData name="Sardans, Felipe Andres" userId="954b4007-901b-47fe-b494-8eb665937ac6" providerId="ADAL" clId="{838BF928-BEF7-4452-8ECC-74E92E88B9B0}" dt="2025-02-24T13:39:33.404" v="2918" actId="5793"/>
        <pc:sldMkLst>
          <pc:docMk/>
          <pc:sldMk cId="2572686561" sldId="293"/>
        </pc:sldMkLst>
        <pc:spChg chg="del">
          <ac:chgData name="Sardans, Felipe Andres" userId="954b4007-901b-47fe-b494-8eb665937ac6" providerId="ADAL" clId="{838BF928-BEF7-4452-8ECC-74E92E88B9B0}" dt="2025-02-24T13:37:14.136" v="2887" actId="478"/>
          <ac:spMkLst>
            <pc:docMk/>
            <pc:sldMk cId="2572686561" sldId="293"/>
            <ac:spMk id="2" creationId="{1F7905E5-5047-58E5-829C-C5278E2FB383}"/>
          </ac:spMkLst>
        </pc:spChg>
        <pc:spChg chg="del">
          <ac:chgData name="Sardans, Felipe Andres" userId="954b4007-901b-47fe-b494-8eb665937ac6" providerId="ADAL" clId="{838BF928-BEF7-4452-8ECC-74E92E88B9B0}" dt="2025-02-24T13:37:16.155" v="2888" actId="478"/>
          <ac:spMkLst>
            <pc:docMk/>
            <pc:sldMk cId="2572686561" sldId="293"/>
            <ac:spMk id="5" creationId="{E5523264-4E4C-E83A-BA3D-B33351BCFAAF}"/>
          </ac:spMkLst>
        </pc:spChg>
        <pc:spChg chg="del">
          <ac:chgData name="Sardans, Felipe Andres" userId="954b4007-901b-47fe-b494-8eb665937ac6" providerId="ADAL" clId="{838BF928-BEF7-4452-8ECC-74E92E88B9B0}" dt="2025-02-24T13:37:16.155" v="2888" actId="478"/>
          <ac:spMkLst>
            <pc:docMk/>
            <pc:sldMk cId="2572686561" sldId="293"/>
            <ac:spMk id="6" creationId="{8026BD67-761F-20BD-B469-5055185CE88D}"/>
          </ac:spMkLst>
        </pc:spChg>
        <pc:spChg chg="add del mod">
          <ac:chgData name="Sardans, Felipe Andres" userId="954b4007-901b-47fe-b494-8eb665937ac6" providerId="ADAL" clId="{838BF928-BEF7-4452-8ECC-74E92E88B9B0}" dt="2025-02-24T13:37:16.155" v="2888" actId="478"/>
          <ac:spMkLst>
            <pc:docMk/>
            <pc:sldMk cId="2572686561" sldId="293"/>
            <ac:spMk id="7" creationId="{E7C77468-7930-D700-D819-1524FBD9FB42}"/>
          </ac:spMkLst>
        </pc:spChg>
        <pc:spChg chg="add mod">
          <ac:chgData name="Sardans, Felipe Andres" userId="954b4007-901b-47fe-b494-8eb665937ac6" providerId="ADAL" clId="{838BF928-BEF7-4452-8ECC-74E92E88B9B0}" dt="2025-02-24T13:39:33.404" v="2918" actId="5793"/>
          <ac:spMkLst>
            <pc:docMk/>
            <pc:sldMk cId="2572686561" sldId="293"/>
            <ac:spMk id="8" creationId="{335D5FDF-395E-3173-CA29-1E2B6C1876F4}"/>
          </ac:spMkLst>
        </pc:spChg>
        <pc:spChg chg="add mod">
          <ac:chgData name="Sardans, Felipe Andres" userId="954b4007-901b-47fe-b494-8eb665937ac6" providerId="ADAL" clId="{838BF928-BEF7-4452-8ECC-74E92E88B9B0}" dt="2025-02-24T13:37:34.382" v="2892" actId="207"/>
          <ac:spMkLst>
            <pc:docMk/>
            <pc:sldMk cId="2572686561" sldId="293"/>
            <ac:spMk id="9" creationId="{088BE55B-9860-B9CD-715F-0CEFCAC92B3D}"/>
          </ac:spMkLst>
        </pc:spChg>
        <pc:spChg chg="del">
          <ac:chgData name="Sardans, Felipe Andres" userId="954b4007-901b-47fe-b494-8eb665937ac6" providerId="ADAL" clId="{838BF928-BEF7-4452-8ECC-74E92E88B9B0}" dt="2025-02-24T13:37:14.136" v="2887" actId="478"/>
          <ac:spMkLst>
            <pc:docMk/>
            <pc:sldMk cId="2572686561" sldId="293"/>
            <ac:spMk id="10" creationId="{4059663D-FC16-F9BD-5164-B7130EB6E815}"/>
          </ac:spMkLst>
        </pc:spChg>
        <pc:spChg chg="mod">
          <ac:chgData name="Sardans, Felipe Andres" userId="954b4007-901b-47fe-b494-8eb665937ac6" providerId="ADAL" clId="{838BF928-BEF7-4452-8ECC-74E92E88B9B0}" dt="2025-02-24T13:37:25.642" v="2891"/>
          <ac:spMkLst>
            <pc:docMk/>
            <pc:sldMk cId="2572686561" sldId="293"/>
            <ac:spMk id="12" creationId="{E5A1AE62-9EF6-3E6A-7355-30AE4B44E801}"/>
          </ac:spMkLst>
        </pc:spChg>
        <pc:spChg chg="del">
          <ac:chgData name="Sardans, Felipe Andres" userId="954b4007-901b-47fe-b494-8eb665937ac6" providerId="ADAL" clId="{838BF928-BEF7-4452-8ECC-74E92E88B9B0}" dt="2025-02-24T13:37:14.136" v="2887" actId="478"/>
          <ac:spMkLst>
            <pc:docMk/>
            <pc:sldMk cId="2572686561" sldId="293"/>
            <ac:spMk id="18" creationId="{D8410662-6EAD-1E01-6C05-977ECA985E6B}"/>
          </ac:spMkLst>
        </pc:spChg>
        <pc:spChg chg="del">
          <ac:chgData name="Sardans, Felipe Andres" userId="954b4007-901b-47fe-b494-8eb665937ac6" providerId="ADAL" clId="{838BF928-BEF7-4452-8ECC-74E92E88B9B0}" dt="2025-02-24T13:37:14.136" v="2887" actId="478"/>
          <ac:spMkLst>
            <pc:docMk/>
            <pc:sldMk cId="2572686561" sldId="293"/>
            <ac:spMk id="19" creationId="{FDF06ACA-13E2-4AF9-AC1E-3DCCC2339494}"/>
          </ac:spMkLst>
        </pc:spChg>
        <pc:spChg chg="mod">
          <ac:chgData name="Sardans, Felipe Andres" userId="954b4007-901b-47fe-b494-8eb665937ac6" providerId="ADAL" clId="{838BF928-BEF7-4452-8ECC-74E92E88B9B0}" dt="2025-02-24T13:37:41.020" v="2894" actId="207"/>
          <ac:spMkLst>
            <pc:docMk/>
            <pc:sldMk cId="2572686561" sldId="293"/>
            <ac:spMk id="20" creationId="{2D55D8AB-1338-EFEB-9C59-C022629F06B4}"/>
          </ac:spMkLst>
        </pc:spChg>
        <pc:spChg chg="mod">
          <ac:chgData name="Sardans, Felipe Andres" userId="954b4007-901b-47fe-b494-8eb665937ac6" providerId="ADAL" clId="{838BF928-BEF7-4452-8ECC-74E92E88B9B0}" dt="2025-02-24T13:37:25.642" v="2891"/>
          <ac:spMkLst>
            <pc:docMk/>
            <pc:sldMk cId="2572686561" sldId="293"/>
            <ac:spMk id="21" creationId="{AA04A399-F41A-BB06-8435-B63A3C4CC189}"/>
          </ac:spMkLst>
        </pc:spChg>
        <pc:spChg chg="mod">
          <ac:chgData name="Sardans, Felipe Andres" userId="954b4007-901b-47fe-b494-8eb665937ac6" providerId="ADAL" clId="{838BF928-BEF7-4452-8ECC-74E92E88B9B0}" dt="2025-02-24T13:37:46.387" v="2895" actId="207"/>
          <ac:spMkLst>
            <pc:docMk/>
            <pc:sldMk cId="2572686561" sldId="293"/>
            <ac:spMk id="23" creationId="{CF27840B-D031-3C12-A300-79264C301BAE}"/>
          </ac:spMkLst>
        </pc:spChg>
        <pc:spChg chg="mod">
          <ac:chgData name="Sardans, Felipe Andres" userId="954b4007-901b-47fe-b494-8eb665937ac6" providerId="ADAL" clId="{838BF928-BEF7-4452-8ECC-74E92E88B9B0}" dt="2025-02-24T13:37:25.642" v="2891"/>
          <ac:spMkLst>
            <pc:docMk/>
            <pc:sldMk cId="2572686561" sldId="293"/>
            <ac:spMk id="24" creationId="{A4F041D3-4797-5275-7CCE-BC999A44EE11}"/>
          </ac:spMkLst>
        </pc:spChg>
        <pc:spChg chg="mod">
          <ac:chgData name="Sardans, Felipe Andres" userId="954b4007-901b-47fe-b494-8eb665937ac6" providerId="ADAL" clId="{838BF928-BEF7-4452-8ECC-74E92E88B9B0}" dt="2025-02-24T13:37:57.478" v="2897" actId="207"/>
          <ac:spMkLst>
            <pc:docMk/>
            <pc:sldMk cId="2572686561" sldId="293"/>
            <ac:spMk id="26" creationId="{FFB4F6D5-DEFC-2967-817F-F74C5E431DB2}"/>
          </ac:spMkLst>
        </pc:spChg>
        <pc:spChg chg="mod">
          <ac:chgData name="Sardans, Felipe Andres" userId="954b4007-901b-47fe-b494-8eb665937ac6" providerId="ADAL" clId="{838BF928-BEF7-4452-8ECC-74E92E88B9B0}" dt="2025-02-24T13:38:17.754" v="2900" actId="108"/>
          <ac:spMkLst>
            <pc:docMk/>
            <pc:sldMk cId="2572686561" sldId="293"/>
            <ac:spMk id="27" creationId="{B0C7E848-C6E9-661C-AB2D-804272783F6A}"/>
          </ac:spMkLst>
        </pc:spChg>
        <pc:spChg chg="mod">
          <ac:chgData name="Sardans, Felipe Andres" userId="954b4007-901b-47fe-b494-8eb665937ac6" providerId="ADAL" clId="{838BF928-BEF7-4452-8ECC-74E92E88B9B0}" dt="2025-02-24T13:38:00.920" v="2898" actId="207"/>
          <ac:spMkLst>
            <pc:docMk/>
            <pc:sldMk cId="2572686561" sldId="293"/>
            <ac:spMk id="30" creationId="{2B87C80E-C896-1C97-618D-7F058E9034D9}"/>
          </ac:spMkLst>
        </pc:spChg>
        <pc:spChg chg="mod">
          <ac:chgData name="Sardans, Felipe Andres" userId="954b4007-901b-47fe-b494-8eb665937ac6" providerId="ADAL" clId="{838BF928-BEF7-4452-8ECC-74E92E88B9B0}" dt="2025-02-24T13:38:41.157" v="2903" actId="108"/>
          <ac:spMkLst>
            <pc:docMk/>
            <pc:sldMk cId="2572686561" sldId="293"/>
            <ac:spMk id="33" creationId="{B263B8C7-6BEC-D1BE-78C3-0BB5A4955818}"/>
          </ac:spMkLst>
        </pc:spChg>
        <pc:spChg chg="del">
          <ac:chgData name="Sardans, Felipe Andres" userId="954b4007-901b-47fe-b494-8eb665937ac6" providerId="ADAL" clId="{838BF928-BEF7-4452-8ECC-74E92E88B9B0}" dt="2025-02-24T13:37:14.136" v="2887" actId="478"/>
          <ac:spMkLst>
            <pc:docMk/>
            <pc:sldMk cId="2572686561" sldId="293"/>
            <ac:spMk id="34" creationId="{91CC0570-BF9D-070F-7F45-B8A5C3785B31}"/>
          </ac:spMkLst>
        </pc:spChg>
        <pc:spChg chg="mod">
          <ac:chgData name="Sardans, Felipe Andres" userId="954b4007-901b-47fe-b494-8eb665937ac6" providerId="ADAL" clId="{838BF928-BEF7-4452-8ECC-74E92E88B9B0}" dt="2025-02-24T13:38:03.587" v="2899" actId="207"/>
          <ac:spMkLst>
            <pc:docMk/>
            <pc:sldMk cId="2572686561" sldId="293"/>
            <ac:spMk id="36" creationId="{ACE2BA25-3255-DB63-E594-29A649B645FC}"/>
          </ac:spMkLst>
        </pc:spChg>
        <pc:spChg chg="mod">
          <ac:chgData name="Sardans, Felipe Andres" userId="954b4007-901b-47fe-b494-8eb665937ac6" providerId="ADAL" clId="{838BF928-BEF7-4452-8ECC-74E92E88B9B0}" dt="2025-02-24T13:39:24.694" v="2917" actId="108"/>
          <ac:spMkLst>
            <pc:docMk/>
            <pc:sldMk cId="2572686561" sldId="293"/>
            <ac:spMk id="37" creationId="{EA7A2946-F89A-41F8-3F69-EB0033798AD4}"/>
          </ac:spMkLst>
        </pc:spChg>
        <pc:spChg chg="add mod">
          <ac:chgData name="Sardans, Felipe Andres" userId="954b4007-901b-47fe-b494-8eb665937ac6" providerId="ADAL" clId="{838BF928-BEF7-4452-8ECC-74E92E88B9B0}" dt="2025-02-24T13:37:49.784" v="2896" actId="207"/>
          <ac:spMkLst>
            <pc:docMk/>
            <pc:sldMk cId="2572686561" sldId="293"/>
            <ac:spMk id="39" creationId="{76C2A434-5057-1401-6666-1646415A6DC0}"/>
          </ac:spMkLst>
        </pc:spChg>
        <pc:spChg chg="del">
          <ac:chgData name="Sardans, Felipe Andres" userId="954b4007-901b-47fe-b494-8eb665937ac6" providerId="ADAL" clId="{838BF928-BEF7-4452-8ECC-74E92E88B9B0}" dt="2025-02-24T13:37:14.136" v="2887" actId="478"/>
          <ac:spMkLst>
            <pc:docMk/>
            <pc:sldMk cId="2572686561" sldId="293"/>
            <ac:spMk id="51" creationId="{33AF0F0E-CF33-3598-C8F8-60A694B7A376}"/>
          </ac:spMkLst>
        </pc:spChg>
        <pc:spChg chg="del">
          <ac:chgData name="Sardans, Felipe Andres" userId="954b4007-901b-47fe-b494-8eb665937ac6" providerId="ADAL" clId="{838BF928-BEF7-4452-8ECC-74E92E88B9B0}" dt="2025-02-24T13:37:14.136" v="2887" actId="478"/>
          <ac:spMkLst>
            <pc:docMk/>
            <pc:sldMk cId="2572686561" sldId="293"/>
            <ac:spMk id="90" creationId="{F715BE7D-2212-90BC-C10C-C25E5378A1F4}"/>
          </ac:spMkLst>
        </pc:spChg>
        <pc:spChg chg="del">
          <ac:chgData name="Sardans, Felipe Andres" userId="954b4007-901b-47fe-b494-8eb665937ac6" providerId="ADAL" clId="{838BF928-BEF7-4452-8ECC-74E92E88B9B0}" dt="2025-02-24T13:37:14.136" v="2887" actId="478"/>
          <ac:spMkLst>
            <pc:docMk/>
            <pc:sldMk cId="2572686561" sldId="293"/>
            <ac:spMk id="92" creationId="{5A6DCBD2-A146-D165-663F-F856CF6EBD60}"/>
          </ac:spMkLst>
        </pc:spChg>
        <pc:spChg chg="del">
          <ac:chgData name="Sardans, Felipe Andres" userId="954b4007-901b-47fe-b494-8eb665937ac6" providerId="ADAL" clId="{838BF928-BEF7-4452-8ECC-74E92E88B9B0}" dt="2025-02-24T13:37:14.136" v="2887" actId="478"/>
          <ac:spMkLst>
            <pc:docMk/>
            <pc:sldMk cId="2572686561" sldId="293"/>
            <ac:spMk id="94" creationId="{555403C5-DF02-02A9-EA21-643A51699EFE}"/>
          </ac:spMkLst>
        </pc:spChg>
        <pc:grpChg chg="mod">
          <ac:chgData name="Sardans, Felipe Andres" userId="954b4007-901b-47fe-b494-8eb665937ac6" providerId="ADAL" clId="{838BF928-BEF7-4452-8ECC-74E92E88B9B0}" dt="2025-02-24T13:38:27.748" v="2902" actId="1076"/>
          <ac:grpSpMkLst>
            <pc:docMk/>
            <pc:sldMk cId="2572686561" sldId="293"/>
            <ac:grpSpMk id="29" creationId="{8FB71874-4F5F-7195-5D4F-AE81A63543C8}"/>
          </ac:grpSpMkLst>
        </pc:grpChg>
        <pc:grpChg chg="mod">
          <ac:chgData name="Sardans, Felipe Andres" userId="954b4007-901b-47fe-b494-8eb665937ac6" providerId="ADAL" clId="{838BF928-BEF7-4452-8ECC-74E92E88B9B0}" dt="2025-02-24T13:39:20.767" v="2916" actId="1076"/>
          <ac:grpSpMkLst>
            <pc:docMk/>
            <pc:sldMk cId="2572686561" sldId="293"/>
            <ac:grpSpMk id="35" creationId="{C06B6E7A-85A6-1398-4BDA-B0D000FD132C}"/>
          </ac:grpSpMkLst>
        </pc:grpChg>
      </pc:sldChg>
      <pc:sldChg chg="new del">
        <pc:chgData name="Sardans, Felipe Andres" userId="954b4007-901b-47fe-b494-8eb665937ac6" providerId="ADAL" clId="{838BF928-BEF7-4452-8ECC-74E92E88B9B0}" dt="2025-02-24T14:30:37.564" v="3221" actId="2696"/>
        <pc:sldMkLst>
          <pc:docMk/>
          <pc:sldMk cId="2704298203" sldId="294"/>
        </pc:sldMkLst>
      </pc:sldChg>
      <pc:sldChg chg="modSp add mod ord modShow">
        <pc:chgData name="Sardans, Felipe Andres" userId="954b4007-901b-47fe-b494-8eb665937ac6" providerId="ADAL" clId="{838BF928-BEF7-4452-8ECC-74E92E88B9B0}" dt="2025-02-24T21:13:35.952" v="4147"/>
        <pc:sldMkLst>
          <pc:docMk/>
          <pc:sldMk cId="3540391133" sldId="294"/>
        </pc:sldMkLst>
        <pc:spChg chg="mod">
          <ac:chgData name="Sardans, Felipe Andres" userId="954b4007-901b-47fe-b494-8eb665937ac6" providerId="ADAL" clId="{838BF928-BEF7-4452-8ECC-74E92E88B9B0}" dt="2025-02-24T14:58:06.404" v="3374" actId="1076"/>
          <ac:spMkLst>
            <pc:docMk/>
            <pc:sldMk cId="3540391133" sldId="294"/>
            <ac:spMk id="4" creationId="{3E248372-E235-4832-E5FE-00A6291C7490}"/>
          </ac:spMkLst>
        </pc:spChg>
        <pc:spChg chg="mod">
          <ac:chgData name="Sardans, Felipe Andres" userId="954b4007-901b-47fe-b494-8eb665937ac6" providerId="ADAL" clId="{838BF928-BEF7-4452-8ECC-74E92E88B9B0}" dt="2025-02-24T14:58:32.808" v="3380"/>
          <ac:spMkLst>
            <pc:docMk/>
            <pc:sldMk cId="3540391133" sldId="294"/>
            <ac:spMk id="10" creationId="{96D4408B-F63A-D5A4-A50F-CA02BB0571C6}"/>
          </ac:spMkLst>
        </pc:spChg>
        <pc:spChg chg="mod">
          <ac:chgData name="Sardans, Felipe Andres" userId="954b4007-901b-47fe-b494-8eb665937ac6" providerId="ADAL" clId="{838BF928-BEF7-4452-8ECC-74E92E88B9B0}" dt="2025-02-24T14:59:11.878" v="3390" actId="1076"/>
          <ac:spMkLst>
            <pc:docMk/>
            <pc:sldMk cId="3540391133" sldId="294"/>
            <ac:spMk id="12" creationId="{60D6399A-C943-2F00-0F60-7F4D1823E68B}"/>
          </ac:spMkLst>
        </pc:spChg>
        <pc:spChg chg="mod">
          <ac:chgData name="Sardans, Felipe Andres" userId="954b4007-901b-47fe-b494-8eb665937ac6" providerId="ADAL" clId="{838BF928-BEF7-4452-8ECC-74E92E88B9B0}" dt="2025-02-24T15:00:52.307" v="3393"/>
          <ac:spMkLst>
            <pc:docMk/>
            <pc:sldMk cId="3540391133" sldId="294"/>
            <ac:spMk id="15" creationId="{1CF0A0D2-81C9-40F3-19B0-E6B71CC4060C}"/>
          </ac:spMkLst>
        </pc:spChg>
        <pc:spChg chg="mod">
          <ac:chgData name="Sardans, Felipe Andres" userId="954b4007-901b-47fe-b494-8eb665937ac6" providerId="ADAL" clId="{838BF928-BEF7-4452-8ECC-74E92E88B9B0}" dt="2025-02-24T15:02:56.759" v="3395"/>
          <ac:spMkLst>
            <pc:docMk/>
            <pc:sldMk cId="3540391133" sldId="294"/>
            <ac:spMk id="17" creationId="{BD6A407D-5F71-CC50-FC71-C43E5BD3DEFA}"/>
          </ac:spMkLst>
        </pc:spChg>
        <pc:graphicFrameChg chg="mod modGraphic">
          <ac:chgData name="Sardans, Felipe Andres" userId="954b4007-901b-47fe-b494-8eb665937ac6" providerId="ADAL" clId="{838BF928-BEF7-4452-8ECC-74E92E88B9B0}" dt="2025-02-24T14:57:27.995" v="3366" actId="1076"/>
          <ac:graphicFrameMkLst>
            <pc:docMk/>
            <pc:sldMk cId="3540391133" sldId="294"/>
            <ac:graphicFrameMk id="8" creationId="{664210A7-9C08-40AB-2EF9-C645E7BEC4F9}"/>
          </ac:graphicFrameMkLst>
        </pc:graphicFrameChg>
      </pc:sldChg>
      <pc:sldChg chg="modSp add del mod ord">
        <pc:chgData name="Sardans, Felipe Andres" userId="954b4007-901b-47fe-b494-8eb665937ac6" providerId="ADAL" clId="{838BF928-BEF7-4452-8ECC-74E92E88B9B0}" dt="2025-02-24T14:57:14.023" v="3361" actId="2696"/>
        <pc:sldMkLst>
          <pc:docMk/>
          <pc:sldMk cId="4129951264" sldId="294"/>
        </pc:sldMkLst>
        <pc:graphicFrameChg chg="mod modGraphic">
          <ac:chgData name="Sardans, Felipe Andres" userId="954b4007-901b-47fe-b494-8eb665937ac6" providerId="ADAL" clId="{838BF928-BEF7-4452-8ECC-74E92E88B9B0}" dt="2025-02-24T14:56:04.718" v="3360" actId="1076"/>
          <ac:graphicFrameMkLst>
            <pc:docMk/>
            <pc:sldMk cId="4129951264" sldId="294"/>
            <ac:graphicFrameMk id="8" creationId="{DA87AFF3-5394-36A3-F58E-286844691E2D}"/>
          </ac:graphicFrameMkLst>
        </pc:graphicFrameChg>
      </pc:sldChg>
      <pc:sldChg chg="addSp delSp modSp add mod ord modShow">
        <pc:chgData name="Sardans, Felipe Andres" userId="954b4007-901b-47fe-b494-8eb665937ac6" providerId="ADAL" clId="{838BF928-BEF7-4452-8ECC-74E92E88B9B0}" dt="2025-02-24T21:13:35.952" v="4147"/>
        <pc:sldMkLst>
          <pc:docMk/>
          <pc:sldMk cId="1002908695" sldId="295"/>
        </pc:sldMkLst>
        <pc:spChg chg="mod ord">
          <ac:chgData name="Sardans, Felipe Andres" userId="954b4007-901b-47fe-b494-8eb665937ac6" providerId="ADAL" clId="{838BF928-BEF7-4452-8ECC-74E92E88B9B0}" dt="2025-02-24T14:48:03.120" v="3331" actId="171"/>
          <ac:spMkLst>
            <pc:docMk/>
            <pc:sldMk cId="1002908695" sldId="295"/>
            <ac:spMk id="2" creationId="{3FAF83EF-2FA4-976D-D75E-BB2ACFE0A4A8}"/>
          </ac:spMkLst>
        </pc:spChg>
        <pc:spChg chg="del">
          <ac:chgData name="Sardans, Felipe Andres" userId="954b4007-901b-47fe-b494-8eb665937ac6" providerId="ADAL" clId="{838BF928-BEF7-4452-8ECC-74E92E88B9B0}" dt="2025-02-24T14:34:19.435" v="3237" actId="478"/>
          <ac:spMkLst>
            <pc:docMk/>
            <pc:sldMk cId="1002908695" sldId="295"/>
            <ac:spMk id="3" creationId="{AA18DC20-2D0D-8696-48B3-E1886A46C182}"/>
          </ac:spMkLst>
        </pc:spChg>
        <pc:spChg chg="mod">
          <ac:chgData name="Sardans, Felipe Andres" userId="954b4007-901b-47fe-b494-8eb665937ac6" providerId="ADAL" clId="{838BF928-BEF7-4452-8ECC-74E92E88B9B0}" dt="2025-02-24T14:35:14.977" v="3254" actId="14100"/>
          <ac:spMkLst>
            <pc:docMk/>
            <pc:sldMk cId="1002908695" sldId="295"/>
            <ac:spMk id="4" creationId="{069BFAD7-07B0-C161-1866-659DDD417F28}"/>
          </ac:spMkLst>
        </pc:spChg>
        <pc:spChg chg="del">
          <ac:chgData name="Sardans, Felipe Andres" userId="954b4007-901b-47fe-b494-8eb665937ac6" providerId="ADAL" clId="{838BF928-BEF7-4452-8ECC-74E92E88B9B0}" dt="2025-02-24T14:34:21.444" v="3238" actId="478"/>
          <ac:spMkLst>
            <pc:docMk/>
            <pc:sldMk cId="1002908695" sldId="295"/>
            <ac:spMk id="5" creationId="{70583C32-4C54-3EA4-F809-C4F2A6EB2A52}"/>
          </ac:spMkLst>
        </pc:spChg>
        <pc:spChg chg="add del mod">
          <ac:chgData name="Sardans, Felipe Andres" userId="954b4007-901b-47fe-b494-8eb665937ac6" providerId="ADAL" clId="{838BF928-BEF7-4452-8ECC-74E92E88B9B0}" dt="2025-02-24T14:43:16.330" v="3307" actId="478"/>
          <ac:spMkLst>
            <pc:docMk/>
            <pc:sldMk cId="1002908695" sldId="295"/>
            <ac:spMk id="7" creationId="{0089B92F-3CB2-BDDE-FD33-5FA35AC4E7DD}"/>
          </ac:spMkLst>
        </pc:spChg>
        <pc:spChg chg="add del mod">
          <ac:chgData name="Sardans, Felipe Andres" userId="954b4007-901b-47fe-b494-8eb665937ac6" providerId="ADAL" clId="{838BF928-BEF7-4452-8ECC-74E92E88B9B0}" dt="2025-02-24T14:46:57.930" v="3324" actId="478"/>
          <ac:spMkLst>
            <pc:docMk/>
            <pc:sldMk cId="1002908695" sldId="295"/>
            <ac:spMk id="9" creationId="{DE471972-4941-7913-B706-5CE268BB3573}"/>
          </ac:spMkLst>
        </pc:spChg>
        <pc:spChg chg="mod">
          <ac:chgData name="Sardans, Felipe Andres" userId="954b4007-901b-47fe-b494-8eb665937ac6" providerId="ADAL" clId="{838BF928-BEF7-4452-8ECC-74E92E88B9B0}" dt="2025-02-24T14:35:49.189" v="3263"/>
          <ac:spMkLst>
            <pc:docMk/>
            <pc:sldMk cId="1002908695" sldId="295"/>
            <ac:spMk id="10" creationId="{EED995C5-CB70-42A2-A704-B02760C9FDC5}"/>
          </ac:spMkLst>
        </pc:spChg>
        <pc:spChg chg="add del mod">
          <ac:chgData name="Sardans, Felipe Andres" userId="954b4007-901b-47fe-b494-8eb665937ac6" providerId="ADAL" clId="{838BF928-BEF7-4452-8ECC-74E92E88B9B0}" dt="2025-02-24T14:38:35.322" v="3288" actId="478"/>
          <ac:spMkLst>
            <pc:docMk/>
            <pc:sldMk cId="1002908695" sldId="295"/>
            <ac:spMk id="11" creationId="{7016C3B4-BD57-FFD7-4215-5FABFC2C77FC}"/>
          </ac:spMkLst>
        </pc:spChg>
        <pc:spChg chg="mod">
          <ac:chgData name="Sardans, Felipe Andres" userId="954b4007-901b-47fe-b494-8eb665937ac6" providerId="ADAL" clId="{838BF928-BEF7-4452-8ECC-74E92E88B9B0}" dt="2025-02-24T14:38:32.881" v="3286" actId="207"/>
          <ac:spMkLst>
            <pc:docMk/>
            <pc:sldMk cId="1002908695" sldId="295"/>
            <ac:spMk id="12" creationId="{549281C3-A43D-C2D9-2781-8A708BBD1EDA}"/>
          </ac:spMkLst>
        </pc:spChg>
        <pc:spChg chg="add del mod">
          <ac:chgData name="Sardans, Felipe Andres" userId="954b4007-901b-47fe-b494-8eb665937ac6" providerId="ADAL" clId="{838BF928-BEF7-4452-8ECC-74E92E88B9B0}" dt="2025-02-24T14:44:49.519" v="3314" actId="478"/>
          <ac:spMkLst>
            <pc:docMk/>
            <pc:sldMk cId="1002908695" sldId="295"/>
            <ac:spMk id="14" creationId="{4D279C99-807D-355D-5692-3A9B1DA7194C}"/>
          </ac:spMkLst>
        </pc:spChg>
        <pc:spChg chg="add del mod ord">
          <ac:chgData name="Sardans, Felipe Andres" userId="954b4007-901b-47fe-b494-8eb665937ac6" providerId="ADAL" clId="{838BF928-BEF7-4452-8ECC-74E92E88B9B0}" dt="2025-02-24T14:55:15.083" v="3350"/>
          <ac:spMkLst>
            <pc:docMk/>
            <pc:sldMk cId="1002908695" sldId="295"/>
            <ac:spMk id="15" creationId="{BC388920-7AC3-0272-C9D4-1F249263259C}"/>
          </ac:spMkLst>
        </pc:spChg>
        <pc:spChg chg="add mod">
          <ac:chgData name="Sardans, Felipe Andres" userId="954b4007-901b-47fe-b494-8eb665937ac6" providerId="ADAL" clId="{838BF928-BEF7-4452-8ECC-74E92E88B9B0}" dt="2025-02-24T14:44:48.134" v="3313" actId="767"/>
          <ac:spMkLst>
            <pc:docMk/>
            <pc:sldMk cId="1002908695" sldId="295"/>
            <ac:spMk id="16" creationId="{FC95DDE9-53E4-234D-E107-E247B6378167}"/>
          </ac:spMkLst>
        </pc:spChg>
        <pc:spChg chg="add mod ord">
          <ac:chgData name="Sardans, Felipe Andres" userId="954b4007-901b-47fe-b494-8eb665937ac6" providerId="ADAL" clId="{838BF928-BEF7-4452-8ECC-74E92E88B9B0}" dt="2025-02-24T14:55:08.625" v="3348"/>
          <ac:spMkLst>
            <pc:docMk/>
            <pc:sldMk cId="1002908695" sldId="295"/>
            <ac:spMk id="17" creationId="{A7359FB5-CB2B-34AE-8D4A-20934BBED1E8}"/>
          </ac:spMkLst>
        </pc:spChg>
        <pc:graphicFrameChg chg="mod modGraphic">
          <ac:chgData name="Sardans, Felipe Andres" userId="954b4007-901b-47fe-b494-8eb665937ac6" providerId="ADAL" clId="{838BF928-BEF7-4452-8ECC-74E92E88B9B0}" dt="2025-02-24T14:30:52.310" v="3231" actId="20577"/>
          <ac:graphicFrameMkLst>
            <pc:docMk/>
            <pc:sldMk cId="1002908695" sldId="295"/>
            <ac:graphicFrameMk id="8" creationId="{E927E764-6002-7CC2-E085-16635FC56DBF}"/>
          </ac:graphicFrameMkLst>
        </pc:graphicFrameChg>
        <pc:picChg chg="add del mod">
          <ac:chgData name="Sardans, Felipe Andres" userId="954b4007-901b-47fe-b494-8eb665937ac6" providerId="ADAL" clId="{838BF928-BEF7-4452-8ECC-74E92E88B9B0}" dt="2025-02-24T14:46:55.919" v="3323" actId="478"/>
          <ac:picMkLst>
            <pc:docMk/>
            <pc:sldMk cId="1002908695" sldId="295"/>
            <ac:picMk id="6" creationId="{229DDD74-11A9-0BA4-B2DD-8B0EC85E6F28}"/>
          </ac:picMkLst>
        </pc:picChg>
        <pc:picChg chg="add del mod">
          <ac:chgData name="Sardans, Felipe Andres" userId="954b4007-901b-47fe-b494-8eb665937ac6" providerId="ADAL" clId="{838BF928-BEF7-4452-8ECC-74E92E88B9B0}" dt="2025-02-24T14:44:05.220" v="3310" actId="21"/>
          <ac:picMkLst>
            <pc:docMk/>
            <pc:sldMk cId="1002908695" sldId="295"/>
            <ac:picMk id="13" creationId="{10EDB686-E34A-06FA-4B59-BEBC34357DC4}"/>
          </ac:picMkLst>
        </pc:picChg>
        <pc:picChg chg="add mod">
          <ac:chgData name="Sardans, Felipe Andres" userId="954b4007-901b-47fe-b494-8eb665937ac6" providerId="ADAL" clId="{838BF928-BEF7-4452-8ECC-74E92E88B9B0}" dt="2025-02-24T14:37:42.516" v="3276" actId="14100"/>
          <ac:picMkLst>
            <pc:docMk/>
            <pc:sldMk cId="1002908695" sldId="295"/>
            <ac:picMk id="1026" creationId="{E4251A84-B3B0-E680-1994-6B6DA6B466D6}"/>
          </ac:picMkLst>
        </pc:picChg>
      </pc:sldChg>
      <pc:sldChg chg="addSp modSp add mod ord modShow">
        <pc:chgData name="Sardans, Felipe Andres" userId="954b4007-901b-47fe-b494-8eb665937ac6" providerId="ADAL" clId="{838BF928-BEF7-4452-8ECC-74E92E88B9B0}" dt="2025-02-24T21:13:35.952" v="4147"/>
        <pc:sldMkLst>
          <pc:docMk/>
          <pc:sldMk cId="2551394641" sldId="298"/>
        </pc:sldMkLst>
        <pc:spChg chg="mod">
          <ac:chgData name="Sardans, Felipe Andres" userId="954b4007-901b-47fe-b494-8eb665937ac6" providerId="ADAL" clId="{838BF928-BEF7-4452-8ECC-74E92E88B9B0}" dt="2025-02-24T16:48:31.061" v="3482" actId="1076"/>
          <ac:spMkLst>
            <pc:docMk/>
            <pc:sldMk cId="2551394641" sldId="298"/>
            <ac:spMk id="2" creationId="{EE6C32EB-AB42-C252-3287-8A88B2A33647}"/>
          </ac:spMkLst>
        </pc:spChg>
        <pc:spChg chg="mod">
          <ac:chgData name="Sardans, Felipe Andres" userId="954b4007-901b-47fe-b494-8eb665937ac6" providerId="ADAL" clId="{838BF928-BEF7-4452-8ECC-74E92E88B9B0}" dt="2025-02-24T16:48:25.330" v="3480" actId="1076"/>
          <ac:spMkLst>
            <pc:docMk/>
            <pc:sldMk cId="2551394641" sldId="298"/>
            <ac:spMk id="3" creationId="{AA7EA84A-62BC-51DB-AF87-1DA2387366F7}"/>
          </ac:spMkLst>
        </pc:spChg>
        <pc:spChg chg="mod">
          <ac:chgData name="Sardans, Felipe Andres" userId="954b4007-901b-47fe-b494-8eb665937ac6" providerId="ADAL" clId="{838BF928-BEF7-4452-8ECC-74E92E88B9B0}" dt="2025-02-24T16:49:18.145" v="3494" actId="1076"/>
          <ac:spMkLst>
            <pc:docMk/>
            <pc:sldMk cId="2551394641" sldId="298"/>
            <ac:spMk id="4" creationId="{8A0E9486-0B76-9FC2-7140-69087E8BC25F}"/>
          </ac:spMkLst>
        </pc:spChg>
        <pc:spChg chg="mod">
          <ac:chgData name="Sardans, Felipe Andres" userId="954b4007-901b-47fe-b494-8eb665937ac6" providerId="ADAL" clId="{838BF928-BEF7-4452-8ECC-74E92E88B9B0}" dt="2025-02-24T21:00:57.387" v="4107" actId="14100"/>
          <ac:spMkLst>
            <pc:docMk/>
            <pc:sldMk cId="2551394641" sldId="298"/>
            <ac:spMk id="5" creationId="{2FBBF460-692C-B989-CF46-F66E2FEA2781}"/>
          </ac:spMkLst>
        </pc:spChg>
        <pc:spChg chg="add mod ord">
          <ac:chgData name="Sardans, Felipe Andres" userId="954b4007-901b-47fe-b494-8eb665937ac6" providerId="ADAL" clId="{838BF928-BEF7-4452-8ECC-74E92E88B9B0}" dt="2025-02-24T16:48:19.759" v="3479" actId="14100"/>
          <ac:spMkLst>
            <pc:docMk/>
            <pc:sldMk cId="2551394641" sldId="298"/>
            <ac:spMk id="6" creationId="{666D63F5-82F2-AA73-EF9A-B662F56CAF96}"/>
          </ac:spMkLst>
        </pc:spChg>
        <pc:spChg chg="add mod">
          <ac:chgData name="Sardans, Felipe Andres" userId="954b4007-901b-47fe-b494-8eb665937ac6" providerId="ADAL" clId="{838BF928-BEF7-4452-8ECC-74E92E88B9B0}" dt="2025-02-24T21:03:09.642" v="4118" actId="14100"/>
          <ac:spMkLst>
            <pc:docMk/>
            <pc:sldMk cId="2551394641" sldId="298"/>
            <ac:spMk id="7" creationId="{DADFC393-47B6-FEAB-797D-330544C7064A}"/>
          </ac:spMkLst>
        </pc:spChg>
        <pc:spChg chg="mod">
          <ac:chgData name="Sardans, Felipe Andres" userId="954b4007-901b-47fe-b494-8eb665937ac6" providerId="ADAL" clId="{838BF928-BEF7-4452-8ECC-74E92E88B9B0}" dt="2025-02-24T16:48:05.458" v="3476" actId="1076"/>
          <ac:spMkLst>
            <pc:docMk/>
            <pc:sldMk cId="2551394641" sldId="298"/>
            <ac:spMk id="10" creationId="{0A49FC30-78FF-EF49-DCC5-881650DFB868}"/>
          </ac:spMkLst>
        </pc:spChg>
        <pc:spChg chg="mod">
          <ac:chgData name="Sardans, Felipe Andres" userId="954b4007-901b-47fe-b494-8eb665937ac6" providerId="ADAL" clId="{838BF928-BEF7-4452-8ECC-74E92E88B9B0}" dt="2025-02-24T18:12:14.132" v="3974"/>
          <ac:spMkLst>
            <pc:docMk/>
            <pc:sldMk cId="2551394641" sldId="298"/>
            <ac:spMk id="11" creationId="{BEE05CBE-A3AC-E6CA-ACA7-242381F5BB3C}"/>
          </ac:spMkLst>
        </pc:spChg>
        <pc:spChg chg="mod">
          <ac:chgData name="Sardans, Felipe Andres" userId="954b4007-901b-47fe-b494-8eb665937ac6" providerId="ADAL" clId="{838BF928-BEF7-4452-8ECC-74E92E88B9B0}" dt="2025-02-24T16:44:06.274" v="3431" actId="1076"/>
          <ac:spMkLst>
            <pc:docMk/>
            <pc:sldMk cId="2551394641" sldId="298"/>
            <ac:spMk id="12" creationId="{55329459-A058-0D8B-A5A2-3C80F2CAF455}"/>
          </ac:spMkLst>
        </pc:spChg>
        <pc:spChg chg="mod">
          <ac:chgData name="Sardans, Felipe Andres" userId="954b4007-901b-47fe-b494-8eb665937ac6" providerId="ADAL" clId="{838BF928-BEF7-4452-8ECC-74E92E88B9B0}" dt="2025-02-24T18:12:25.742" v="3976"/>
          <ac:spMkLst>
            <pc:docMk/>
            <pc:sldMk cId="2551394641" sldId="298"/>
            <ac:spMk id="15" creationId="{1D934787-94F2-C211-3121-BE3A86FEE215}"/>
          </ac:spMkLst>
        </pc:spChg>
        <pc:graphicFrameChg chg="mod modGraphic">
          <ac:chgData name="Sardans, Felipe Andres" userId="954b4007-901b-47fe-b494-8eb665937ac6" providerId="ADAL" clId="{838BF928-BEF7-4452-8ECC-74E92E88B9B0}" dt="2025-02-24T16:42:17.191" v="3405" actId="20577"/>
          <ac:graphicFrameMkLst>
            <pc:docMk/>
            <pc:sldMk cId="2551394641" sldId="298"/>
            <ac:graphicFrameMk id="8" creationId="{0CD116A6-E98A-7B93-BAAE-246D4BC3A225}"/>
          </ac:graphicFrameMkLst>
        </pc:graphicFrameChg>
      </pc:sldChg>
      <pc:sldChg chg="modSp add del">
        <pc:chgData name="Sardans, Felipe Andres" userId="954b4007-901b-47fe-b494-8eb665937ac6" providerId="ADAL" clId="{838BF928-BEF7-4452-8ECC-74E92E88B9B0}" dt="2025-02-24T16:42:00.989" v="3399" actId="2696"/>
        <pc:sldMkLst>
          <pc:docMk/>
          <pc:sldMk cId="2598063115" sldId="298"/>
        </pc:sldMkLst>
        <pc:graphicFrameChg chg="mod">
          <ac:chgData name="Sardans, Felipe Andres" userId="954b4007-901b-47fe-b494-8eb665937ac6" providerId="ADAL" clId="{838BF928-BEF7-4452-8ECC-74E92E88B9B0}" dt="2025-02-24T16:40:56.618" v="3398"/>
          <ac:graphicFrameMkLst>
            <pc:docMk/>
            <pc:sldMk cId="2598063115" sldId="298"/>
            <ac:graphicFrameMk id="8" creationId="{165CBCEC-8A7A-5E5D-ABEF-A8BED75202B6}"/>
          </ac:graphicFrameMkLst>
        </pc:graphicFrameChg>
      </pc:sldChg>
      <pc:sldChg chg="modSp add mod ord modShow">
        <pc:chgData name="Sardans, Felipe Andres" userId="954b4007-901b-47fe-b494-8eb665937ac6" providerId="ADAL" clId="{838BF928-BEF7-4452-8ECC-74E92E88B9B0}" dt="2025-02-24T21:13:35.952" v="4147"/>
        <pc:sldMkLst>
          <pc:docMk/>
          <pc:sldMk cId="1771867425" sldId="299"/>
        </pc:sldMkLst>
        <pc:spChg chg="mod">
          <ac:chgData name="Sardans, Felipe Andres" userId="954b4007-901b-47fe-b494-8eb665937ac6" providerId="ADAL" clId="{838BF928-BEF7-4452-8ECC-74E92E88B9B0}" dt="2025-02-24T17:54:11.604" v="3512" actId="207"/>
          <ac:spMkLst>
            <pc:docMk/>
            <pc:sldMk cId="1771867425" sldId="299"/>
            <ac:spMk id="4" creationId="{CCE391E3-8786-5EC6-FA2D-7EE70315A107}"/>
          </ac:spMkLst>
        </pc:spChg>
        <pc:spChg chg="mod">
          <ac:chgData name="Sardans, Felipe Andres" userId="954b4007-901b-47fe-b494-8eb665937ac6" providerId="ADAL" clId="{838BF928-BEF7-4452-8ECC-74E92E88B9B0}" dt="2025-02-24T17:54:43.696" v="3520" actId="1076"/>
          <ac:spMkLst>
            <pc:docMk/>
            <pc:sldMk cId="1771867425" sldId="299"/>
            <ac:spMk id="5" creationId="{DC839644-0E56-15EA-D655-C1C0BD80C519}"/>
          </ac:spMkLst>
        </pc:spChg>
        <pc:spChg chg="mod">
          <ac:chgData name="Sardans, Felipe Andres" userId="954b4007-901b-47fe-b494-8eb665937ac6" providerId="ADAL" clId="{838BF928-BEF7-4452-8ECC-74E92E88B9B0}" dt="2025-02-24T17:55:10.340" v="3527" actId="1076"/>
          <ac:spMkLst>
            <pc:docMk/>
            <pc:sldMk cId="1771867425" sldId="299"/>
            <ac:spMk id="10" creationId="{8E73DBF7-E921-6F17-5D69-BE0D188712D2}"/>
          </ac:spMkLst>
        </pc:spChg>
        <pc:spChg chg="mod">
          <ac:chgData name="Sardans, Felipe Andres" userId="954b4007-901b-47fe-b494-8eb665937ac6" providerId="ADAL" clId="{838BF928-BEF7-4452-8ECC-74E92E88B9B0}" dt="2025-02-24T18:14:18.712" v="3978"/>
          <ac:spMkLst>
            <pc:docMk/>
            <pc:sldMk cId="1771867425" sldId="299"/>
            <ac:spMk id="11" creationId="{BEF0B586-E240-CCCE-596C-D4120D019087}"/>
          </ac:spMkLst>
        </pc:spChg>
        <pc:spChg chg="mod">
          <ac:chgData name="Sardans, Felipe Andres" userId="954b4007-901b-47fe-b494-8eb665937ac6" providerId="ADAL" clId="{838BF928-BEF7-4452-8ECC-74E92E88B9B0}" dt="2025-02-24T20:58:20.713" v="4105" actId="14100"/>
          <ac:spMkLst>
            <pc:docMk/>
            <pc:sldMk cId="1771867425" sldId="299"/>
            <ac:spMk id="12" creationId="{5455B190-92CA-3E17-987C-71248630E071}"/>
          </ac:spMkLst>
        </pc:spChg>
        <pc:spChg chg="mod">
          <ac:chgData name="Sardans, Felipe Andres" userId="954b4007-901b-47fe-b494-8eb665937ac6" providerId="ADAL" clId="{838BF928-BEF7-4452-8ECC-74E92E88B9B0}" dt="2025-02-24T18:14:27.337" v="3980"/>
          <ac:spMkLst>
            <pc:docMk/>
            <pc:sldMk cId="1771867425" sldId="299"/>
            <ac:spMk id="15" creationId="{1E1D15B8-D995-1C2C-556A-70CB85B7BBD5}"/>
          </ac:spMkLst>
        </pc:spChg>
        <pc:graphicFrameChg chg="mod modGraphic">
          <ac:chgData name="Sardans, Felipe Andres" userId="954b4007-901b-47fe-b494-8eb665937ac6" providerId="ADAL" clId="{838BF928-BEF7-4452-8ECC-74E92E88B9B0}" dt="2025-02-24T16:50:05.466" v="3502" actId="14100"/>
          <ac:graphicFrameMkLst>
            <pc:docMk/>
            <pc:sldMk cId="1771867425" sldId="299"/>
            <ac:graphicFrameMk id="8" creationId="{7B5BB2CD-41CF-8E6B-42CC-A134FFE59C31}"/>
          </ac:graphicFrameMkLst>
        </pc:graphicFrameChg>
      </pc:sldChg>
      <pc:sldChg chg="modSp add mod ord modShow">
        <pc:chgData name="Sardans, Felipe Andres" userId="954b4007-901b-47fe-b494-8eb665937ac6" providerId="ADAL" clId="{838BF928-BEF7-4452-8ECC-74E92E88B9B0}" dt="2025-02-24T21:13:35.952" v="4147"/>
        <pc:sldMkLst>
          <pc:docMk/>
          <pc:sldMk cId="2194970231" sldId="300"/>
        </pc:sldMkLst>
        <pc:spChg chg="mod">
          <ac:chgData name="Sardans, Felipe Andres" userId="954b4007-901b-47fe-b494-8eb665937ac6" providerId="ADAL" clId="{838BF928-BEF7-4452-8ECC-74E92E88B9B0}" dt="2025-02-24T21:04:08.650" v="4121" actId="14100"/>
          <ac:spMkLst>
            <pc:docMk/>
            <pc:sldMk cId="2194970231" sldId="300"/>
            <ac:spMk id="4" creationId="{F158B034-EF75-26D5-652F-5C98C1A2DD2C}"/>
          </ac:spMkLst>
        </pc:spChg>
        <pc:spChg chg="mod">
          <ac:chgData name="Sardans, Felipe Andres" userId="954b4007-901b-47fe-b494-8eb665937ac6" providerId="ADAL" clId="{838BF928-BEF7-4452-8ECC-74E92E88B9B0}" dt="2025-02-24T17:57:19.441" v="3560" actId="14100"/>
          <ac:spMkLst>
            <pc:docMk/>
            <pc:sldMk cId="2194970231" sldId="300"/>
            <ac:spMk id="5" creationId="{634BEFB9-67C2-14A0-C039-7ADB53419589}"/>
          </ac:spMkLst>
        </pc:spChg>
        <pc:spChg chg="mod">
          <ac:chgData name="Sardans, Felipe Andres" userId="954b4007-901b-47fe-b494-8eb665937ac6" providerId="ADAL" clId="{838BF928-BEF7-4452-8ECC-74E92E88B9B0}" dt="2025-02-24T21:04:56.242" v="4125" actId="14100"/>
          <ac:spMkLst>
            <pc:docMk/>
            <pc:sldMk cId="2194970231" sldId="300"/>
            <ac:spMk id="10" creationId="{85815E81-AC0F-48D6-63F7-1FA693CA7CDE}"/>
          </ac:spMkLst>
        </pc:spChg>
        <pc:spChg chg="mod">
          <ac:chgData name="Sardans, Felipe Andres" userId="954b4007-901b-47fe-b494-8eb665937ac6" providerId="ADAL" clId="{838BF928-BEF7-4452-8ECC-74E92E88B9B0}" dt="2025-02-24T18:16:36.635" v="3982"/>
          <ac:spMkLst>
            <pc:docMk/>
            <pc:sldMk cId="2194970231" sldId="300"/>
            <ac:spMk id="11" creationId="{812B5F12-8BFB-1A3E-3609-C7128ADBE1C0}"/>
          </ac:spMkLst>
        </pc:spChg>
        <pc:spChg chg="mod">
          <ac:chgData name="Sardans, Felipe Andres" userId="954b4007-901b-47fe-b494-8eb665937ac6" providerId="ADAL" clId="{838BF928-BEF7-4452-8ECC-74E92E88B9B0}" dt="2025-02-24T18:01:22.255" v="3876" actId="207"/>
          <ac:spMkLst>
            <pc:docMk/>
            <pc:sldMk cId="2194970231" sldId="300"/>
            <ac:spMk id="12" creationId="{F58B0EDA-315E-A886-58A4-C47DBD088977}"/>
          </ac:spMkLst>
        </pc:spChg>
        <pc:spChg chg="mod">
          <ac:chgData name="Sardans, Felipe Andres" userId="954b4007-901b-47fe-b494-8eb665937ac6" providerId="ADAL" clId="{838BF928-BEF7-4452-8ECC-74E92E88B9B0}" dt="2025-02-24T18:16:50.758" v="3984"/>
          <ac:spMkLst>
            <pc:docMk/>
            <pc:sldMk cId="2194970231" sldId="300"/>
            <ac:spMk id="15" creationId="{1DD1C1F0-E7FC-AE8C-7DE7-9E51E352DEA1}"/>
          </ac:spMkLst>
        </pc:spChg>
        <pc:graphicFrameChg chg="mod">
          <ac:chgData name="Sardans, Felipe Andres" userId="954b4007-901b-47fe-b494-8eb665937ac6" providerId="ADAL" clId="{838BF928-BEF7-4452-8ECC-74E92E88B9B0}" dt="2025-02-24T17:56:15.373" v="3540"/>
          <ac:graphicFrameMkLst>
            <pc:docMk/>
            <pc:sldMk cId="2194970231" sldId="300"/>
            <ac:graphicFrameMk id="8" creationId="{55561867-F7E2-AFD8-FCF5-3516C58EFCC5}"/>
          </ac:graphicFrameMkLst>
        </pc:graphicFrameChg>
      </pc:sldChg>
      <pc:sldChg chg="modSp add mod ord modShow">
        <pc:chgData name="Sardans, Felipe Andres" userId="954b4007-901b-47fe-b494-8eb665937ac6" providerId="ADAL" clId="{838BF928-BEF7-4452-8ECC-74E92E88B9B0}" dt="2025-02-24T21:13:35.952" v="4147"/>
        <pc:sldMkLst>
          <pc:docMk/>
          <pc:sldMk cId="760367564" sldId="301"/>
        </pc:sldMkLst>
        <pc:spChg chg="mod">
          <ac:chgData name="Sardans, Felipe Andres" userId="954b4007-901b-47fe-b494-8eb665937ac6" providerId="ADAL" clId="{838BF928-BEF7-4452-8ECC-74E92E88B9B0}" dt="2025-02-24T18:02:38.786" v="3895" actId="1076"/>
          <ac:spMkLst>
            <pc:docMk/>
            <pc:sldMk cId="760367564" sldId="301"/>
            <ac:spMk id="4" creationId="{87686FB5-3AA0-28D2-496F-4E388B0AA120}"/>
          </ac:spMkLst>
        </pc:spChg>
        <pc:spChg chg="mod">
          <ac:chgData name="Sardans, Felipe Andres" userId="954b4007-901b-47fe-b494-8eb665937ac6" providerId="ADAL" clId="{838BF928-BEF7-4452-8ECC-74E92E88B9B0}" dt="2025-02-24T18:03:01.668" v="3902" actId="1076"/>
          <ac:spMkLst>
            <pc:docMk/>
            <pc:sldMk cId="760367564" sldId="301"/>
            <ac:spMk id="10" creationId="{1FBAE86E-E4D0-85FE-E880-093083DB8082}"/>
          </ac:spMkLst>
        </pc:spChg>
        <pc:spChg chg="mod">
          <ac:chgData name="Sardans, Felipe Andres" userId="954b4007-901b-47fe-b494-8eb665937ac6" providerId="ADAL" clId="{838BF928-BEF7-4452-8ECC-74E92E88B9B0}" dt="2025-02-24T18:03:23.077" v="3910" actId="1076"/>
          <ac:spMkLst>
            <pc:docMk/>
            <pc:sldMk cId="760367564" sldId="301"/>
            <ac:spMk id="12" creationId="{7EEC6342-9CFE-F954-525B-37AFC55B7C7F}"/>
          </ac:spMkLst>
        </pc:spChg>
        <pc:spChg chg="mod">
          <ac:chgData name="Sardans, Felipe Andres" userId="954b4007-901b-47fe-b494-8eb665937ac6" providerId="ADAL" clId="{838BF928-BEF7-4452-8ECC-74E92E88B9B0}" dt="2025-02-24T18:31:01.775" v="3986"/>
          <ac:spMkLst>
            <pc:docMk/>
            <pc:sldMk cId="760367564" sldId="301"/>
            <ac:spMk id="15" creationId="{24206F29-C507-279A-B98E-C913A0FF21E7}"/>
          </ac:spMkLst>
        </pc:spChg>
        <pc:spChg chg="mod">
          <ac:chgData name="Sardans, Felipe Andres" userId="954b4007-901b-47fe-b494-8eb665937ac6" providerId="ADAL" clId="{838BF928-BEF7-4452-8ECC-74E92E88B9B0}" dt="2025-02-24T18:31:08.121" v="3988"/>
          <ac:spMkLst>
            <pc:docMk/>
            <pc:sldMk cId="760367564" sldId="301"/>
            <ac:spMk id="17" creationId="{789E91BE-97FF-F581-A101-C1A14E10CFF9}"/>
          </ac:spMkLst>
        </pc:spChg>
        <pc:graphicFrameChg chg="mod modGraphic">
          <ac:chgData name="Sardans, Felipe Andres" userId="954b4007-901b-47fe-b494-8eb665937ac6" providerId="ADAL" clId="{838BF928-BEF7-4452-8ECC-74E92E88B9B0}" dt="2025-02-24T18:02:08.622" v="3887" actId="20577"/>
          <ac:graphicFrameMkLst>
            <pc:docMk/>
            <pc:sldMk cId="760367564" sldId="301"/>
            <ac:graphicFrameMk id="8" creationId="{B3D3C9FF-86F5-2E39-69C9-5986CCBF9FD5}"/>
          </ac:graphicFrameMkLst>
        </pc:graphicFrameChg>
      </pc:sldChg>
      <pc:sldChg chg="modSp add del mod">
        <pc:chgData name="Sardans, Felipe Andres" userId="954b4007-901b-47fe-b494-8eb665937ac6" providerId="ADAL" clId="{838BF928-BEF7-4452-8ECC-74E92E88B9B0}" dt="2025-02-24T18:01:54.647" v="3881" actId="2696"/>
        <pc:sldMkLst>
          <pc:docMk/>
          <pc:sldMk cId="2946332558" sldId="301"/>
        </pc:sldMkLst>
        <pc:graphicFrameChg chg="mod modGraphic">
          <ac:chgData name="Sardans, Felipe Andres" userId="954b4007-901b-47fe-b494-8eb665937ac6" providerId="ADAL" clId="{838BF928-BEF7-4452-8ECC-74E92E88B9B0}" dt="2025-02-24T18:01:36.301" v="3880" actId="20577"/>
          <ac:graphicFrameMkLst>
            <pc:docMk/>
            <pc:sldMk cId="2946332558" sldId="301"/>
            <ac:graphicFrameMk id="8" creationId="{0081E3D3-92AD-F804-A551-41EF83C1CFB8}"/>
          </ac:graphicFrameMkLst>
        </pc:graphicFrameChg>
      </pc:sldChg>
      <pc:sldChg chg="modSp add mod ord modShow">
        <pc:chgData name="Sardans, Felipe Andres" userId="954b4007-901b-47fe-b494-8eb665937ac6" providerId="ADAL" clId="{838BF928-BEF7-4452-8ECC-74E92E88B9B0}" dt="2025-02-24T21:13:35.952" v="4147"/>
        <pc:sldMkLst>
          <pc:docMk/>
          <pc:sldMk cId="4144891320" sldId="302"/>
        </pc:sldMkLst>
        <pc:spChg chg="mod">
          <ac:chgData name="Sardans, Felipe Andres" userId="954b4007-901b-47fe-b494-8eb665937ac6" providerId="ADAL" clId="{838BF928-BEF7-4452-8ECC-74E92E88B9B0}" dt="2025-02-24T18:04:55.830" v="3936" actId="14100"/>
          <ac:spMkLst>
            <pc:docMk/>
            <pc:sldMk cId="4144891320" sldId="302"/>
            <ac:spMk id="2" creationId="{F5DF8F0E-1D01-E263-EC9F-C3DD7A440DCE}"/>
          </ac:spMkLst>
        </pc:spChg>
        <pc:spChg chg="mod">
          <ac:chgData name="Sardans, Felipe Andres" userId="954b4007-901b-47fe-b494-8eb665937ac6" providerId="ADAL" clId="{838BF928-BEF7-4452-8ECC-74E92E88B9B0}" dt="2025-02-24T18:03:58.987" v="3919"/>
          <ac:spMkLst>
            <pc:docMk/>
            <pc:sldMk cId="4144891320" sldId="302"/>
            <ac:spMk id="4" creationId="{0B0E6DC0-277F-0B4A-4561-72A22568737E}"/>
          </ac:spMkLst>
        </pc:spChg>
        <pc:spChg chg="mod">
          <ac:chgData name="Sardans, Felipe Andres" userId="954b4007-901b-47fe-b494-8eb665937ac6" providerId="ADAL" clId="{838BF928-BEF7-4452-8ECC-74E92E88B9B0}" dt="2025-02-24T18:04:13.815" v="3925"/>
          <ac:spMkLst>
            <pc:docMk/>
            <pc:sldMk cId="4144891320" sldId="302"/>
            <ac:spMk id="10" creationId="{8867CE8D-8521-9CA8-5227-3AE3FDCA9B69}"/>
          </ac:spMkLst>
        </pc:spChg>
        <pc:spChg chg="mod">
          <ac:chgData name="Sardans, Felipe Andres" userId="954b4007-901b-47fe-b494-8eb665937ac6" providerId="ADAL" clId="{838BF928-BEF7-4452-8ECC-74E92E88B9B0}" dt="2025-02-24T18:04:46.834" v="3935" actId="20577"/>
          <ac:spMkLst>
            <pc:docMk/>
            <pc:sldMk cId="4144891320" sldId="302"/>
            <ac:spMk id="12" creationId="{1CECFF58-0AE6-7854-A461-4F6BEB2AC077}"/>
          </ac:spMkLst>
        </pc:spChg>
        <pc:spChg chg="mod">
          <ac:chgData name="Sardans, Felipe Andres" userId="954b4007-901b-47fe-b494-8eb665937ac6" providerId="ADAL" clId="{838BF928-BEF7-4452-8ECC-74E92E88B9B0}" dt="2025-02-24T18:38:39.571" v="3990"/>
          <ac:spMkLst>
            <pc:docMk/>
            <pc:sldMk cId="4144891320" sldId="302"/>
            <ac:spMk id="15" creationId="{76443B9D-8C62-3E93-5D49-AA24278A6582}"/>
          </ac:spMkLst>
        </pc:spChg>
        <pc:spChg chg="mod">
          <ac:chgData name="Sardans, Felipe Andres" userId="954b4007-901b-47fe-b494-8eb665937ac6" providerId="ADAL" clId="{838BF928-BEF7-4452-8ECC-74E92E88B9B0}" dt="2025-02-24T18:38:47.369" v="3992"/>
          <ac:spMkLst>
            <pc:docMk/>
            <pc:sldMk cId="4144891320" sldId="302"/>
            <ac:spMk id="17" creationId="{AC4621CC-1741-CEA4-EB3B-36C37AC504B9}"/>
          </ac:spMkLst>
        </pc:spChg>
        <pc:graphicFrameChg chg="mod">
          <ac:chgData name="Sardans, Felipe Andres" userId="954b4007-901b-47fe-b494-8eb665937ac6" providerId="ADAL" clId="{838BF928-BEF7-4452-8ECC-74E92E88B9B0}" dt="2025-02-24T18:03:43.231" v="3913"/>
          <ac:graphicFrameMkLst>
            <pc:docMk/>
            <pc:sldMk cId="4144891320" sldId="302"/>
            <ac:graphicFrameMk id="8" creationId="{F3D6D2F3-3075-3069-ACF9-5AF5D9EB0BA1}"/>
          </ac:graphicFrameMkLst>
        </pc:graphicFrameChg>
      </pc:sldChg>
      <pc:sldChg chg="modSp add mod ord modShow">
        <pc:chgData name="Sardans, Felipe Andres" userId="954b4007-901b-47fe-b494-8eb665937ac6" providerId="ADAL" clId="{838BF928-BEF7-4452-8ECC-74E92E88B9B0}" dt="2025-02-24T21:13:35.952" v="4147"/>
        <pc:sldMkLst>
          <pc:docMk/>
          <pc:sldMk cId="910383366" sldId="303"/>
        </pc:sldMkLst>
        <pc:spChg chg="mod">
          <ac:chgData name="Sardans, Felipe Andres" userId="954b4007-901b-47fe-b494-8eb665937ac6" providerId="ADAL" clId="{838BF928-BEF7-4452-8ECC-74E92E88B9B0}" dt="2025-02-24T18:06:04.216" v="3950"/>
          <ac:spMkLst>
            <pc:docMk/>
            <pc:sldMk cId="910383366" sldId="303"/>
            <ac:spMk id="4" creationId="{5123CB95-56F1-89EA-928A-FAA1990F6BBB}"/>
          </ac:spMkLst>
        </pc:spChg>
        <pc:spChg chg="mod">
          <ac:chgData name="Sardans, Felipe Andres" userId="954b4007-901b-47fe-b494-8eb665937ac6" providerId="ADAL" clId="{838BF928-BEF7-4452-8ECC-74E92E88B9B0}" dt="2025-02-24T18:06:49.062" v="3964" actId="1076"/>
          <ac:spMkLst>
            <pc:docMk/>
            <pc:sldMk cId="910383366" sldId="303"/>
            <ac:spMk id="5" creationId="{08E0688C-8555-2B4D-3FD8-8AF9515D18D7}"/>
          </ac:spMkLst>
        </pc:spChg>
        <pc:spChg chg="mod">
          <ac:chgData name="Sardans, Felipe Andres" userId="954b4007-901b-47fe-b494-8eb665937ac6" providerId="ADAL" clId="{838BF928-BEF7-4452-8ECC-74E92E88B9B0}" dt="2025-02-24T18:06:43.536" v="3963" actId="1076"/>
          <ac:spMkLst>
            <pc:docMk/>
            <pc:sldMk cId="910383366" sldId="303"/>
            <ac:spMk id="10" creationId="{6FC61261-FA00-7396-0A68-0C1EC67ADC10}"/>
          </ac:spMkLst>
        </pc:spChg>
        <pc:spChg chg="mod">
          <ac:chgData name="Sardans, Felipe Andres" userId="954b4007-901b-47fe-b494-8eb665937ac6" providerId="ADAL" clId="{838BF928-BEF7-4452-8ECC-74E92E88B9B0}" dt="2025-02-24T18:07:12.273" v="3972" actId="1076"/>
          <ac:spMkLst>
            <pc:docMk/>
            <pc:sldMk cId="910383366" sldId="303"/>
            <ac:spMk id="12" creationId="{D63A0A72-F081-CC8D-8D05-E2AAA807BD84}"/>
          </ac:spMkLst>
        </pc:spChg>
        <pc:graphicFrameChg chg="mod">
          <ac:chgData name="Sardans, Felipe Andres" userId="954b4007-901b-47fe-b494-8eb665937ac6" providerId="ADAL" clId="{838BF928-BEF7-4452-8ECC-74E92E88B9B0}" dt="2025-02-24T18:05:39.780" v="3941"/>
          <ac:graphicFrameMkLst>
            <pc:docMk/>
            <pc:sldMk cId="910383366" sldId="303"/>
            <ac:graphicFrameMk id="8" creationId="{CE12C24F-615F-1ECB-EB93-8B4E1355025E}"/>
          </ac:graphicFrameMkLst>
        </pc:graphicFrameChg>
      </pc:sldChg>
      <pc:sldChg chg="addSp delSp modSp add mod ord">
        <pc:chgData name="Sardans, Felipe Andres" userId="954b4007-901b-47fe-b494-8eb665937ac6" providerId="ADAL" clId="{838BF928-BEF7-4452-8ECC-74E92E88B9B0}" dt="2025-02-24T20:56:20.795" v="4102" actId="1076"/>
        <pc:sldMkLst>
          <pc:docMk/>
          <pc:sldMk cId="2448061559" sldId="312"/>
        </pc:sldMkLst>
        <pc:spChg chg="add del mod">
          <ac:chgData name="Sardans, Felipe Andres" userId="954b4007-901b-47fe-b494-8eb665937ac6" providerId="ADAL" clId="{838BF928-BEF7-4452-8ECC-74E92E88B9B0}" dt="2025-02-24T20:47:29.194" v="4079" actId="21"/>
          <ac:spMkLst>
            <pc:docMk/>
            <pc:sldMk cId="2448061559" sldId="312"/>
            <ac:spMk id="4" creationId="{DF7169E2-9795-1C74-B7FB-0490A6DB5AC3}"/>
          </ac:spMkLst>
        </pc:spChg>
        <pc:spChg chg="add del mod">
          <ac:chgData name="Sardans, Felipe Andres" userId="954b4007-901b-47fe-b494-8eb665937ac6" providerId="ADAL" clId="{838BF928-BEF7-4452-8ECC-74E92E88B9B0}" dt="2025-02-24T20:41:42" v="4071" actId="478"/>
          <ac:spMkLst>
            <pc:docMk/>
            <pc:sldMk cId="2448061559" sldId="312"/>
            <ac:spMk id="6" creationId="{AA0FB67B-DD3D-D4EF-7FE9-91028A0CBDC0}"/>
          </ac:spMkLst>
        </pc:spChg>
        <pc:spChg chg="add mod">
          <ac:chgData name="Sardans, Felipe Andres" userId="954b4007-901b-47fe-b494-8eb665937ac6" providerId="ADAL" clId="{838BF928-BEF7-4452-8ECC-74E92E88B9B0}" dt="2025-02-24T20:56:20.795" v="4102" actId="1076"/>
          <ac:spMkLst>
            <pc:docMk/>
            <pc:sldMk cId="2448061559" sldId="312"/>
            <ac:spMk id="7" creationId="{5DC68640-1FB6-5B99-17C9-DCD09EC07302}"/>
          </ac:spMkLst>
        </pc:spChg>
        <pc:spChg chg="mod">
          <ac:chgData name="Sardans, Felipe Andres" userId="954b4007-901b-47fe-b494-8eb665937ac6" providerId="ADAL" clId="{838BF928-BEF7-4452-8ECC-74E92E88B9B0}" dt="2025-02-24T20:47:28.891" v="4078" actId="1076"/>
          <ac:spMkLst>
            <pc:docMk/>
            <pc:sldMk cId="2448061559" sldId="312"/>
            <ac:spMk id="10" creationId="{06D17F6C-7D9D-C57C-A9EB-4019F7DA8410}"/>
          </ac:spMkLst>
        </pc:spChg>
        <pc:spChg chg="del">
          <ac:chgData name="Sardans, Felipe Andres" userId="954b4007-901b-47fe-b494-8eb665937ac6" providerId="ADAL" clId="{838BF928-BEF7-4452-8ECC-74E92E88B9B0}" dt="2025-02-24T20:47:40.538" v="4080" actId="21"/>
          <ac:spMkLst>
            <pc:docMk/>
            <pc:sldMk cId="2448061559" sldId="312"/>
            <ac:spMk id="12" creationId="{3C63297A-002E-94E9-129B-8C1CC2877293}"/>
          </ac:spMkLst>
        </pc:spChg>
        <pc:graphicFrameChg chg="modGraphic">
          <ac:chgData name="Sardans, Felipe Andres" userId="954b4007-901b-47fe-b494-8eb665937ac6" providerId="ADAL" clId="{838BF928-BEF7-4452-8ECC-74E92E88B9B0}" dt="2025-02-24T20:40:21.562" v="4063" actId="20577"/>
          <ac:graphicFrameMkLst>
            <pc:docMk/>
            <pc:sldMk cId="2448061559" sldId="312"/>
            <ac:graphicFrameMk id="9" creationId="{AB98B55B-4D42-C2B3-8E0B-102B91C60DE8}"/>
          </ac:graphicFrameMkLst>
        </pc:graphicFrameChg>
      </pc:sldChg>
      <pc:sldChg chg="addSp delSp modSp add mod ord modShow">
        <pc:chgData name="Sardans, Felipe Andres" userId="954b4007-901b-47fe-b494-8eb665937ac6" providerId="ADAL" clId="{838BF928-BEF7-4452-8ECC-74E92E88B9B0}" dt="2025-02-24T21:06:49.167" v="4141"/>
        <pc:sldMkLst>
          <pc:docMk/>
          <pc:sldMk cId="107086190" sldId="313"/>
        </pc:sldMkLst>
        <pc:spChg chg="del">
          <ac:chgData name="Sardans, Felipe Andres" userId="954b4007-901b-47fe-b494-8eb665937ac6" providerId="ADAL" clId="{838BF928-BEF7-4452-8ECC-74E92E88B9B0}" dt="2025-02-24T20:50:04.884" v="4095" actId="478"/>
          <ac:spMkLst>
            <pc:docMk/>
            <pc:sldMk cId="107086190" sldId="313"/>
            <ac:spMk id="4" creationId="{E3461FA9-F50C-2D65-B799-831786009FBB}"/>
          </ac:spMkLst>
        </pc:spChg>
        <pc:spChg chg="del">
          <ac:chgData name="Sardans, Felipe Andres" userId="954b4007-901b-47fe-b494-8eb665937ac6" providerId="ADAL" clId="{838BF928-BEF7-4452-8ECC-74E92E88B9B0}" dt="2025-02-24T20:55:25.332" v="4100" actId="478"/>
          <ac:spMkLst>
            <pc:docMk/>
            <pc:sldMk cId="107086190" sldId="313"/>
            <ac:spMk id="5" creationId="{52E62C02-CB75-1300-A2A3-3DEDB7010B5A}"/>
          </ac:spMkLst>
        </pc:spChg>
        <pc:spChg chg="add mod">
          <ac:chgData name="Sardans, Felipe Andres" userId="954b4007-901b-47fe-b494-8eb665937ac6" providerId="ADAL" clId="{838BF928-BEF7-4452-8ECC-74E92E88B9B0}" dt="2025-02-24T21:01:15.986" v="4111" actId="14100"/>
          <ac:spMkLst>
            <pc:docMk/>
            <pc:sldMk cId="107086190" sldId="313"/>
            <ac:spMk id="6" creationId="{A66DA754-A1CE-8628-8E79-8BCA09926FD3}"/>
          </ac:spMkLst>
        </pc:spChg>
        <pc:spChg chg="add mod">
          <ac:chgData name="Sardans, Felipe Andres" userId="954b4007-901b-47fe-b494-8eb665937ac6" providerId="ADAL" clId="{838BF928-BEF7-4452-8ECC-74E92E88B9B0}" dt="2025-02-24T20:57:34.428" v="4104" actId="1076"/>
          <ac:spMkLst>
            <pc:docMk/>
            <pc:sldMk cId="107086190" sldId="313"/>
            <ac:spMk id="7" creationId="{F8B16E3D-B28B-F65E-DA30-3CAB5FC333A6}"/>
          </ac:spMkLst>
        </pc:spChg>
        <pc:spChg chg="add mod">
          <ac:chgData name="Sardans, Felipe Andres" userId="954b4007-901b-47fe-b494-8eb665937ac6" providerId="ADAL" clId="{838BF928-BEF7-4452-8ECC-74E92E88B9B0}" dt="2025-02-24T20:58:25.701" v="4106"/>
          <ac:spMkLst>
            <pc:docMk/>
            <pc:sldMk cId="107086190" sldId="313"/>
            <ac:spMk id="9" creationId="{39840395-A160-30F4-E2D9-2E1A9D88978B}"/>
          </ac:spMkLst>
        </pc:spChg>
        <pc:spChg chg="del">
          <ac:chgData name="Sardans, Felipe Andres" userId="954b4007-901b-47fe-b494-8eb665937ac6" providerId="ADAL" clId="{838BF928-BEF7-4452-8ECC-74E92E88B9B0}" dt="2025-02-24T20:55:22.552" v="4098" actId="478"/>
          <ac:spMkLst>
            <pc:docMk/>
            <pc:sldMk cId="107086190" sldId="313"/>
            <ac:spMk id="10" creationId="{EBDC11DB-2081-F465-EB46-3D337F7FEBBE}"/>
          </ac:spMkLst>
        </pc:spChg>
        <pc:spChg chg="del">
          <ac:chgData name="Sardans, Felipe Andres" userId="954b4007-901b-47fe-b494-8eb665937ac6" providerId="ADAL" clId="{838BF928-BEF7-4452-8ECC-74E92E88B9B0}" dt="2025-02-24T21:06:41.912" v="4138" actId="21"/>
          <ac:spMkLst>
            <pc:docMk/>
            <pc:sldMk cId="107086190" sldId="313"/>
            <ac:spMk id="11" creationId="{1EF9AFAE-F9B3-A930-0F25-6CE3B7EFC6C3}"/>
          </ac:spMkLst>
        </pc:spChg>
        <pc:spChg chg="del">
          <ac:chgData name="Sardans, Felipe Andres" userId="954b4007-901b-47fe-b494-8eb665937ac6" providerId="ADAL" clId="{838BF928-BEF7-4452-8ECC-74E92E88B9B0}" dt="2025-02-24T20:55:23.786" v="4099" actId="478"/>
          <ac:spMkLst>
            <pc:docMk/>
            <pc:sldMk cId="107086190" sldId="313"/>
            <ac:spMk id="12" creationId="{1BB4BE6F-35F3-5712-330B-44B19BD09F48}"/>
          </ac:spMkLst>
        </pc:spChg>
        <pc:spChg chg="add mod">
          <ac:chgData name="Sardans, Felipe Andres" userId="954b4007-901b-47fe-b494-8eb665937ac6" providerId="ADAL" clId="{838BF928-BEF7-4452-8ECC-74E92E88B9B0}" dt="2025-02-24T21:01:10.979" v="4109" actId="1076"/>
          <ac:spMkLst>
            <pc:docMk/>
            <pc:sldMk cId="107086190" sldId="313"/>
            <ac:spMk id="13" creationId="{0451DCCD-44F2-04C7-FFF7-011B9DF1ABFE}"/>
          </ac:spMkLst>
        </pc:spChg>
        <pc:spChg chg="add del mod">
          <ac:chgData name="Sardans, Felipe Andres" userId="954b4007-901b-47fe-b494-8eb665937ac6" providerId="ADAL" clId="{838BF928-BEF7-4452-8ECC-74E92E88B9B0}" dt="2025-02-24T21:06:42.837" v="4139" actId="21"/>
          <ac:spMkLst>
            <pc:docMk/>
            <pc:sldMk cId="107086190" sldId="313"/>
            <ac:spMk id="14" creationId="{4AA3AABF-DBC8-C281-22EA-96BBA0EB3CD0}"/>
          </ac:spMkLst>
        </pc:spChg>
        <pc:spChg chg="add mod">
          <ac:chgData name="Sardans, Felipe Andres" userId="954b4007-901b-47fe-b494-8eb665937ac6" providerId="ADAL" clId="{838BF928-BEF7-4452-8ECC-74E92E88B9B0}" dt="2025-02-24T21:06:43.585" v="4140"/>
          <ac:spMkLst>
            <pc:docMk/>
            <pc:sldMk cId="107086190" sldId="313"/>
            <ac:spMk id="16" creationId="{4AA3AABF-DBC8-C281-22EA-96BBA0EB3CD0}"/>
          </ac:spMkLst>
        </pc:spChg>
        <pc:spChg chg="add mod">
          <ac:chgData name="Sardans, Felipe Andres" userId="954b4007-901b-47fe-b494-8eb665937ac6" providerId="ADAL" clId="{838BF928-BEF7-4452-8ECC-74E92E88B9B0}" dt="2025-02-24T21:06:49.167" v="4141"/>
          <ac:spMkLst>
            <pc:docMk/>
            <pc:sldMk cId="107086190" sldId="313"/>
            <ac:spMk id="17" creationId="{DD2DEB93-A87F-841C-7265-D81F230D09F2}"/>
          </ac:spMkLst>
        </pc:spChg>
        <pc:graphicFrameChg chg="modGraphic">
          <ac:chgData name="Sardans, Felipe Andres" userId="954b4007-901b-47fe-b494-8eb665937ac6" providerId="ADAL" clId="{838BF928-BEF7-4452-8ECC-74E92E88B9B0}" dt="2025-02-24T20:50:02.172" v="4094" actId="20577"/>
          <ac:graphicFrameMkLst>
            <pc:docMk/>
            <pc:sldMk cId="107086190" sldId="313"/>
            <ac:graphicFrameMk id="8" creationId="{80EA7184-8374-82F2-E116-AB84C6B27A6A}"/>
          </ac:graphicFrameMkLst>
        </pc:graphicFrameChg>
      </pc:sldChg>
      <pc:sldChg chg="delSp modSp add del mod">
        <pc:chgData name="Sardans, Felipe Andres" userId="954b4007-901b-47fe-b494-8eb665937ac6" providerId="ADAL" clId="{838BF928-BEF7-4452-8ECC-74E92E88B9B0}" dt="2025-02-24T20:49:32.104" v="4087" actId="2696"/>
        <pc:sldMkLst>
          <pc:docMk/>
          <pc:sldMk cId="448757227" sldId="313"/>
        </pc:sldMkLst>
        <pc:spChg chg="del mod">
          <ac:chgData name="Sardans, Felipe Andres" userId="954b4007-901b-47fe-b494-8eb665937ac6" providerId="ADAL" clId="{838BF928-BEF7-4452-8ECC-74E92E88B9B0}" dt="2025-02-24T20:49:26.179" v="4086" actId="478"/>
          <ac:spMkLst>
            <pc:docMk/>
            <pc:sldMk cId="448757227" sldId="313"/>
            <ac:spMk id="4" creationId="{CDDEEE0F-5B71-DCF7-4B87-D959E12EF69A}"/>
          </ac:spMkLst>
        </pc:spChg>
      </pc:sldChg>
      <pc:sldChg chg="modSp mod">
        <pc:chgData name="Sardans, Felipe Andres" userId="954b4007-901b-47fe-b494-8eb665937ac6" providerId="ADAL" clId="{838BF928-BEF7-4452-8ECC-74E92E88B9B0}" dt="2025-02-21T20:41:52.739" v="1779" actId="20577"/>
        <pc:sldMkLst>
          <pc:docMk/>
          <pc:sldMk cId="2293565171" sldId="2147469116"/>
        </pc:sldMkLst>
      </pc:sldChg>
      <pc:sldChg chg="modSp mod">
        <pc:chgData name="Sardans, Felipe Andres" userId="954b4007-901b-47fe-b494-8eb665937ac6" providerId="ADAL" clId="{838BF928-BEF7-4452-8ECC-74E92E88B9B0}" dt="2025-02-21T20:45:20.378" v="1780" actId="20577"/>
        <pc:sldMkLst>
          <pc:docMk/>
          <pc:sldMk cId="830553175" sldId="2147469147"/>
        </pc:sldMkLst>
        <pc:spChg chg="mod">
          <ac:chgData name="Sardans, Felipe Andres" userId="954b4007-901b-47fe-b494-8eb665937ac6" providerId="ADAL" clId="{838BF928-BEF7-4452-8ECC-74E92E88B9B0}" dt="2025-02-21T20:45:20.378" v="1780" actId="20577"/>
          <ac:spMkLst>
            <pc:docMk/>
            <pc:sldMk cId="830553175" sldId="2147469147"/>
            <ac:spMk id="74" creationId="{B0D22F52-71EA-CD05-86F6-0C5107E93E7F}"/>
          </ac:spMkLst>
        </pc:spChg>
        <pc:spChg chg="mod">
          <ac:chgData name="Sardans, Felipe Andres" userId="954b4007-901b-47fe-b494-8eb665937ac6" providerId="ADAL" clId="{838BF928-BEF7-4452-8ECC-74E92E88B9B0}" dt="2025-02-21T20:41:28.243" v="1771" actId="404"/>
          <ac:spMkLst>
            <pc:docMk/>
            <pc:sldMk cId="830553175" sldId="2147469147"/>
            <ac:spMk id="101" creationId="{05CAF75C-C93E-E1B3-2348-FFEA2FD697B6}"/>
          </ac:spMkLst>
        </pc:spChg>
        <pc:spChg chg="mod">
          <ac:chgData name="Sardans, Felipe Andres" userId="954b4007-901b-47fe-b494-8eb665937ac6" providerId="ADAL" clId="{838BF928-BEF7-4452-8ECC-74E92E88B9B0}" dt="2025-02-21T20:41:31.363" v="1772" actId="404"/>
          <ac:spMkLst>
            <pc:docMk/>
            <pc:sldMk cId="830553175" sldId="2147469147"/>
            <ac:spMk id="102" creationId="{D6382CA6-C5DD-A60F-831B-760081DF4C74}"/>
          </ac:spMkLst>
        </pc:spChg>
        <pc:spChg chg="mod">
          <ac:chgData name="Sardans, Felipe Andres" userId="954b4007-901b-47fe-b494-8eb665937ac6" providerId="ADAL" clId="{838BF928-BEF7-4452-8ECC-74E92E88B9B0}" dt="2025-02-21T20:41:36.714" v="1775" actId="404"/>
          <ac:spMkLst>
            <pc:docMk/>
            <pc:sldMk cId="830553175" sldId="2147469147"/>
            <ac:spMk id="103" creationId="{38422600-2EEF-6412-B759-6C3B98820DD3}"/>
          </ac:spMkLst>
        </pc:spChg>
        <pc:spChg chg="mod">
          <ac:chgData name="Sardans, Felipe Andres" userId="954b4007-901b-47fe-b494-8eb665937ac6" providerId="ADAL" clId="{838BF928-BEF7-4452-8ECC-74E92E88B9B0}" dt="2025-02-21T20:26:42.070" v="1502" actId="20577"/>
          <ac:spMkLst>
            <pc:docMk/>
            <pc:sldMk cId="830553175" sldId="2147469147"/>
            <ac:spMk id="104" creationId="{29074493-6245-8886-B78E-72B6979E3246}"/>
          </ac:spMkLst>
        </pc:spChg>
        <pc:spChg chg="mod">
          <ac:chgData name="Sardans, Felipe Andres" userId="954b4007-901b-47fe-b494-8eb665937ac6" providerId="ADAL" clId="{838BF928-BEF7-4452-8ECC-74E92E88B9B0}" dt="2025-02-21T20:41:42.285" v="1777" actId="404"/>
          <ac:spMkLst>
            <pc:docMk/>
            <pc:sldMk cId="830553175" sldId="2147469147"/>
            <ac:spMk id="105" creationId="{E80BAB45-7ED2-CE62-507E-ED39CA9B96BD}"/>
          </ac:spMkLst>
        </pc:spChg>
        <pc:spChg chg="mod">
          <ac:chgData name="Sardans, Felipe Andres" userId="954b4007-901b-47fe-b494-8eb665937ac6" providerId="ADAL" clId="{838BF928-BEF7-4452-8ECC-74E92E88B9B0}" dt="2025-02-21T20:41:39.495" v="1776" actId="404"/>
          <ac:spMkLst>
            <pc:docMk/>
            <pc:sldMk cId="830553175" sldId="2147469147"/>
            <ac:spMk id="106" creationId="{0D6DE450-CDD1-0178-39AF-CBCC62852084}"/>
          </ac:spMkLst>
        </pc:spChg>
        <pc:picChg chg="mod">
          <ac:chgData name="Sardans, Felipe Andres" userId="954b4007-901b-47fe-b494-8eb665937ac6" providerId="ADAL" clId="{838BF928-BEF7-4452-8ECC-74E92E88B9B0}" dt="2025-02-21T19:49:41.277" v="1075" actId="1076"/>
          <ac:picMkLst>
            <pc:docMk/>
            <pc:sldMk cId="830553175" sldId="2147469147"/>
            <ac:picMk id="7" creationId="{2359E7F9-F443-3C89-3D24-5DF0FC47A275}"/>
          </ac:picMkLst>
        </pc:picChg>
      </pc:sldChg>
      <pc:sldChg chg="addSp delSp modSp del mod modClrScheme chgLayout">
        <pc:chgData name="Sardans, Felipe Andres" userId="954b4007-901b-47fe-b494-8eb665937ac6" providerId="ADAL" clId="{838BF928-BEF7-4452-8ECC-74E92E88B9B0}" dt="2025-02-24T13:39:54.311" v="2919" actId="2696"/>
        <pc:sldMkLst>
          <pc:docMk/>
          <pc:sldMk cId="3384433726" sldId="2147477562"/>
        </pc:sldMkLst>
        <pc:spChg chg="add del mod ord">
          <ac:chgData name="Sardans, Felipe Andres" userId="954b4007-901b-47fe-b494-8eb665937ac6" providerId="ADAL" clId="{838BF928-BEF7-4452-8ECC-74E92E88B9B0}" dt="2025-02-24T13:34:29.935" v="2876" actId="700"/>
          <ac:spMkLst>
            <pc:docMk/>
            <pc:sldMk cId="3384433726" sldId="2147477562"/>
            <ac:spMk id="2" creationId="{206381AD-4C2B-4745-99B1-0BBCE6131A71}"/>
          </ac:spMkLst>
        </pc:spChg>
        <pc:spChg chg="add del mod ord">
          <ac:chgData name="Sardans, Felipe Andres" userId="954b4007-901b-47fe-b494-8eb665937ac6" providerId="ADAL" clId="{838BF928-BEF7-4452-8ECC-74E92E88B9B0}" dt="2025-02-24T13:30:52.557" v="2752" actId="700"/>
          <ac:spMkLst>
            <pc:docMk/>
            <pc:sldMk cId="3384433726" sldId="2147477562"/>
            <ac:spMk id="3" creationId="{C8D4AEE7-E408-2F70-7E10-320DA505A557}"/>
          </ac:spMkLst>
        </pc:spChg>
        <pc:spChg chg="add del mod">
          <ac:chgData name="Sardans, Felipe Andres" userId="954b4007-901b-47fe-b494-8eb665937ac6" providerId="ADAL" clId="{838BF928-BEF7-4452-8ECC-74E92E88B9B0}" dt="2025-02-24T13:30:50.409" v="2746" actId="478"/>
          <ac:spMkLst>
            <pc:docMk/>
            <pc:sldMk cId="3384433726" sldId="2147477562"/>
            <ac:spMk id="6" creationId="{1C983A0E-289C-CD4B-CAF7-129CF2F3231D}"/>
          </ac:spMkLst>
        </pc:spChg>
        <pc:spChg chg="add del mod ord">
          <ac:chgData name="Sardans, Felipe Andres" userId="954b4007-901b-47fe-b494-8eb665937ac6" providerId="ADAL" clId="{838BF928-BEF7-4452-8ECC-74E92E88B9B0}" dt="2025-02-24T13:32:52.884" v="2853" actId="700"/>
          <ac:spMkLst>
            <pc:docMk/>
            <pc:sldMk cId="3384433726" sldId="2147477562"/>
            <ac:spMk id="7" creationId="{CB0DDF0F-13E5-A231-4C73-859ABD6255BF}"/>
          </ac:spMkLst>
        </pc:spChg>
        <pc:spChg chg="add del mod">
          <ac:chgData name="Sardans, Felipe Andres" userId="954b4007-901b-47fe-b494-8eb665937ac6" providerId="ADAL" clId="{838BF928-BEF7-4452-8ECC-74E92E88B9B0}" dt="2025-02-24T13:31:30.625" v="2804" actId="478"/>
          <ac:spMkLst>
            <pc:docMk/>
            <pc:sldMk cId="3384433726" sldId="2147477562"/>
            <ac:spMk id="10" creationId="{D481D934-3E91-01C3-9E18-7E50155B7520}"/>
          </ac:spMkLst>
        </pc:spChg>
        <pc:spChg chg="add del mod">
          <ac:chgData name="Sardans, Felipe Andres" userId="954b4007-901b-47fe-b494-8eb665937ac6" providerId="ADAL" clId="{838BF928-BEF7-4452-8ECC-74E92E88B9B0}" dt="2025-02-24T13:32:52.095" v="2851" actId="478"/>
          <ac:spMkLst>
            <pc:docMk/>
            <pc:sldMk cId="3384433726" sldId="2147477562"/>
            <ac:spMk id="12" creationId="{6990991D-A737-1666-39F1-91E32EA90A39}"/>
          </ac:spMkLst>
        </pc:spChg>
        <pc:spChg chg="add mod">
          <ac:chgData name="Sardans, Felipe Andres" userId="954b4007-901b-47fe-b494-8eb665937ac6" providerId="ADAL" clId="{838BF928-BEF7-4452-8ECC-74E92E88B9B0}" dt="2025-02-24T13:32:51.835" v="2850"/>
          <ac:spMkLst>
            <pc:docMk/>
            <pc:sldMk cId="3384433726" sldId="2147477562"/>
            <ac:spMk id="14" creationId="{4096075D-68E7-8618-1803-97699B1B4634}"/>
          </ac:spMkLst>
        </pc:spChg>
        <pc:spChg chg="add del mod ord">
          <ac:chgData name="Sardans, Felipe Andres" userId="954b4007-901b-47fe-b494-8eb665937ac6" providerId="ADAL" clId="{838BF928-BEF7-4452-8ECC-74E92E88B9B0}" dt="2025-02-24T13:34:29.935" v="2876" actId="700"/>
          <ac:spMkLst>
            <pc:docMk/>
            <pc:sldMk cId="3384433726" sldId="2147477562"/>
            <ac:spMk id="15" creationId="{5736588A-4E37-78F0-EAD1-E68EE2F5F5E9}"/>
          </ac:spMkLst>
        </pc:spChg>
        <pc:spChg chg="add del mod ord">
          <ac:chgData name="Sardans, Felipe Andres" userId="954b4007-901b-47fe-b494-8eb665937ac6" providerId="ADAL" clId="{838BF928-BEF7-4452-8ECC-74E92E88B9B0}" dt="2025-02-24T13:34:29.935" v="2876" actId="700"/>
          <ac:spMkLst>
            <pc:docMk/>
            <pc:sldMk cId="3384433726" sldId="2147477562"/>
            <ac:spMk id="16" creationId="{A4CE4DE0-742F-90EF-18F1-8C4673A315F7}"/>
          </ac:spMkLst>
        </pc:spChg>
        <pc:spChg chg="add del mod ord">
          <ac:chgData name="Sardans, Felipe Andres" userId="954b4007-901b-47fe-b494-8eb665937ac6" providerId="ADAL" clId="{838BF928-BEF7-4452-8ECC-74E92E88B9B0}" dt="2025-02-24T13:34:29.935" v="2876" actId="700"/>
          <ac:spMkLst>
            <pc:docMk/>
            <pc:sldMk cId="3384433726" sldId="2147477562"/>
            <ac:spMk id="17" creationId="{BFF6880F-B095-79C7-8F62-98CB18462289}"/>
          </ac:spMkLst>
        </pc:spChg>
        <pc:spChg chg="mod">
          <ac:chgData name="Sardans, Felipe Andres" userId="954b4007-901b-47fe-b494-8eb665937ac6" providerId="ADAL" clId="{838BF928-BEF7-4452-8ECC-74E92E88B9B0}" dt="2025-02-24T13:34:29.612" v="2875" actId="1076"/>
          <ac:spMkLst>
            <pc:docMk/>
            <pc:sldMk cId="3384433726" sldId="2147477562"/>
            <ac:spMk id="37" creationId="{00000000-0000-0000-0000-000000000000}"/>
          </ac:spMkLst>
        </pc:spChg>
        <pc:grpChg chg="mod">
          <ac:chgData name="Sardans, Felipe Andres" userId="954b4007-901b-47fe-b494-8eb665937ac6" providerId="ADAL" clId="{838BF928-BEF7-4452-8ECC-74E92E88B9B0}" dt="2025-02-24T13:29:57.865" v="2705" actId="1076"/>
          <ac:grpSpMkLst>
            <pc:docMk/>
            <pc:sldMk cId="3384433726" sldId="2147477562"/>
            <ac:grpSpMk id="80" creationId="{42E81B0B-51D6-4E82-815E-3C7039A1696E}"/>
          </ac:grpSpMkLst>
        </pc:grpChg>
      </pc:sldChg>
      <pc:sldMasterChg chg="delSldLayout">
        <pc:chgData name="Sardans, Felipe Andres" userId="954b4007-901b-47fe-b494-8eb665937ac6" providerId="ADAL" clId="{838BF928-BEF7-4452-8ECC-74E92E88B9B0}" dt="2025-02-24T13:39:54.311" v="2919" actId="2696"/>
        <pc:sldMasterMkLst>
          <pc:docMk/>
          <pc:sldMasterMk cId="1401096514" sldId="2147483648"/>
        </pc:sldMasterMkLst>
        <pc:sldLayoutChg chg="del">
          <pc:chgData name="Sardans, Felipe Andres" userId="954b4007-901b-47fe-b494-8eb665937ac6" providerId="ADAL" clId="{838BF928-BEF7-4452-8ECC-74E92E88B9B0}" dt="2025-02-24T13:39:54.311" v="2919" actId="2696"/>
          <pc:sldLayoutMkLst>
            <pc:docMk/>
            <pc:sldMasterMk cId="1401096514" sldId="2147483648"/>
            <pc:sldLayoutMk cId="2187171607" sldId="2147483680"/>
          </pc:sldLayoutMkLst>
        </pc:sldLayoutChg>
      </pc:sldMasterChg>
    </pc:docChg>
  </pc:docChgLst>
  <pc:docChgLst>
    <pc:chgData name="Mammarelli, Marcelo Diego" userId="203bd74d-0587-4da5-a360-f2322560e273" providerId="ADAL" clId="{4EC2BCD8-9AF8-45DC-93CF-5FFD8A444517}"/>
    <pc:docChg chg="undo custSel addSld delSld modSld sldOrd delMainMaster">
      <pc:chgData name="Mammarelli, Marcelo Diego" userId="203bd74d-0587-4da5-a360-f2322560e273" providerId="ADAL" clId="{4EC2BCD8-9AF8-45DC-93CF-5FFD8A444517}" dt="2025-02-24T21:09:14.116" v="3966" actId="1076"/>
      <pc:docMkLst>
        <pc:docMk/>
      </pc:docMkLst>
      <pc:sldChg chg="addSp modSp mod">
        <pc:chgData name="Mammarelli, Marcelo Diego" userId="203bd74d-0587-4da5-a360-f2322560e273" providerId="ADAL" clId="{4EC2BCD8-9AF8-45DC-93CF-5FFD8A444517}" dt="2025-02-24T18:00:20.099" v="1963" actId="1076"/>
        <pc:sldMkLst>
          <pc:docMk/>
          <pc:sldMk cId="270738297" sldId="256"/>
        </pc:sldMkLst>
        <pc:spChg chg="mod">
          <ac:chgData name="Mammarelli, Marcelo Diego" userId="203bd74d-0587-4da5-a360-f2322560e273" providerId="ADAL" clId="{4EC2BCD8-9AF8-45DC-93CF-5FFD8A444517}" dt="2025-02-24T17:46:30.218" v="1918" actId="20577"/>
          <ac:spMkLst>
            <pc:docMk/>
            <pc:sldMk cId="270738297" sldId="256"/>
            <ac:spMk id="2" creationId="{33B31E9D-C9DF-BF7E-C7FE-6929CFCBBA69}"/>
          </ac:spMkLst>
        </pc:spChg>
        <pc:spChg chg="mod">
          <ac:chgData name="Mammarelli, Marcelo Diego" userId="203bd74d-0587-4da5-a360-f2322560e273" providerId="ADAL" clId="{4EC2BCD8-9AF8-45DC-93CF-5FFD8A444517}" dt="2025-02-24T14:07:15.364" v="1488" actId="20577"/>
          <ac:spMkLst>
            <pc:docMk/>
            <pc:sldMk cId="270738297" sldId="256"/>
            <ac:spMk id="3" creationId="{9EBFB0CF-F64E-6D65-F172-8B78F7195D9A}"/>
          </ac:spMkLst>
        </pc:spChg>
        <pc:picChg chg="add mod">
          <ac:chgData name="Mammarelli, Marcelo Diego" userId="203bd74d-0587-4da5-a360-f2322560e273" providerId="ADAL" clId="{4EC2BCD8-9AF8-45DC-93CF-5FFD8A444517}" dt="2025-02-24T17:47:19.499" v="1923" actId="1076"/>
          <ac:picMkLst>
            <pc:docMk/>
            <pc:sldMk cId="270738297" sldId="256"/>
            <ac:picMk id="5" creationId="{D70B627B-2ECE-623E-3572-75CE15D7235D}"/>
          </ac:picMkLst>
        </pc:picChg>
        <pc:picChg chg="add mod modCrop">
          <ac:chgData name="Mammarelli, Marcelo Diego" userId="203bd74d-0587-4da5-a360-f2322560e273" providerId="ADAL" clId="{4EC2BCD8-9AF8-45DC-93CF-5FFD8A444517}" dt="2025-02-24T17:58:42.524" v="1949" actId="1076"/>
          <ac:picMkLst>
            <pc:docMk/>
            <pc:sldMk cId="270738297" sldId="256"/>
            <ac:picMk id="7" creationId="{862785CF-61CC-4E46-637B-6BB296B6FC0C}"/>
          </ac:picMkLst>
        </pc:picChg>
        <pc:picChg chg="add mod">
          <ac:chgData name="Mammarelli, Marcelo Diego" userId="203bd74d-0587-4da5-a360-f2322560e273" providerId="ADAL" clId="{4EC2BCD8-9AF8-45DC-93CF-5FFD8A444517}" dt="2025-02-24T18:00:20.099" v="1963" actId="1076"/>
          <ac:picMkLst>
            <pc:docMk/>
            <pc:sldMk cId="270738297" sldId="256"/>
            <ac:picMk id="9" creationId="{DF02510F-1076-30D8-2C21-2AE657537879}"/>
          </ac:picMkLst>
        </pc:picChg>
        <pc:picChg chg="add mod">
          <ac:chgData name="Mammarelli, Marcelo Diego" userId="203bd74d-0587-4da5-a360-f2322560e273" providerId="ADAL" clId="{4EC2BCD8-9AF8-45DC-93CF-5FFD8A444517}" dt="2025-02-24T18:00:17.303" v="1961" actId="1076"/>
          <ac:picMkLst>
            <pc:docMk/>
            <pc:sldMk cId="270738297" sldId="256"/>
            <ac:picMk id="11" creationId="{0C03CFAE-166B-B210-8C0C-0A4F01DF72AF}"/>
          </ac:picMkLst>
        </pc:picChg>
        <pc:picChg chg="add mod">
          <ac:chgData name="Mammarelli, Marcelo Diego" userId="203bd74d-0587-4da5-a360-f2322560e273" providerId="ADAL" clId="{4EC2BCD8-9AF8-45DC-93CF-5FFD8A444517}" dt="2025-02-24T17:58:45.517" v="1950" actId="1076"/>
          <ac:picMkLst>
            <pc:docMk/>
            <pc:sldMk cId="270738297" sldId="256"/>
            <ac:picMk id="13" creationId="{533FEC5E-D27D-F53C-8B59-7CC99BE6D436}"/>
          </ac:picMkLst>
        </pc:picChg>
        <pc:picChg chg="add mod">
          <ac:chgData name="Mammarelli, Marcelo Diego" userId="203bd74d-0587-4da5-a360-f2322560e273" providerId="ADAL" clId="{4EC2BCD8-9AF8-45DC-93CF-5FFD8A444517}" dt="2025-02-24T18:00:18.510" v="1962" actId="1076"/>
          <ac:picMkLst>
            <pc:docMk/>
            <pc:sldMk cId="270738297" sldId="256"/>
            <ac:picMk id="15" creationId="{05BB30D0-0001-179B-A038-CB8D1E283D95}"/>
          </ac:picMkLst>
        </pc:picChg>
        <pc:picChg chg="add mod">
          <ac:chgData name="Mammarelli, Marcelo Diego" userId="203bd74d-0587-4da5-a360-f2322560e273" providerId="ADAL" clId="{4EC2BCD8-9AF8-45DC-93CF-5FFD8A444517}" dt="2025-02-24T17:58:59.677" v="1955" actId="1076"/>
          <ac:picMkLst>
            <pc:docMk/>
            <pc:sldMk cId="270738297" sldId="256"/>
            <ac:picMk id="17" creationId="{E20FE034-F1AE-C288-DA37-5DA2D100878C}"/>
          </ac:picMkLst>
        </pc:picChg>
        <pc:picChg chg="add mod">
          <ac:chgData name="Mammarelli, Marcelo Diego" userId="203bd74d-0587-4da5-a360-f2322560e273" providerId="ADAL" clId="{4EC2BCD8-9AF8-45DC-93CF-5FFD8A444517}" dt="2025-02-24T18:00:12.996" v="1959" actId="1076"/>
          <ac:picMkLst>
            <pc:docMk/>
            <pc:sldMk cId="270738297" sldId="256"/>
            <ac:picMk id="19" creationId="{D2B95D6D-B2DD-85D8-BF93-F9F4D94C08CD}"/>
          </ac:picMkLst>
        </pc:picChg>
      </pc:sldChg>
      <pc:sldChg chg="add del">
        <pc:chgData name="Mammarelli, Marcelo Diego" userId="203bd74d-0587-4da5-a360-f2322560e273" providerId="ADAL" clId="{4EC2BCD8-9AF8-45DC-93CF-5FFD8A444517}" dt="2025-02-21T20:13:47.676" v="532"/>
        <pc:sldMkLst>
          <pc:docMk/>
          <pc:sldMk cId="1384772900" sldId="257"/>
        </pc:sldMkLst>
      </pc:sldChg>
      <pc:sldChg chg="addSp delSp modSp add mod">
        <pc:chgData name="Mammarelli, Marcelo Diego" userId="203bd74d-0587-4da5-a360-f2322560e273" providerId="ADAL" clId="{4EC2BCD8-9AF8-45DC-93CF-5FFD8A444517}" dt="2025-02-21T20:34:55.207" v="667" actId="14100"/>
        <pc:sldMkLst>
          <pc:docMk/>
          <pc:sldMk cId="2074660503" sldId="257"/>
        </pc:sldMkLst>
        <pc:spChg chg="mod">
          <ac:chgData name="Mammarelli, Marcelo Diego" userId="203bd74d-0587-4da5-a360-f2322560e273" providerId="ADAL" clId="{4EC2BCD8-9AF8-45DC-93CF-5FFD8A444517}" dt="2025-02-21T20:32:42.715" v="616" actId="20577"/>
          <ac:spMkLst>
            <pc:docMk/>
            <pc:sldMk cId="2074660503" sldId="257"/>
            <ac:spMk id="2" creationId="{1230DEDA-9319-4D9B-8E57-7279708DA386}"/>
          </ac:spMkLst>
        </pc:spChg>
        <pc:spChg chg="del">
          <ac:chgData name="Mammarelli, Marcelo Diego" userId="203bd74d-0587-4da5-a360-f2322560e273" providerId="ADAL" clId="{4EC2BCD8-9AF8-45DC-93CF-5FFD8A444517}" dt="2025-02-21T20:31:41.767" v="589" actId="478"/>
          <ac:spMkLst>
            <pc:docMk/>
            <pc:sldMk cId="2074660503" sldId="257"/>
            <ac:spMk id="3" creationId="{7E017AEC-2EE3-4AFF-9D3A-9B021622CAA3}"/>
          </ac:spMkLst>
        </pc:spChg>
        <pc:spChg chg="add mod">
          <ac:chgData name="Mammarelli, Marcelo Diego" userId="203bd74d-0587-4da5-a360-f2322560e273" providerId="ADAL" clId="{4EC2BCD8-9AF8-45DC-93CF-5FFD8A444517}" dt="2025-02-21T20:31:32.757" v="586"/>
          <ac:spMkLst>
            <pc:docMk/>
            <pc:sldMk cId="2074660503" sldId="257"/>
            <ac:spMk id="5" creationId="{A164BBE2-75E2-F42C-0A3D-88D84AD9E4A3}"/>
          </ac:spMkLst>
        </pc:spChg>
        <pc:spChg chg="add mod">
          <ac:chgData name="Mammarelli, Marcelo Diego" userId="203bd74d-0587-4da5-a360-f2322560e273" providerId="ADAL" clId="{4EC2BCD8-9AF8-45DC-93CF-5FFD8A444517}" dt="2025-02-21T20:31:32.757" v="586"/>
          <ac:spMkLst>
            <pc:docMk/>
            <pc:sldMk cId="2074660503" sldId="257"/>
            <ac:spMk id="6" creationId="{616AE06C-30C1-055D-A167-51B470958F4E}"/>
          </ac:spMkLst>
        </pc:spChg>
        <pc:spChg chg="mod">
          <ac:chgData name="Mammarelli, Marcelo Diego" userId="203bd74d-0587-4da5-a360-f2322560e273" providerId="ADAL" clId="{4EC2BCD8-9AF8-45DC-93CF-5FFD8A444517}" dt="2025-02-21T20:31:26.337" v="585"/>
          <ac:spMkLst>
            <pc:docMk/>
            <pc:sldMk cId="2074660503" sldId="257"/>
            <ac:spMk id="8" creationId="{6B96D406-4D6D-53BC-01B7-70460697A37B}"/>
          </ac:spMkLst>
        </pc:spChg>
        <pc:spChg chg="mod">
          <ac:chgData name="Mammarelli, Marcelo Diego" userId="203bd74d-0587-4da5-a360-f2322560e273" providerId="ADAL" clId="{4EC2BCD8-9AF8-45DC-93CF-5FFD8A444517}" dt="2025-02-21T20:31:26.337" v="585"/>
          <ac:spMkLst>
            <pc:docMk/>
            <pc:sldMk cId="2074660503" sldId="257"/>
            <ac:spMk id="9" creationId="{472FA5F7-9EB2-40F7-B42E-9A6D2070891F}"/>
          </ac:spMkLst>
        </pc:spChg>
        <pc:spChg chg="del">
          <ac:chgData name="Mammarelli, Marcelo Diego" userId="203bd74d-0587-4da5-a360-f2322560e273" providerId="ADAL" clId="{4EC2BCD8-9AF8-45DC-93CF-5FFD8A444517}" dt="2025-02-21T20:31:13.872" v="583" actId="478"/>
          <ac:spMkLst>
            <pc:docMk/>
            <pc:sldMk cId="2074660503" sldId="257"/>
            <ac:spMk id="10" creationId="{3820D18C-B89C-4432-BC95-D9E91B4D426D}"/>
          </ac:spMkLst>
        </pc:spChg>
        <pc:spChg chg="mod">
          <ac:chgData name="Mammarelli, Marcelo Diego" userId="203bd74d-0587-4da5-a360-f2322560e273" providerId="ADAL" clId="{4EC2BCD8-9AF8-45DC-93CF-5FFD8A444517}" dt="2025-02-21T20:31:26.337" v="585"/>
          <ac:spMkLst>
            <pc:docMk/>
            <pc:sldMk cId="2074660503" sldId="257"/>
            <ac:spMk id="12" creationId="{7C3BF3E7-F34A-4D0E-A4F7-E83FBCD114EC}"/>
          </ac:spMkLst>
        </pc:spChg>
        <pc:spChg chg="mod">
          <ac:chgData name="Mammarelli, Marcelo Diego" userId="203bd74d-0587-4da5-a360-f2322560e273" providerId="ADAL" clId="{4EC2BCD8-9AF8-45DC-93CF-5FFD8A444517}" dt="2025-02-21T20:31:26.337" v="585"/>
          <ac:spMkLst>
            <pc:docMk/>
            <pc:sldMk cId="2074660503" sldId="257"/>
            <ac:spMk id="13" creationId="{7BA5C11E-F700-6457-3B8D-1722842C88D4}"/>
          </ac:spMkLst>
        </pc:spChg>
        <pc:spChg chg="mod">
          <ac:chgData name="Mammarelli, Marcelo Diego" userId="203bd74d-0587-4da5-a360-f2322560e273" providerId="ADAL" clId="{4EC2BCD8-9AF8-45DC-93CF-5FFD8A444517}" dt="2025-02-21T20:31:26.337" v="585"/>
          <ac:spMkLst>
            <pc:docMk/>
            <pc:sldMk cId="2074660503" sldId="257"/>
            <ac:spMk id="15" creationId="{359AA440-93F0-87B0-9D20-B53C7D2AB0E2}"/>
          </ac:spMkLst>
        </pc:spChg>
        <pc:spChg chg="mod">
          <ac:chgData name="Mammarelli, Marcelo Diego" userId="203bd74d-0587-4da5-a360-f2322560e273" providerId="ADAL" clId="{4EC2BCD8-9AF8-45DC-93CF-5FFD8A444517}" dt="2025-02-21T20:31:26.337" v="585"/>
          <ac:spMkLst>
            <pc:docMk/>
            <pc:sldMk cId="2074660503" sldId="257"/>
            <ac:spMk id="16" creationId="{F7B7212C-62D7-52BA-5081-34EF9CD7DB26}"/>
          </ac:spMkLst>
        </pc:spChg>
        <pc:spChg chg="del">
          <ac:chgData name="Mammarelli, Marcelo Diego" userId="203bd74d-0587-4da5-a360-f2322560e273" providerId="ADAL" clId="{4EC2BCD8-9AF8-45DC-93CF-5FFD8A444517}" dt="2025-02-21T20:31:13.872" v="583" actId="478"/>
          <ac:spMkLst>
            <pc:docMk/>
            <pc:sldMk cId="2074660503" sldId="257"/>
            <ac:spMk id="18" creationId="{392203E2-CC2A-4A34-B877-B12BAA08D1DF}"/>
          </ac:spMkLst>
        </pc:spChg>
        <pc:spChg chg="del">
          <ac:chgData name="Mammarelli, Marcelo Diego" userId="203bd74d-0587-4da5-a360-f2322560e273" providerId="ADAL" clId="{4EC2BCD8-9AF8-45DC-93CF-5FFD8A444517}" dt="2025-02-21T20:31:13.872" v="583" actId="478"/>
          <ac:spMkLst>
            <pc:docMk/>
            <pc:sldMk cId="2074660503" sldId="257"/>
            <ac:spMk id="19" creationId="{36E19BA0-06B4-4FC5-A05C-90BFE4AF6CF1}"/>
          </ac:spMkLst>
        </pc:spChg>
        <pc:spChg chg="mod">
          <ac:chgData name="Mammarelli, Marcelo Diego" userId="203bd74d-0587-4da5-a360-f2322560e273" providerId="ADAL" clId="{4EC2BCD8-9AF8-45DC-93CF-5FFD8A444517}" dt="2025-02-21T20:31:26.337" v="585"/>
          <ac:spMkLst>
            <pc:docMk/>
            <pc:sldMk cId="2074660503" sldId="257"/>
            <ac:spMk id="21" creationId="{414561FE-83C2-D8F4-78E4-172733D85827}"/>
          </ac:spMkLst>
        </pc:spChg>
        <pc:spChg chg="mod">
          <ac:chgData name="Mammarelli, Marcelo Diego" userId="203bd74d-0587-4da5-a360-f2322560e273" providerId="ADAL" clId="{4EC2BCD8-9AF8-45DC-93CF-5FFD8A444517}" dt="2025-02-21T20:31:26.337" v="585"/>
          <ac:spMkLst>
            <pc:docMk/>
            <pc:sldMk cId="2074660503" sldId="257"/>
            <ac:spMk id="22" creationId="{C7C19893-0979-A694-EB39-F26D4E5DF2B4}"/>
          </ac:spMkLst>
        </pc:spChg>
        <pc:spChg chg="mod">
          <ac:chgData name="Mammarelli, Marcelo Diego" userId="203bd74d-0587-4da5-a360-f2322560e273" providerId="ADAL" clId="{4EC2BCD8-9AF8-45DC-93CF-5FFD8A444517}" dt="2025-02-21T20:31:26.337" v="585"/>
          <ac:spMkLst>
            <pc:docMk/>
            <pc:sldMk cId="2074660503" sldId="257"/>
            <ac:spMk id="24" creationId="{B1F0DB9C-C1BC-8E08-D583-5EDCCEF4C969}"/>
          </ac:spMkLst>
        </pc:spChg>
        <pc:spChg chg="mod">
          <ac:chgData name="Mammarelli, Marcelo Diego" userId="203bd74d-0587-4da5-a360-f2322560e273" providerId="ADAL" clId="{4EC2BCD8-9AF8-45DC-93CF-5FFD8A444517}" dt="2025-02-21T20:31:26.337" v="585"/>
          <ac:spMkLst>
            <pc:docMk/>
            <pc:sldMk cId="2074660503" sldId="257"/>
            <ac:spMk id="25" creationId="{38AEF10A-3032-6D3E-5FFF-789B2025C38A}"/>
          </ac:spMkLst>
        </pc:spChg>
        <pc:spChg chg="mod">
          <ac:chgData name="Mammarelli, Marcelo Diego" userId="203bd74d-0587-4da5-a360-f2322560e273" providerId="ADAL" clId="{4EC2BCD8-9AF8-45DC-93CF-5FFD8A444517}" dt="2025-02-21T20:31:26.337" v="585"/>
          <ac:spMkLst>
            <pc:docMk/>
            <pc:sldMk cId="2074660503" sldId="257"/>
            <ac:spMk id="27" creationId="{211DA8D4-4893-FC19-ADB1-CAED349B6CFF}"/>
          </ac:spMkLst>
        </pc:spChg>
        <pc:spChg chg="mod">
          <ac:chgData name="Mammarelli, Marcelo Diego" userId="203bd74d-0587-4da5-a360-f2322560e273" providerId="ADAL" clId="{4EC2BCD8-9AF8-45DC-93CF-5FFD8A444517}" dt="2025-02-21T20:31:26.337" v="585"/>
          <ac:spMkLst>
            <pc:docMk/>
            <pc:sldMk cId="2074660503" sldId="257"/>
            <ac:spMk id="28" creationId="{AA4486B3-DFFD-E414-262D-25F2DA10176C}"/>
          </ac:spMkLst>
        </pc:spChg>
        <pc:spChg chg="mod">
          <ac:chgData name="Mammarelli, Marcelo Diego" userId="203bd74d-0587-4da5-a360-f2322560e273" providerId="ADAL" clId="{4EC2BCD8-9AF8-45DC-93CF-5FFD8A444517}" dt="2025-02-21T20:31:26.337" v="585"/>
          <ac:spMkLst>
            <pc:docMk/>
            <pc:sldMk cId="2074660503" sldId="257"/>
            <ac:spMk id="30" creationId="{C6216374-F217-BF09-1E24-CCA9E776B521}"/>
          </ac:spMkLst>
        </pc:spChg>
        <pc:spChg chg="del">
          <ac:chgData name="Mammarelli, Marcelo Diego" userId="203bd74d-0587-4da5-a360-f2322560e273" providerId="ADAL" clId="{4EC2BCD8-9AF8-45DC-93CF-5FFD8A444517}" dt="2025-02-21T20:31:17.886" v="584" actId="478"/>
          <ac:spMkLst>
            <pc:docMk/>
            <pc:sldMk cId="2074660503" sldId="257"/>
            <ac:spMk id="32" creationId="{826E05AF-3850-4E0F-91C5-11BADB435966}"/>
          </ac:spMkLst>
        </pc:spChg>
        <pc:spChg chg="mod">
          <ac:chgData name="Mammarelli, Marcelo Diego" userId="203bd74d-0587-4da5-a360-f2322560e273" providerId="ADAL" clId="{4EC2BCD8-9AF8-45DC-93CF-5FFD8A444517}" dt="2025-02-21T20:31:26.337" v="585"/>
          <ac:spMkLst>
            <pc:docMk/>
            <pc:sldMk cId="2074660503" sldId="257"/>
            <ac:spMk id="33" creationId="{7DCA1878-701C-DD44-5ABE-2F41BFAD6898}"/>
          </ac:spMkLst>
        </pc:spChg>
        <pc:spChg chg="del">
          <ac:chgData name="Mammarelli, Marcelo Diego" userId="203bd74d-0587-4da5-a360-f2322560e273" providerId="ADAL" clId="{4EC2BCD8-9AF8-45DC-93CF-5FFD8A444517}" dt="2025-02-21T20:31:13.872" v="583" actId="478"/>
          <ac:spMkLst>
            <pc:docMk/>
            <pc:sldMk cId="2074660503" sldId="257"/>
            <ac:spMk id="34" creationId="{923CBC11-BA46-455B-8826-08BF78286335}"/>
          </ac:spMkLst>
        </pc:spChg>
        <pc:spChg chg="mod">
          <ac:chgData name="Mammarelli, Marcelo Diego" userId="203bd74d-0587-4da5-a360-f2322560e273" providerId="ADAL" clId="{4EC2BCD8-9AF8-45DC-93CF-5FFD8A444517}" dt="2025-02-21T20:31:26.337" v="585"/>
          <ac:spMkLst>
            <pc:docMk/>
            <pc:sldMk cId="2074660503" sldId="257"/>
            <ac:spMk id="36" creationId="{DCDFE330-4CE0-4E36-CFE9-101270BC7146}"/>
          </ac:spMkLst>
        </pc:spChg>
        <pc:spChg chg="mod">
          <ac:chgData name="Mammarelli, Marcelo Diego" userId="203bd74d-0587-4da5-a360-f2322560e273" providerId="ADAL" clId="{4EC2BCD8-9AF8-45DC-93CF-5FFD8A444517}" dt="2025-02-21T20:31:26.337" v="585"/>
          <ac:spMkLst>
            <pc:docMk/>
            <pc:sldMk cId="2074660503" sldId="257"/>
            <ac:spMk id="37" creationId="{B55E0424-B920-E95F-2187-D05C63A9F0F1}"/>
          </ac:spMkLst>
        </pc:spChg>
        <pc:spChg chg="mod">
          <ac:chgData name="Mammarelli, Marcelo Diego" userId="203bd74d-0587-4da5-a360-f2322560e273" providerId="ADAL" clId="{4EC2BCD8-9AF8-45DC-93CF-5FFD8A444517}" dt="2025-02-21T20:31:26.337" v="585"/>
          <ac:spMkLst>
            <pc:docMk/>
            <pc:sldMk cId="2074660503" sldId="257"/>
            <ac:spMk id="39" creationId="{5E44A854-E577-14AC-3090-2F941ABD1EC3}"/>
          </ac:spMkLst>
        </pc:spChg>
        <pc:spChg chg="mod">
          <ac:chgData name="Mammarelli, Marcelo Diego" userId="203bd74d-0587-4da5-a360-f2322560e273" providerId="ADAL" clId="{4EC2BCD8-9AF8-45DC-93CF-5FFD8A444517}" dt="2025-02-21T20:31:26.337" v="585"/>
          <ac:spMkLst>
            <pc:docMk/>
            <pc:sldMk cId="2074660503" sldId="257"/>
            <ac:spMk id="40" creationId="{D37CD820-F32C-1CE1-BDA5-E7BB7EC25083}"/>
          </ac:spMkLst>
        </pc:spChg>
        <pc:spChg chg="mod">
          <ac:chgData name="Mammarelli, Marcelo Diego" userId="203bd74d-0587-4da5-a360-f2322560e273" providerId="ADAL" clId="{4EC2BCD8-9AF8-45DC-93CF-5FFD8A444517}" dt="2025-02-21T20:31:26.337" v="585"/>
          <ac:spMkLst>
            <pc:docMk/>
            <pc:sldMk cId="2074660503" sldId="257"/>
            <ac:spMk id="42" creationId="{921AE29A-ADD0-C075-9D48-D4E390CFEC22}"/>
          </ac:spMkLst>
        </pc:spChg>
        <pc:spChg chg="mod">
          <ac:chgData name="Mammarelli, Marcelo Diego" userId="203bd74d-0587-4da5-a360-f2322560e273" providerId="ADAL" clId="{4EC2BCD8-9AF8-45DC-93CF-5FFD8A444517}" dt="2025-02-21T20:31:26.337" v="585"/>
          <ac:spMkLst>
            <pc:docMk/>
            <pc:sldMk cId="2074660503" sldId="257"/>
            <ac:spMk id="43" creationId="{424FC0A9-050F-095E-5830-E3A4613BDD4F}"/>
          </ac:spMkLst>
        </pc:spChg>
        <pc:spChg chg="del">
          <ac:chgData name="Mammarelli, Marcelo Diego" userId="203bd74d-0587-4da5-a360-f2322560e273" providerId="ADAL" clId="{4EC2BCD8-9AF8-45DC-93CF-5FFD8A444517}" dt="2025-02-21T20:31:13.872" v="583" actId="478"/>
          <ac:spMkLst>
            <pc:docMk/>
            <pc:sldMk cId="2074660503" sldId="257"/>
            <ac:spMk id="44" creationId="{2C02355C-46CB-453E-86FF-74B53127F6A5}"/>
          </ac:spMkLst>
        </pc:spChg>
        <pc:spChg chg="del">
          <ac:chgData name="Mammarelli, Marcelo Diego" userId="203bd74d-0587-4da5-a360-f2322560e273" providerId="ADAL" clId="{4EC2BCD8-9AF8-45DC-93CF-5FFD8A444517}" dt="2025-02-21T20:31:13.872" v="583" actId="478"/>
          <ac:spMkLst>
            <pc:docMk/>
            <pc:sldMk cId="2074660503" sldId="257"/>
            <ac:spMk id="49" creationId="{5C0FA538-483E-4BB4-9DE7-53C97FD79F2C}"/>
          </ac:spMkLst>
        </pc:spChg>
        <pc:spChg chg="del">
          <ac:chgData name="Mammarelli, Marcelo Diego" userId="203bd74d-0587-4da5-a360-f2322560e273" providerId="ADAL" clId="{4EC2BCD8-9AF8-45DC-93CF-5FFD8A444517}" dt="2025-02-21T20:31:13.872" v="583" actId="478"/>
          <ac:spMkLst>
            <pc:docMk/>
            <pc:sldMk cId="2074660503" sldId="257"/>
            <ac:spMk id="50" creationId="{C1C31936-CEBA-4D72-8A50-E64C39671A37}"/>
          </ac:spMkLst>
        </pc:spChg>
        <pc:spChg chg="del">
          <ac:chgData name="Mammarelli, Marcelo Diego" userId="203bd74d-0587-4da5-a360-f2322560e273" providerId="ADAL" clId="{4EC2BCD8-9AF8-45DC-93CF-5FFD8A444517}" dt="2025-02-21T20:31:13.872" v="583" actId="478"/>
          <ac:spMkLst>
            <pc:docMk/>
            <pc:sldMk cId="2074660503" sldId="257"/>
            <ac:spMk id="51" creationId="{A3ABD3BC-D1F6-4DCB-BC89-328F78DB9CB2}"/>
          </ac:spMkLst>
        </pc:spChg>
        <pc:spChg chg="add mod">
          <ac:chgData name="Mammarelli, Marcelo Diego" userId="203bd74d-0587-4da5-a360-f2322560e273" providerId="ADAL" clId="{4EC2BCD8-9AF8-45DC-93CF-5FFD8A444517}" dt="2025-02-21T20:31:26.337" v="585"/>
          <ac:spMkLst>
            <pc:docMk/>
            <pc:sldMk cId="2074660503" sldId="257"/>
            <ac:spMk id="52" creationId="{811B5EE0-0662-B64B-3574-99C219172993}"/>
          </ac:spMkLst>
        </pc:spChg>
        <pc:spChg chg="add mod">
          <ac:chgData name="Mammarelli, Marcelo Diego" userId="203bd74d-0587-4da5-a360-f2322560e273" providerId="ADAL" clId="{4EC2BCD8-9AF8-45DC-93CF-5FFD8A444517}" dt="2025-02-21T20:31:26.337" v="585"/>
          <ac:spMkLst>
            <pc:docMk/>
            <pc:sldMk cId="2074660503" sldId="257"/>
            <ac:spMk id="53" creationId="{CA8D37C2-E41B-81B9-84DE-7434F6006D00}"/>
          </ac:spMkLst>
        </pc:spChg>
        <pc:spChg chg="add mod">
          <ac:chgData name="Mammarelli, Marcelo Diego" userId="203bd74d-0587-4da5-a360-f2322560e273" providerId="ADAL" clId="{4EC2BCD8-9AF8-45DC-93CF-5FFD8A444517}" dt="2025-02-21T20:31:26.337" v="585"/>
          <ac:spMkLst>
            <pc:docMk/>
            <pc:sldMk cId="2074660503" sldId="257"/>
            <ac:spMk id="54" creationId="{18DFC2DD-865C-51B8-97A6-C9E12C2932CA}"/>
          </ac:spMkLst>
        </pc:spChg>
        <pc:spChg chg="add mod">
          <ac:chgData name="Mammarelli, Marcelo Diego" userId="203bd74d-0587-4da5-a360-f2322560e273" providerId="ADAL" clId="{4EC2BCD8-9AF8-45DC-93CF-5FFD8A444517}" dt="2025-02-21T20:31:26.337" v="585"/>
          <ac:spMkLst>
            <pc:docMk/>
            <pc:sldMk cId="2074660503" sldId="257"/>
            <ac:spMk id="55" creationId="{F91CB608-0FC7-CFE2-8567-081440576E91}"/>
          </ac:spMkLst>
        </pc:spChg>
        <pc:spChg chg="add mod">
          <ac:chgData name="Mammarelli, Marcelo Diego" userId="203bd74d-0587-4da5-a360-f2322560e273" providerId="ADAL" clId="{4EC2BCD8-9AF8-45DC-93CF-5FFD8A444517}" dt="2025-02-21T20:31:26.337" v="585"/>
          <ac:spMkLst>
            <pc:docMk/>
            <pc:sldMk cId="2074660503" sldId="257"/>
            <ac:spMk id="56" creationId="{40E26F18-77D7-EBC3-102A-308E15DF28D1}"/>
          </ac:spMkLst>
        </pc:spChg>
        <pc:spChg chg="add mod">
          <ac:chgData name="Mammarelli, Marcelo Diego" userId="203bd74d-0587-4da5-a360-f2322560e273" providerId="ADAL" clId="{4EC2BCD8-9AF8-45DC-93CF-5FFD8A444517}" dt="2025-02-21T20:31:26.337" v="585"/>
          <ac:spMkLst>
            <pc:docMk/>
            <pc:sldMk cId="2074660503" sldId="257"/>
            <ac:spMk id="57" creationId="{963ACEEA-B9C1-BAC5-6499-A0055D991C5B}"/>
          </ac:spMkLst>
        </pc:spChg>
        <pc:spChg chg="add mod">
          <ac:chgData name="Mammarelli, Marcelo Diego" userId="203bd74d-0587-4da5-a360-f2322560e273" providerId="ADAL" clId="{4EC2BCD8-9AF8-45DC-93CF-5FFD8A444517}" dt="2025-02-21T20:31:26.337" v="585"/>
          <ac:spMkLst>
            <pc:docMk/>
            <pc:sldMk cId="2074660503" sldId="257"/>
            <ac:spMk id="58" creationId="{FA5D444C-1004-B3A1-A899-557E18B4D68F}"/>
          </ac:spMkLst>
        </pc:spChg>
        <pc:spChg chg="add mod">
          <ac:chgData name="Mammarelli, Marcelo Diego" userId="203bd74d-0587-4da5-a360-f2322560e273" providerId="ADAL" clId="{4EC2BCD8-9AF8-45DC-93CF-5FFD8A444517}" dt="2025-02-21T20:31:26.337" v="585"/>
          <ac:spMkLst>
            <pc:docMk/>
            <pc:sldMk cId="2074660503" sldId="257"/>
            <ac:spMk id="59" creationId="{AF465A80-1C0C-9AEF-608D-B34428F6C4FB}"/>
          </ac:spMkLst>
        </pc:spChg>
        <pc:spChg chg="add mod">
          <ac:chgData name="Mammarelli, Marcelo Diego" userId="203bd74d-0587-4da5-a360-f2322560e273" providerId="ADAL" clId="{4EC2BCD8-9AF8-45DC-93CF-5FFD8A444517}" dt="2025-02-21T20:31:26.337" v="585"/>
          <ac:spMkLst>
            <pc:docMk/>
            <pc:sldMk cId="2074660503" sldId="257"/>
            <ac:spMk id="60" creationId="{0ACC1964-D219-6440-FA72-6ACD65032808}"/>
          </ac:spMkLst>
        </pc:spChg>
        <pc:spChg chg="add mod">
          <ac:chgData name="Mammarelli, Marcelo Diego" userId="203bd74d-0587-4da5-a360-f2322560e273" providerId="ADAL" clId="{4EC2BCD8-9AF8-45DC-93CF-5FFD8A444517}" dt="2025-02-21T20:31:26.337" v="585"/>
          <ac:spMkLst>
            <pc:docMk/>
            <pc:sldMk cId="2074660503" sldId="257"/>
            <ac:spMk id="61" creationId="{6B252987-02E0-5696-ED7A-B97DDF5018F9}"/>
          </ac:spMkLst>
        </pc:spChg>
        <pc:spChg chg="add mod">
          <ac:chgData name="Mammarelli, Marcelo Diego" userId="203bd74d-0587-4da5-a360-f2322560e273" providerId="ADAL" clId="{4EC2BCD8-9AF8-45DC-93CF-5FFD8A444517}" dt="2025-02-21T20:32:03.454" v="593" actId="21"/>
          <ac:spMkLst>
            <pc:docMk/>
            <pc:sldMk cId="2074660503" sldId="257"/>
            <ac:spMk id="62" creationId="{E96B5803-A003-88B6-1700-19827D848291}"/>
          </ac:spMkLst>
        </pc:spChg>
        <pc:spChg chg="add mod">
          <ac:chgData name="Mammarelli, Marcelo Diego" userId="203bd74d-0587-4da5-a360-f2322560e273" providerId="ADAL" clId="{4EC2BCD8-9AF8-45DC-93CF-5FFD8A444517}" dt="2025-02-21T20:33:00.492" v="641" actId="20577"/>
          <ac:spMkLst>
            <pc:docMk/>
            <pc:sldMk cId="2074660503" sldId="257"/>
            <ac:spMk id="63" creationId="{FFBA5AE2-1E54-E748-908E-53AE645F0C8A}"/>
          </ac:spMkLst>
        </pc:spChg>
        <pc:spChg chg="mod">
          <ac:chgData name="Mammarelli, Marcelo Diego" userId="203bd74d-0587-4da5-a360-f2322560e273" providerId="ADAL" clId="{4EC2BCD8-9AF8-45DC-93CF-5FFD8A444517}" dt="2025-02-21T20:31:32.776" v="587"/>
          <ac:spMkLst>
            <pc:docMk/>
            <pc:sldMk cId="2074660503" sldId="257"/>
            <ac:spMk id="65" creationId="{F9496E67-2BD4-59A8-CF7A-169F974FF853}"/>
          </ac:spMkLst>
        </pc:spChg>
        <pc:spChg chg="mod">
          <ac:chgData name="Mammarelli, Marcelo Diego" userId="203bd74d-0587-4da5-a360-f2322560e273" providerId="ADAL" clId="{4EC2BCD8-9AF8-45DC-93CF-5FFD8A444517}" dt="2025-02-21T20:31:32.776" v="587"/>
          <ac:spMkLst>
            <pc:docMk/>
            <pc:sldMk cId="2074660503" sldId="257"/>
            <ac:spMk id="66" creationId="{293079C6-DE04-8A74-E444-14316B34C987}"/>
          </ac:spMkLst>
        </pc:spChg>
        <pc:spChg chg="mod">
          <ac:chgData name="Mammarelli, Marcelo Diego" userId="203bd74d-0587-4da5-a360-f2322560e273" providerId="ADAL" clId="{4EC2BCD8-9AF8-45DC-93CF-5FFD8A444517}" dt="2025-02-21T20:31:32.776" v="587"/>
          <ac:spMkLst>
            <pc:docMk/>
            <pc:sldMk cId="2074660503" sldId="257"/>
            <ac:spMk id="79" creationId="{6C0D8325-0622-5F85-04D0-4E37D6C9B8BF}"/>
          </ac:spMkLst>
        </pc:spChg>
        <pc:spChg chg="mod">
          <ac:chgData name="Mammarelli, Marcelo Diego" userId="203bd74d-0587-4da5-a360-f2322560e273" providerId="ADAL" clId="{4EC2BCD8-9AF8-45DC-93CF-5FFD8A444517}" dt="2025-02-21T20:31:32.776" v="587"/>
          <ac:spMkLst>
            <pc:docMk/>
            <pc:sldMk cId="2074660503" sldId="257"/>
            <ac:spMk id="80" creationId="{BFF80CD9-F640-E045-7147-733B3A75A797}"/>
          </ac:spMkLst>
        </pc:spChg>
        <pc:spChg chg="mod">
          <ac:chgData name="Mammarelli, Marcelo Diego" userId="203bd74d-0587-4da5-a360-f2322560e273" providerId="ADAL" clId="{4EC2BCD8-9AF8-45DC-93CF-5FFD8A444517}" dt="2025-02-21T20:31:32.776" v="587"/>
          <ac:spMkLst>
            <pc:docMk/>
            <pc:sldMk cId="2074660503" sldId="257"/>
            <ac:spMk id="82" creationId="{780B841C-5B55-A62B-5AD5-3E1719F4CE04}"/>
          </ac:spMkLst>
        </pc:spChg>
        <pc:spChg chg="del">
          <ac:chgData name="Mammarelli, Marcelo Diego" userId="203bd74d-0587-4da5-a360-f2322560e273" providerId="ADAL" clId="{4EC2BCD8-9AF8-45DC-93CF-5FFD8A444517}" dt="2025-02-21T20:31:13.872" v="583" actId="478"/>
          <ac:spMkLst>
            <pc:docMk/>
            <pc:sldMk cId="2074660503" sldId="257"/>
            <ac:spMk id="83" creationId="{0F197282-011F-4FEC-9897-E994D0127C79}"/>
          </ac:spMkLst>
        </pc:spChg>
        <pc:spChg chg="del">
          <ac:chgData name="Mammarelli, Marcelo Diego" userId="203bd74d-0587-4da5-a360-f2322560e273" providerId="ADAL" clId="{4EC2BCD8-9AF8-45DC-93CF-5FFD8A444517}" dt="2025-02-21T20:31:17.886" v="584" actId="478"/>
          <ac:spMkLst>
            <pc:docMk/>
            <pc:sldMk cId="2074660503" sldId="257"/>
            <ac:spMk id="84" creationId="{5D298FEB-9B4E-4CCD-9104-B23F894D0F97}"/>
          </ac:spMkLst>
        </pc:spChg>
        <pc:spChg chg="del">
          <ac:chgData name="Mammarelli, Marcelo Diego" userId="203bd74d-0587-4da5-a360-f2322560e273" providerId="ADAL" clId="{4EC2BCD8-9AF8-45DC-93CF-5FFD8A444517}" dt="2025-02-21T20:31:13.872" v="583" actId="478"/>
          <ac:spMkLst>
            <pc:docMk/>
            <pc:sldMk cId="2074660503" sldId="257"/>
            <ac:spMk id="85" creationId="{A0C55047-80AE-41E2-9395-BE7D1DE3EC85}"/>
          </ac:spMkLst>
        </pc:spChg>
        <pc:spChg chg="del">
          <ac:chgData name="Mammarelli, Marcelo Diego" userId="203bd74d-0587-4da5-a360-f2322560e273" providerId="ADAL" clId="{4EC2BCD8-9AF8-45DC-93CF-5FFD8A444517}" dt="2025-02-21T20:31:13.872" v="583" actId="478"/>
          <ac:spMkLst>
            <pc:docMk/>
            <pc:sldMk cId="2074660503" sldId="257"/>
            <ac:spMk id="86" creationId="{F63837FD-BE85-4108-B6AB-5499E801E1E6}"/>
          </ac:spMkLst>
        </pc:spChg>
        <pc:spChg chg="del">
          <ac:chgData name="Mammarelli, Marcelo Diego" userId="203bd74d-0587-4da5-a360-f2322560e273" providerId="ADAL" clId="{4EC2BCD8-9AF8-45DC-93CF-5FFD8A444517}" dt="2025-02-21T20:31:13.872" v="583" actId="478"/>
          <ac:spMkLst>
            <pc:docMk/>
            <pc:sldMk cId="2074660503" sldId="257"/>
            <ac:spMk id="87" creationId="{A4303618-7EFD-475E-B593-74B23DF42770}"/>
          </ac:spMkLst>
        </pc:spChg>
        <pc:spChg chg="del">
          <ac:chgData name="Mammarelli, Marcelo Diego" userId="203bd74d-0587-4da5-a360-f2322560e273" providerId="ADAL" clId="{4EC2BCD8-9AF8-45DC-93CF-5FFD8A444517}" dt="2025-02-21T20:31:13.872" v="583" actId="478"/>
          <ac:spMkLst>
            <pc:docMk/>
            <pc:sldMk cId="2074660503" sldId="257"/>
            <ac:spMk id="88" creationId="{4E018381-2119-46F4-92A8-E68CE73E70FA}"/>
          </ac:spMkLst>
        </pc:spChg>
        <pc:spChg chg="del">
          <ac:chgData name="Mammarelli, Marcelo Diego" userId="203bd74d-0587-4da5-a360-f2322560e273" providerId="ADAL" clId="{4EC2BCD8-9AF8-45DC-93CF-5FFD8A444517}" dt="2025-02-21T20:31:13.872" v="583" actId="478"/>
          <ac:spMkLst>
            <pc:docMk/>
            <pc:sldMk cId="2074660503" sldId="257"/>
            <ac:spMk id="89" creationId="{CF633312-BF82-4D9A-8B9E-3BA07D355C95}"/>
          </ac:spMkLst>
        </pc:spChg>
        <pc:spChg chg="del">
          <ac:chgData name="Mammarelli, Marcelo Diego" userId="203bd74d-0587-4da5-a360-f2322560e273" providerId="ADAL" clId="{4EC2BCD8-9AF8-45DC-93CF-5FFD8A444517}" dt="2025-02-21T20:31:13.872" v="583" actId="478"/>
          <ac:spMkLst>
            <pc:docMk/>
            <pc:sldMk cId="2074660503" sldId="257"/>
            <ac:spMk id="90" creationId="{00E2B448-6B77-4A45-9DDB-DB5C7D2046A4}"/>
          </ac:spMkLst>
        </pc:spChg>
        <pc:spChg chg="del">
          <ac:chgData name="Mammarelli, Marcelo Diego" userId="203bd74d-0587-4da5-a360-f2322560e273" providerId="ADAL" clId="{4EC2BCD8-9AF8-45DC-93CF-5FFD8A444517}" dt="2025-02-21T20:31:17.886" v="584" actId="478"/>
          <ac:spMkLst>
            <pc:docMk/>
            <pc:sldMk cId="2074660503" sldId="257"/>
            <ac:spMk id="91" creationId="{4FD3A4F9-418B-4683-9AEF-E0A15B0A5ADD}"/>
          </ac:spMkLst>
        </pc:spChg>
        <pc:spChg chg="del">
          <ac:chgData name="Mammarelli, Marcelo Diego" userId="203bd74d-0587-4da5-a360-f2322560e273" providerId="ADAL" clId="{4EC2BCD8-9AF8-45DC-93CF-5FFD8A444517}" dt="2025-02-21T20:31:17.886" v="584" actId="478"/>
          <ac:spMkLst>
            <pc:docMk/>
            <pc:sldMk cId="2074660503" sldId="257"/>
            <ac:spMk id="92" creationId="{3CF75888-D938-4DBC-AA84-A029E83A96CC}"/>
          </ac:spMkLst>
        </pc:spChg>
        <pc:spChg chg="del">
          <ac:chgData name="Mammarelli, Marcelo Diego" userId="203bd74d-0587-4da5-a360-f2322560e273" providerId="ADAL" clId="{4EC2BCD8-9AF8-45DC-93CF-5FFD8A444517}" dt="2025-02-21T20:31:17.886" v="584" actId="478"/>
          <ac:spMkLst>
            <pc:docMk/>
            <pc:sldMk cId="2074660503" sldId="257"/>
            <ac:spMk id="93" creationId="{A45F328A-E27D-4234-8D79-7906E0908ACA}"/>
          </ac:spMkLst>
        </pc:spChg>
        <pc:spChg chg="del">
          <ac:chgData name="Mammarelli, Marcelo Diego" userId="203bd74d-0587-4da5-a360-f2322560e273" providerId="ADAL" clId="{4EC2BCD8-9AF8-45DC-93CF-5FFD8A444517}" dt="2025-02-21T20:31:17.886" v="584" actId="478"/>
          <ac:spMkLst>
            <pc:docMk/>
            <pc:sldMk cId="2074660503" sldId="257"/>
            <ac:spMk id="94" creationId="{F2849F19-9588-4258-A6C5-EE872F1EBDAC}"/>
          </ac:spMkLst>
        </pc:spChg>
        <pc:spChg chg="del">
          <ac:chgData name="Mammarelli, Marcelo Diego" userId="203bd74d-0587-4da5-a360-f2322560e273" providerId="ADAL" clId="{4EC2BCD8-9AF8-45DC-93CF-5FFD8A444517}" dt="2025-02-21T20:31:17.886" v="584" actId="478"/>
          <ac:spMkLst>
            <pc:docMk/>
            <pc:sldMk cId="2074660503" sldId="257"/>
            <ac:spMk id="95" creationId="{F8671309-A547-495F-8FA3-AD7F73B99C8F}"/>
          </ac:spMkLst>
        </pc:spChg>
        <pc:spChg chg="mod">
          <ac:chgData name="Mammarelli, Marcelo Diego" userId="203bd74d-0587-4da5-a360-f2322560e273" providerId="ADAL" clId="{4EC2BCD8-9AF8-45DC-93CF-5FFD8A444517}" dt="2025-02-21T20:31:32.776" v="587"/>
          <ac:spMkLst>
            <pc:docMk/>
            <pc:sldMk cId="2074660503" sldId="257"/>
            <ac:spMk id="96" creationId="{AA9A1671-4CA4-09FC-B785-C3E20E5F674E}"/>
          </ac:spMkLst>
        </pc:spChg>
        <pc:spChg chg="mod">
          <ac:chgData name="Mammarelli, Marcelo Diego" userId="203bd74d-0587-4da5-a360-f2322560e273" providerId="ADAL" clId="{4EC2BCD8-9AF8-45DC-93CF-5FFD8A444517}" dt="2025-02-21T20:31:32.776" v="587"/>
          <ac:spMkLst>
            <pc:docMk/>
            <pc:sldMk cId="2074660503" sldId="257"/>
            <ac:spMk id="98" creationId="{A2E40B17-184E-BA15-4D0D-F77E57E452D5}"/>
          </ac:spMkLst>
        </pc:spChg>
        <pc:spChg chg="mod">
          <ac:chgData name="Mammarelli, Marcelo Diego" userId="203bd74d-0587-4da5-a360-f2322560e273" providerId="ADAL" clId="{4EC2BCD8-9AF8-45DC-93CF-5FFD8A444517}" dt="2025-02-21T20:31:32.776" v="587"/>
          <ac:spMkLst>
            <pc:docMk/>
            <pc:sldMk cId="2074660503" sldId="257"/>
            <ac:spMk id="99" creationId="{CF34445B-77E6-8416-E357-B5CFEE1E3D38}"/>
          </ac:spMkLst>
        </pc:spChg>
        <pc:spChg chg="mod">
          <ac:chgData name="Mammarelli, Marcelo Diego" userId="203bd74d-0587-4da5-a360-f2322560e273" providerId="ADAL" clId="{4EC2BCD8-9AF8-45DC-93CF-5FFD8A444517}" dt="2025-02-21T20:31:32.776" v="587"/>
          <ac:spMkLst>
            <pc:docMk/>
            <pc:sldMk cId="2074660503" sldId="257"/>
            <ac:spMk id="101" creationId="{077746B8-2FA8-F713-3B09-E7873EC90185}"/>
          </ac:spMkLst>
        </pc:spChg>
        <pc:spChg chg="mod">
          <ac:chgData name="Mammarelli, Marcelo Diego" userId="203bd74d-0587-4da5-a360-f2322560e273" providerId="ADAL" clId="{4EC2BCD8-9AF8-45DC-93CF-5FFD8A444517}" dt="2025-02-21T20:31:32.776" v="587"/>
          <ac:spMkLst>
            <pc:docMk/>
            <pc:sldMk cId="2074660503" sldId="257"/>
            <ac:spMk id="102" creationId="{710160AD-3E13-F239-B38C-8D8E71E10B06}"/>
          </ac:spMkLst>
        </pc:spChg>
        <pc:spChg chg="mod">
          <ac:chgData name="Mammarelli, Marcelo Diego" userId="203bd74d-0587-4da5-a360-f2322560e273" providerId="ADAL" clId="{4EC2BCD8-9AF8-45DC-93CF-5FFD8A444517}" dt="2025-02-21T20:31:32.776" v="587"/>
          <ac:spMkLst>
            <pc:docMk/>
            <pc:sldMk cId="2074660503" sldId="257"/>
            <ac:spMk id="104" creationId="{E8DB4909-6B04-A40D-F813-8D2D2A2E1065}"/>
          </ac:spMkLst>
        </pc:spChg>
        <pc:spChg chg="mod">
          <ac:chgData name="Mammarelli, Marcelo Diego" userId="203bd74d-0587-4da5-a360-f2322560e273" providerId="ADAL" clId="{4EC2BCD8-9AF8-45DC-93CF-5FFD8A444517}" dt="2025-02-21T20:31:32.776" v="587"/>
          <ac:spMkLst>
            <pc:docMk/>
            <pc:sldMk cId="2074660503" sldId="257"/>
            <ac:spMk id="105" creationId="{385E5972-013D-1DB3-1D4A-4CEF7C7C6605}"/>
          </ac:spMkLst>
        </pc:spChg>
        <pc:spChg chg="mod">
          <ac:chgData name="Mammarelli, Marcelo Diego" userId="203bd74d-0587-4da5-a360-f2322560e273" providerId="ADAL" clId="{4EC2BCD8-9AF8-45DC-93CF-5FFD8A444517}" dt="2025-02-21T20:31:32.776" v="587"/>
          <ac:spMkLst>
            <pc:docMk/>
            <pc:sldMk cId="2074660503" sldId="257"/>
            <ac:spMk id="107" creationId="{C26B5616-DCC9-F0B1-6299-30C2519128EC}"/>
          </ac:spMkLst>
        </pc:spChg>
        <pc:spChg chg="mod">
          <ac:chgData name="Mammarelli, Marcelo Diego" userId="203bd74d-0587-4da5-a360-f2322560e273" providerId="ADAL" clId="{4EC2BCD8-9AF8-45DC-93CF-5FFD8A444517}" dt="2025-02-21T20:31:32.776" v="587"/>
          <ac:spMkLst>
            <pc:docMk/>
            <pc:sldMk cId="2074660503" sldId="257"/>
            <ac:spMk id="108" creationId="{9559E154-17E4-410D-AB7E-7A1E6C9F0F93}"/>
          </ac:spMkLst>
        </pc:spChg>
        <pc:spChg chg="mod">
          <ac:chgData name="Mammarelli, Marcelo Diego" userId="203bd74d-0587-4da5-a360-f2322560e273" providerId="ADAL" clId="{4EC2BCD8-9AF8-45DC-93CF-5FFD8A444517}" dt="2025-02-21T20:31:32.776" v="587"/>
          <ac:spMkLst>
            <pc:docMk/>
            <pc:sldMk cId="2074660503" sldId="257"/>
            <ac:spMk id="110" creationId="{00424528-641B-D48D-3E73-86E7AB08D148}"/>
          </ac:spMkLst>
        </pc:spChg>
        <pc:spChg chg="mod">
          <ac:chgData name="Mammarelli, Marcelo Diego" userId="203bd74d-0587-4da5-a360-f2322560e273" providerId="ADAL" clId="{4EC2BCD8-9AF8-45DC-93CF-5FFD8A444517}" dt="2025-02-21T20:31:32.776" v="587"/>
          <ac:spMkLst>
            <pc:docMk/>
            <pc:sldMk cId="2074660503" sldId="257"/>
            <ac:spMk id="111" creationId="{6CF02907-971B-9FAC-FBA5-E89FDC923EF0}"/>
          </ac:spMkLst>
        </pc:spChg>
        <pc:spChg chg="mod">
          <ac:chgData name="Mammarelli, Marcelo Diego" userId="203bd74d-0587-4da5-a360-f2322560e273" providerId="ADAL" clId="{4EC2BCD8-9AF8-45DC-93CF-5FFD8A444517}" dt="2025-02-21T20:31:32.776" v="587"/>
          <ac:spMkLst>
            <pc:docMk/>
            <pc:sldMk cId="2074660503" sldId="257"/>
            <ac:spMk id="113" creationId="{B3E5732F-AC5E-AD7F-B80D-2A9C24F3D55B}"/>
          </ac:spMkLst>
        </pc:spChg>
        <pc:spChg chg="mod">
          <ac:chgData name="Mammarelli, Marcelo Diego" userId="203bd74d-0587-4da5-a360-f2322560e273" providerId="ADAL" clId="{4EC2BCD8-9AF8-45DC-93CF-5FFD8A444517}" dt="2025-02-21T20:31:32.776" v="587"/>
          <ac:spMkLst>
            <pc:docMk/>
            <pc:sldMk cId="2074660503" sldId="257"/>
            <ac:spMk id="114" creationId="{9B0AC846-4A49-7246-DFF0-905B0E40DF56}"/>
          </ac:spMkLst>
        </pc:spChg>
        <pc:spChg chg="mod">
          <ac:chgData name="Mammarelli, Marcelo Diego" userId="203bd74d-0587-4da5-a360-f2322560e273" providerId="ADAL" clId="{4EC2BCD8-9AF8-45DC-93CF-5FFD8A444517}" dt="2025-02-21T20:31:32.776" v="587"/>
          <ac:spMkLst>
            <pc:docMk/>
            <pc:sldMk cId="2074660503" sldId="257"/>
            <ac:spMk id="116" creationId="{4F303465-0ED3-8D66-5DAB-45CA1CAAFA53}"/>
          </ac:spMkLst>
        </pc:spChg>
        <pc:spChg chg="mod">
          <ac:chgData name="Mammarelli, Marcelo Diego" userId="203bd74d-0587-4da5-a360-f2322560e273" providerId="ADAL" clId="{4EC2BCD8-9AF8-45DC-93CF-5FFD8A444517}" dt="2025-02-21T20:31:32.776" v="587"/>
          <ac:spMkLst>
            <pc:docMk/>
            <pc:sldMk cId="2074660503" sldId="257"/>
            <ac:spMk id="117" creationId="{250AC4A2-11EC-0C58-4462-30A2928E5A16}"/>
          </ac:spMkLst>
        </pc:spChg>
        <pc:spChg chg="add mod">
          <ac:chgData name="Mammarelli, Marcelo Diego" userId="203bd74d-0587-4da5-a360-f2322560e273" providerId="ADAL" clId="{4EC2BCD8-9AF8-45DC-93CF-5FFD8A444517}" dt="2025-02-21T20:33:32.085" v="665" actId="20577"/>
          <ac:spMkLst>
            <pc:docMk/>
            <pc:sldMk cId="2074660503" sldId="257"/>
            <ac:spMk id="118" creationId="{DCD6213A-4955-F1FA-6B55-FBD3291CBBED}"/>
          </ac:spMkLst>
        </pc:spChg>
        <pc:spChg chg="add mod">
          <ac:chgData name="Mammarelli, Marcelo Diego" userId="203bd74d-0587-4da5-a360-f2322560e273" providerId="ADAL" clId="{4EC2BCD8-9AF8-45DC-93CF-5FFD8A444517}" dt="2025-02-21T20:31:32.776" v="587"/>
          <ac:spMkLst>
            <pc:docMk/>
            <pc:sldMk cId="2074660503" sldId="257"/>
            <ac:spMk id="119" creationId="{985B3C89-7178-73CC-EBA9-8963364175BB}"/>
          </ac:spMkLst>
        </pc:spChg>
        <pc:spChg chg="add mod">
          <ac:chgData name="Mammarelli, Marcelo Diego" userId="203bd74d-0587-4da5-a360-f2322560e273" providerId="ADAL" clId="{4EC2BCD8-9AF8-45DC-93CF-5FFD8A444517}" dt="2025-02-21T20:31:32.776" v="587"/>
          <ac:spMkLst>
            <pc:docMk/>
            <pc:sldMk cId="2074660503" sldId="257"/>
            <ac:spMk id="120" creationId="{6E4230DA-E05D-1DEC-E639-BA516F15E7A4}"/>
          </ac:spMkLst>
        </pc:spChg>
        <pc:spChg chg="add mod">
          <ac:chgData name="Mammarelli, Marcelo Diego" userId="203bd74d-0587-4da5-a360-f2322560e273" providerId="ADAL" clId="{4EC2BCD8-9AF8-45DC-93CF-5FFD8A444517}" dt="2025-02-21T20:31:32.776" v="587"/>
          <ac:spMkLst>
            <pc:docMk/>
            <pc:sldMk cId="2074660503" sldId="257"/>
            <ac:spMk id="121" creationId="{3955CC48-D569-7797-0F0E-09E5976F7DAC}"/>
          </ac:spMkLst>
        </pc:spChg>
        <pc:spChg chg="add mod">
          <ac:chgData name="Mammarelli, Marcelo Diego" userId="203bd74d-0587-4da5-a360-f2322560e273" providerId="ADAL" clId="{4EC2BCD8-9AF8-45DC-93CF-5FFD8A444517}" dt="2025-02-21T20:34:55.207" v="667" actId="14100"/>
          <ac:spMkLst>
            <pc:docMk/>
            <pc:sldMk cId="2074660503" sldId="257"/>
            <ac:spMk id="122" creationId="{5147C629-325D-D6D9-2FBF-5B0B7F70466E}"/>
          </ac:spMkLst>
        </pc:spChg>
        <pc:spChg chg="add mod">
          <ac:chgData name="Mammarelli, Marcelo Diego" userId="203bd74d-0587-4da5-a360-f2322560e273" providerId="ADAL" clId="{4EC2BCD8-9AF8-45DC-93CF-5FFD8A444517}" dt="2025-02-21T20:31:32.776" v="587"/>
          <ac:spMkLst>
            <pc:docMk/>
            <pc:sldMk cId="2074660503" sldId="257"/>
            <ac:spMk id="123" creationId="{18149284-4826-454C-2F57-623E189088F2}"/>
          </ac:spMkLst>
        </pc:spChg>
        <pc:spChg chg="add mod">
          <ac:chgData name="Mammarelli, Marcelo Diego" userId="203bd74d-0587-4da5-a360-f2322560e273" providerId="ADAL" clId="{4EC2BCD8-9AF8-45DC-93CF-5FFD8A444517}" dt="2025-02-21T20:31:32.776" v="587"/>
          <ac:spMkLst>
            <pc:docMk/>
            <pc:sldMk cId="2074660503" sldId="257"/>
            <ac:spMk id="124" creationId="{57038D72-DE20-758A-D0D3-BB0C6AC870B7}"/>
          </ac:spMkLst>
        </pc:spChg>
        <pc:spChg chg="add mod">
          <ac:chgData name="Mammarelli, Marcelo Diego" userId="203bd74d-0587-4da5-a360-f2322560e273" providerId="ADAL" clId="{4EC2BCD8-9AF8-45DC-93CF-5FFD8A444517}" dt="2025-02-21T20:31:32.776" v="587"/>
          <ac:spMkLst>
            <pc:docMk/>
            <pc:sldMk cId="2074660503" sldId="257"/>
            <ac:spMk id="125" creationId="{B1FFFD57-2330-E4CF-2CE7-4E2B06C5960C}"/>
          </ac:spMkLst>
        </pc:spChg>
        <pc:spChg chg="add mod">
          <ac:chgData name="Mammarelli, Marcelo Diego" userId="203bd74d-0587-4da5-a360-f2322560e273" providerId="ADAL" clId="{4EC2BCD8-9AF8-45DC-93CF-5FFD8A444517}" dt="2025-02-21T20:31:32.776" v="587"/>
          <ac:spMkLst>
            <pc:docMk/>
            <pc:sldMk cId="2074660503" sldId="257"/>
            <ac:spMk id="126" creationId="{97EBF091-20BE-D827-E8E2-20AEFE050182}"/>
          </ac:spMkLst>
        </pc:spChg>
        <pc:spChg chg="add mod">
          <ac:chgData name="Mammarelli, Marcelo Diego" userId="203bd74d-0587-4da5-a360-f2322560e273" providerId="ADAL" clId="{4EC2BCD8-9AF8-45DC-93CF-5FFD8A444517}" dt="2025-02-21T20:34:48.681" v="666" actId="14100"/>
          <ac:spMkLst>
            <pc:docMk/>
            <pc:sldMk cId="2074660503" sldId="257"/>
            <ac:spMk id="127" creationId="{360C2B3D-EF7A-18B3-4EC8-C634B5690659}"/>
          </ac:spMkLst>
        </pc:spChg>
        <pc:spChg chg="add del mod">
          <ac:chgData name="Mammarelli, Marcelo Diego" userId="203bd74d-0587-4da5-a360-f2322560e273" providerId="ADAL" clId="{4EC2BCD8-9AF8-45DC-93CF-5FFD8A444517}" dt="2025-02-21T20:32:20.759" v="598" actId="478"/>
          <ac:spMkLst>
            <pc:docMk/>
            <pc:sldMk cId="2074660503" sldId="257"/>
            <ac:spMk id="129" creationId="{25E01E71-7390-0625-7EE7-17EF6CF5B2D0}"/>
          </ac:spMkLst>
        </pc:spChg>
        <pc:grpChg chg="add mod">
          <ac:chgData name="Mammarelli, Marcelo Diego" userId="203bd74d-0587-4da5-a360-f2322560e273" providerId="ADAL" clId="{4EC2BCD8-9AF8-45DC-93CF-5FFD8A444517}" dt="2025-02-21T20:31:26.337" v="585"/>
          <ac:grpSpMkLst>
            <pc:docMk/>
            <pc:sldMk cId="2074660503" sldId="257"/>
            <ac:grpSpMk id="7" creationId="{7F173E45-8C39-B87A-B8BE-62D2D2E31B5E}"/>
          </ac:grpSpMkLst>
        </pc:grpChg>
        <pc:grpChg chg="add mod">
          <ac:chgData name="Mammarelli, Marcelo Diego" userId="203bd74d-0587-4da5-a360-f2322560e273" providerId="ADAL" clId="{4EC2BCD8-9AF8-45DC-93CF-5FFD8A444517}" dt="2025-02-21T20:31:26.337" v="585"/>
          <ac:grpSpMkLst>
            <pc:docMk/>
            <pc:sldMk cId="2074660503" sldId="257"/>
            <ac:grpSpMk id="11" creationId="{D68C93E0-5381-BE99-8E63-096EB0F04759}"/>
          </ac:grpSpMkLst>
        </pc:grpChg>
        <pc:grpChg chg="add mod">
          <ac:chgData name="Mammarelli, Marcelo Diego" userId="203bd74d-0587-4da5-a360-f2322560e273" providerId="ADAL" clId="{4EC2BCD8-9AF8-45DC-93CF-5FFD8A444517}" dt="2025-02-21T20:31:26.337" v="585"/>
          <ac:grpSpMkLst>
            <pc:docMk/>
            <pc:sldMk cId="2074660503" sldId="257"/>
            <ac:grpSpMk id="14" creationId="{EA234899-8537-0969-859F-44102008FBCB}"/>
          </ac:grpSpMkLst>
        </pc:grpChg>
        <pc:grpChg chg="del">
          <ac:chgData name="Mammarelli, Marcelo Diego" userId="203bd74d-0587-4da5-a360-f2322560e273" providerId="ADAL" clId="{4EC2BCD8-9AF8-45DC-93CF-5FFD8A444517}" dt="2025-02-21T20:31:13.872" v="583" actId="478"/>
          <ac:grpSpMkLst>
            <pc:docMk/>
            <pc:sldMk cId="2074660503" sldId="257"/>
            <ac:grpSpMk id="17" creationId="{7FD2B26A-8855-447A-B099-84F996ECA05E}"/>
          </ac:grpSpMkLst>
        </pc:grpChg>
        <pc:grpChg chg="add mod">
          <ac:chgData name="Mammarelli, Marcelo Diego" userId="203bd74d-0587-4da5-a360-f2322560e273" providerId="ADAL" clId="{4EC2BCD8-9AF8-45DC-93CF-5FFD8A444517}" dt="2025-02-21T20:31:26.337" v="585"/>
          <ac:grpSpMkLst>
            <pc:docMk/>
            <pc:sldMk cId="2074660503" sldId="257"/>
            <ac:grpSpMk id="20" creationId="{073ED3EE-314B-492B-2CC8-8B15661113C5}"/>
          </ac:grpSpMkLst>
        </pc:grpChg>
        <pc:grpChg chg="add mod">
          <ac:chgData name="Mammarelli, Marcelo Diego" userId="203bd74d-0587-4da5-a360-f2322560e273" providerId="ADAL" clId="{4EC2BCD8-9AF8-45DC-93CF-5FFD8A444517}" dt="2025-02-21T20:31:26.337" v="585"/>
          <ac:grpSpMkLst>
            <pc:docMk/>
            <pc:sldMk cId="2074660503" sldId="257"/>
            <ac:grpSpMk id="23" creationId="{275FEB20-B224-6838-0F06-D09839A630B6}"/>
          </ac:grpSpMkLst>
        </pc:grpChg>
        <pc:grpChg chg="add mod">
          <ac:chgData name="Mammarelli, Marcelo Diego" userId="203bd74d-0587-4da5-a360-f2322560e273" providerId="ADAL" clId="{4EC2BCD8-9AF8-45DC-93CF-5FFD8A444517}" dt="2025-02-21T20:31:26.337" v="585"/>
          <ac:grpSpMkLst>
            <pc:docMk/>
            <pc:sldMk cId="2074660503" sldId="257"/>
            <ac:grpSpMk id="26" creationId="{87E4770F-9570-8594-4801-731DF9285E1D}"/>
          </ac:grpSpMkLst>
        </pc:grpChg>
        <pc:grpChg chg="add mod">
          <ac:chgData name="Mammarelli, Marcelo Diego" userId="203bd74d-0587-4da5-a360-f2322560e273" providerId="ADAL" clId="{4EC2BCD8-9AF8-45DC-93CF-5FFD8A444517}" dt="2025-02-21T20:31:26.337" v="585"/>
          <ac:grpSpMkLst>
            <pc:docMk/>
            <pc:sldMk cId="2074660503" sldId="257"/>
            <ac:grpSpMk id="29" creationId="{2C8D64F8-4DE1-BB15-22F3-5C9024AC7201}"/>
          </ac:grpSpMkLst>
        </pc:grpChg>
        <pc:grpChg chg="add mod">
          <ac:chgData name="Mammarelli, Marcelo Diego" userId="203bd74d-0587-4da5-a360-f2322560e273" providerId="ADAL" clId="{4EC2BCD8-9AF8-45DC-93CF-5FFD8A444517}" dt="2025-02-21T20:31:26.337" v="585"/>
          <ac:grpSpMkLst>
            <pc:docMk/>
            <pc:sldMk cId="2074660503" sldId="257"/>
            <ac:grpSpMk id="35" creationId="{050924FA-B237-1BD2-855E-1612C9E5646C}"/>
          </ac:grpSpMkLst>
        </pc:grpChg>
        <pc:grpChg chg="add mod">
          <ac:chgData name="Mammarelli, Marcelo Diego" userId="203bd74d-0587-4da5-a360-f2322560e273" providerId="ADAL" clId="{4EC2BCD8-9AF8-45DC-93CF-5FFD8A444517}" dt="2025-02-21T20:31:26.337" v="585"/>
          <ac:grpSpMkLst>
            <pc:docMk/>
            <pc:sldMk cId="2074660503" sldId="257"/>
            <ac:grpSpMk id="38" creationId="{6778FB64-2762-D3F2-BADD-AEE7B3F8DA30}"/>
          </ac:grpSpMkLst>
        </pc:grpChg>
        <pc:grpChg chg="add mod">
          <ac:chgData name="Mammarelli, Marcelo Diego" userId="203bd74d-0587-4da5-a360-f2322560e273" providerId="ADAL" clId="{4EC2BCD8-9AF8-45DC-93CF-5FFD8A444517}" dt="2025-02-21T20:31:26.337" v="585"/>
          <ac:grpSpMkLst>
            <pc:docMk/>
            <pc:sldMk cId="2074660503" sldId="257"/>
            <ac:grpSpMk id="41" creationId="{26F93892-0B3E-C00C-B9B2-3A4A83875AC1}"/>
          </ac:grpSpMkLst>
        </pc:grpChg>
        <pc:grpChg chg="del">
          <ac:chgData name="Mammarelli, Marcelo Diego" userId="203bd74d-0587-4da5-a360-f2322560e273" providerId="ADAL" clId="{4EC2BCD8-9AF8-45DC-93CF-5FFD8A444517}" dt="2025-02-21T20:31:13.872" v="583" actId="478"/>
          <ac:grpSpMkLst>
            <pc:docMk/>
            <pc:sldMk cId="2074660503" sldId="257"/>
            <ac:grpSpMk id="45" creationId="{C5F9E740-41E3-4AD5-9E31-6FDA771DD2A3}"/>
          </ac:grpSpMkLst>
        </pc:grpChg>
        <pc:grpChg chg="add mod">
          <ac:chgData name="Mammarelli, Marcelo Diego" userId="203bd74d-0587-4da5-a360-f2322560e273" providerId="ADAL" clId="{4EC2BCD8-9AF8-45DC-93CF-5FFD8A444517}" dt="2025-02-21T20:31:32.776" v="587"/>
          <ac:grpSpMkLst>
            <pc:docMk/>
            <pc:sldMk cId="2074660503" sldId="257"/>
            <ac:grpSpMk id="64" creationId="{E2C0EFF0-63FE-3F58-974B-C27000CE5547}"/>
          </ac:grpSpMkLst>
        </pc:grpChg>
        <pc:grpChg chg="add mod">
          <ac:chgData name="Mammarelli, Marcelo Diego" userId="203bd74d-0587-4da5-a360-f2322560e273" providerId="ADAL" clId="{4EC2BCD8-9AF8-45DC-93CF-5FFD8A444517}" dt="2025-02-21T20:31:32.776" v="587"/>
          <ac:grpSpMkLst>
            <pc:docMk/>
            <pc:sldMk cId="2074660503" sldId="257"/>
            <ac:grpSpMk id="78" creationId="{0D844023-901F-FF4D-5B2C-9FBB4D3C814A}"/>
          </ac:grpSpMkLst>
        </pc:grpChg>
        <pc:grpChg chg="add mod">
          <ac:chgData name="Mammarelli, Marcelo Diego" userId="203bd74d-0587-4da5-a360-f2322560e273" providerId="ADAL" clId="{4EC2BCD8-9AF8-45DC-93CF-5FFD8A444517}" dt="2025-02-21T20:31:32.776" v="587"/>
          <ac:grpSpMkLst>
            <pc:docMk/>
            <pc:sldMk cId="2074660503" sldId="257"/>
            <ac:grpSpMk id="81" creationId="{27FA889F-5910-F2B8-851C-C2AC69EB4F09}"/>
          </ac:grpSpMkLst>
        </pc:grpChg>
        <pc:grpChg chg="add mod">
          <ac:chgData name="Mammarelli, Marcelo Diego" userId="203bd74d-0587-4da5-a360-f2322560e273" providerId="ADAL" clId="{4EC2BCD8-9AF8-45DC-93CF-5FFD8A444517}" dt="2025-02-21T20:31:32.776" v="587"/>
          <ac:grpSpMkLst>
            <pc:docMk/>
            <pc:sldMk cId="2074660503" sldId="257"/>
            <ac:grpSpMk id="97" creationId="{E69D2061-DDAF-8D8D-1FAE-AB7A2785FFE4}"/>
          </ac:grpSpMkLst>
        </pc:grpChg>
        <pc:grpChg chg="add mod">
          <ac:chgData name="Mammarelli, Marcelo Diego" userId="203bd74d-0587-4da5-a360-f2322560e273" providerId="ADAL" clId="{4EC2BCD8-9AF8-45DC-93CF-5FFD8A444517}" dt="2025-02-21T20:31:32.776" v="587"/>
          <ac:grpSpMkLst>
            <pc:docMk/>
            <pc:sldMk cId="2074660503" sldId="257"/>
            <ac:grpSpMk id="100" creationId="{2DAB436F-C824-E500-FF1D-3EC891D2E422}"/>
          </ac:grpSpMkLst>
        </pc:grpChg>
        <pc:grpChg chg="add mod">
          <ac:chgData name="Mammarelli, Marcelo Diego" userId="203bd74d-0587-4da5-a360-f2322560e273" providerId="ADAL" clId="{4EC2BCD8-9AF8-45DC-93CF-5FFD8A444517}" dt="2025-02-21T20:31:32.776" v="587"/>
          <ac:grpSpMkLst>
            <pc:docMk/>
            <pc:sldMk cId="2074660503" sldId="257"/>
            <ac:grpSpMk id="103" creationId="{1B351684-2FA3-5532-A52F-6742BD6A4E2B}"/>
          </ac:grpSpMkLst>
        </pc:grpChg>
        <pc:grpChg chg="add mod">
          <ac:chgData name="Mammarelli, Marcelo Diego" userId="203bd74d-0587-4da5-a360-f2322560e273" providerId="ADAL" clId="{4EC2BCD8-9AF8-45DC-93CF-5FFD8A444517}" dt="2025-02-21T20:31:32.776" v="587"/>
          <ac:grpSpMkLst>
            <pc:docMk/>
            <pc:sldMk cId="2074660503" sldId="257"/>
            <ac:grpSpMk id="106" creationId="{8B500E19-021F-EA3E-FAB8-1401846F1C3E}"/>
          </ac:grpSpMkLst>
        </pc:grpChg>
        <pc:grpChg chg="add mod">
          <ac:chgData name="Mammarelli, Marcelo Diego" userId="203bd74d-0587-4da5-a360-f2322560e273" providerId="ADAL" clId="{4EC2BCD8-9AF8-45DC-93CF-5FFD8A444517}" dt="2025-02-21T20:31:32.776" v="587"/>
          <ac:grpSpMkLst>
            <pc:docMk/>
            <pc:sldMk cId="2074660503" sldId="257"/>
            <ac:grpSpMk id="109" creationId="{54481BF8-33EE-70AF-8941-C9B9F57BDF25}"/>
          </ac:grpSpMkLst>
        </pc:grpChg>
        <pc:grpChg chg="add mod">
          <ac:chgData name="Mammarelli, Marcelo Diego" userId="203bd74d-0587-4da5-a360-f2322560e273" providerId="ADAL" clId="{4EC2BCD8-9AF8-45DC-93CF-5FFD8A444517}" dt="2025-02-21T20:31:32.776" v="587"/>
          <ac:grpSpMkLst>
            <pc:docMk/>
            <pc:sldMk cId="2074660503" sldId="257"/>
            <ac:grpSpMk id="112" creationId="{2C48B99C-F76D-6475-DB84-37E4B64CD14A}"/>
          </ac:grpSpMkLst>
        </pc:grpChg>
        <pc:grpChg chg="add mod">
          <ac:chgData name="Mammarelli, Marcelo Diego" userId="203bd74d-0587-4da5-a360-f2322560e273" providerId="ADAL" clId="{4EC2BCD8-9AF8-45DC-93CF-5FFD8A444517}" dt="2025-02-21T20:31:32.776" v="587"/>
          <ac:grpSpMkLst>
            <pc:docMk/>
            <pc:sldMk cId="2074660503" sldId="257"/>
            <ac:grpSpMk id="115" creationId="{D6B0A834-B2F3-1661-62B1-EF650CA83B5B}"/>
          </ac:grpSpMkLst>
        </pc:grpChg>
        <pc:picChg chg="del">
          <ac:chgData name="Mammarelli, Marcelo Diego" userId="203bd74d-0587-4da5-a360-f2322560e273" providerId="ADAL" clId="{4EC2BCD8-9AF8-45DC-93CF-5FFD8A444517}" dt="2025-02-21T20:31:13.872" v="583" actId="478"/>
          <ac:picMkLst>
            <pc:docMk/>
            <pc:sldMk cId="2074660503" sldId="257"/>
            <ac:picMk id="31" creationId="{F598EBE0-1A18-4A0B-923B-7AD6ECE6825A}"/>
          </ac:picMkLst>
        </pc:picChg>
      </pc:sldChg>
      <pc:sldChg chg="modSp mod">
        <pc:chgData name="Mammarelli, Marcelo Diego" userId="203bd74d-0587-4da5-a360-f2322560e273" providerId="ADAL" clId="{4EC2BCD8-9AF8-45DC-93CF-5FFD8A444517}" dt="2025-02-24T14:08:05.333" v="1492" actId="1076"/>
        <pc:sldMkLst>
          <pc:docMk/>
          <pc:sldMk cId="1600582498" sldId="259"/>
        </pc:sldMkLst>
        <pc:spChg chg="mod">
          <ac:chgData name="Mammarelli, Marcelo Diego" userId="203bd74d-0587-4da5-a360-f2322560e273" providerId="ADAL" clId="{4EC2BCD8-9AF8-45DC-93CF-5FFD8A444517}" dt="2025-02-23T14:17:07.670" v="1111" actId="12"/>
          <ac:spMkLst>
            <pc:docMk/>
            <pc:sldMk cId="1600582498" sldId="259"/>
            <ac:spMk id="4" creationId="{B7079A97-25BC-0EE4-B205-1AB257F667D1}"/>
          </ac:spMkLst>
        </pc:spChg>
        <pc:spChg chg="mod">
          <ac:chgData name="Mammarelli, Marcelo Diego" userId="203bd74d-0587-4da5-a360-f2322560e273" providerId="ADAL" clId="{4EC2BCD8-9AF8-45DC-93CF-5FFD8A444517}" dt="2025-02-23T14:17:18.029" v="1115" actId="1076"/>
          <ac:spMkLst>
            <pc:docMk/>
            <pc:sldMk cId="1600582498" sldId="259"/>
            <ac:spMk id="5" creationId="{927F0250-D447-1262-09EA-6AB1D51A5970}"/>
          </ac:spMkLst>
        </pc:spChg>
        <pc:spChg chg="mod">
          <ac:chgData name="Mammarelli, Marcelo Diego" userId="203bd74d-0587-4da5-a360-f2322560e273" providerId="ADAL" clId="{4EC2BCD8-9AF8-45DC-93CF-5FFD8A444517}" dt="2025-02-23T14:17:26.578" v="1118" actId="14100"/>
          <ac:spMkLst>
            <pc:docMk/>
            <pc:sldMk cId="1600582498" sldId="259"/>
            <ac:spMk id="6" creationId="{38915A71-1587-2B11-6882-5D1658D91F85}"/>
          </ac:spMkLst>
        </pc:spChg>
        <pc:spChg chg="mod">
          <ac:chgData name="Mammarelli, Marcelo Diego" userId="203bd74d-0587-4da5-a360-f2322560e273" providerId="ADAL" clId="{4EC2BCD8-9AF8-45DC-93CF-5FFD8A444517}" dt="2025-02-24T14:08:00.134" v="1491" actId="6549"/>
          <ac:spMkLst>
            <pc:docMk/>
            <pc:sldMk cId="1600582498" sldId="259"/>
            <ac:spMk id="7" creationId="{603AB6E2-EF76-18C1-DA08-C11323EDEEA3}"/>
          </ac:spMkLst>
        </pc:spChg>
        <pc:spChg chg="mod">
          <ac:chgData name="Mammarelli, Marcelo Diego" userId="203bd74d-0587-4da5-a360-f2322560e273" providerId="ADAL" clId="{4EC2BCD8-9AF8-45DC-93CF-5FFD8A444517}" dt="2025-02-24T14:08:05.333" v="1492" actId="1076"/>
          <ac:spMkLst>
            <pc:docMk/>
            <pc:sldMk cId="1600582498" sldId="259"/>
            <ac:spMk id="8" creationId="{0AA47A95-FFF5-C1E5-784A-B201EBB99AAB}"/>
          </ac:spMkLst>
        </pc:spChg>
      </pc:sldChg>
      <pc:sldChg chg="modSp add mod">
        <pc:chgData name="Mammarelli, Marcelo Diego" userId="203bd74d-0587-4da5-a360-f2322560e273" providerId="ADAL" clId="{4EC2BCD8-9AF8-45DC-93CF-5FFD8A444517}" dt="2025-02-24T19:32:24.552" v="2747" actId="33524"/>
        <pc:sldMkLst>
          <pc:docMk/>
          <pc:sldMk cId="1923455486" sldId="260"/>
        </pc:sldMkLst>
        <pc:spChg chg="mod">
          <ac:chgData name="Mammarelli, Marcelo Diego" userId="203bd74d-0587-4da5-a360-f2322560e273" providerId="ADAL" clId="{4EC2BCD8-9AF8-45DC-93CF-5FFD8A444517}" dt="2025-02-24T19:32:24.552" v="2747" actId="33524"/>
          <ac:spMkLst>
            <pc:docMk/>
            <pc:sldMk cId="1923455486" sldId="260"/>
            <ac:spMk id="3" creationId="{827925F8-2484-F13B-1AC8-0136970BB0A7}"/>
          </ac:spMkLst>
        </pc:spChg>
        <pc:spChg chg="mod">
          <ac:chgData name="Mammarelli, Marcelo Diego" userId="203bd74d-0587-4da5-a360-f2322560e273" providerId="ADAL" clId="{4EC2BCD8-9AF8-45DC-93CF-5FFD8A444517}" dt="2025-02-24T19:29:52.808" v="2408" actId="207"/>
          <ac:spMkLst>
            <pc:docMk/>
            <pc:sldMk cId="1923455486" sldId="260"/>
            <ac:spMk id="4" creationId="{0485B1E4-FE1C-80A8-A87D-2EE4FB924201}"/>
          </ac:spMkLst>
        </pc:spChg>
        <pc:spChg chg="mod">
          <ac:chgData name="Mammarelli, Marcelo Diego" userId="203bd74d-0587-4da5-a360-f2322560e273" providerId="ADAL" clId="{4EC2BCD8-9AF8-45DC-93CF-5FFD8A444517}" dt="2025-02-24T19:32:18.810" v="2746" actId="20577"/>
          <ac:spMkLst>
            <pc:docMk/>
            <pc:sldMk cId="1923455486" sldId="260"/>
            <ac:spMk id="8" creationId="{7965FB57-1C5B-1A3A-EA49-F1B9F78050B0}"/>
          </ac:spMkLst>
        </pc:spChg>
      </pc:sldChg>
      <pc:sldChg chg="addSp modSp new del mod ord">
        <pc:chgData name="Mammarelli, Marcelo Diego" userId="203bd74d-0587-4da5-a360-f2322560e273" providerId="ADAL" clId="{4EC2BCD8-9AF8-45DC-93CF-5FFD8A444517}" dt="2025-02-23T14:31:34.328" v="1195" actId="47"/>
        <pc:sldMkLst>
          <pc:docMk/>
          <pc:sldMk cId="3168410831" sldId="260"/>
        </pc:sldMkLst>
        <pc:spChg chg="add mod">
          <ac:chgData name="Mammarelli, Marcelo Diego" userId="203bd74d-0587-4da5-a360-f2322560e273" providerId="ADAL" clId="{4EC2BCD8-9AF8-45DC-93CF-5FFD8A444517}" dt="2025-02-21T20:57:14.520" v="771" actId="403"/>
          <ac:spMkLst>
            <pc:docMk/>
            <pc:sldMk cId="3168410831" sldId="260"/>
            <ac:spMk id="2" creationId="{946BC99E-3F39-B0C9-3493-49912F1B0D81}"/>
          </ac:spMkLst>
        </pc:spChg>
      </pc:sldChg>
      <pc:sldChg chg="modSp mod modShow">
        <pc:chgData name="Mammarelli, Marcelo Diego" userId="203bd74d-0587-4da5-a360-f2322560e273" providerId="ADAL" clId="{4EC2BCD8-9AF8-45DC-93CF-5FFD8A444517}" dt="2025-02-24T15:07:10.968" v="1721" actId="1076"/>
        <pc:sldMkLst>
          <pc:docMk/>
          <pc:sldMk cId="1471310348" sldId="265"/>
        </pc:sldMkLst>
        <pc:spChg chg="mod">
          <ac:chgData name="Mammarelli, Marcelo Diego" userId="203bd74d-0587-4da5-a360-f2322560e273" providerId="ADAL" clId="{4EC2BCD8-9AF8-45DC-93CF-5FFD8A444517}" dt="2025-02-24T12:34:34.007" v="1432" actId="20577"/>
          <ac:spMkLst>
            <pc:docMk/>
            <pc:sldMk cId="1471310348" sldId="265"/>
            <ac:spMk id="33" creationId="{A8A00F86-CFA1-3C72-E3CA-8BF00626AA9D}"/>
          </ac:spMkLst>
        </pc:spChg>
        <pc:spChg chg="mod">
          <ac:chgData name="Mammarelli, Marcelo Diego" userId="203bd74d-0587-4da5-a360-f2322560e273" providerId="ADAL" clId="{4EC2BCD8-9AF8-45DC-93CF-5FFD8A444517}" dt="2025-02-24T15:07:10.968" v="1721" actId="1076"/>
          <ac:spMkLst>
            <pc:docMk/>
            <pc:sldMk cId="1471310348" sldId="265"/>
            <ac:spMk id="36" creationId="{2168F453-28A9-3C95-F2E5-01D6191084F0}"/>
          </ac:spMkLst>
        </pc:spChg>
        <pc:spChg chg="mod">
          <ac:chgData name="Mammarelli, Marcelo Diego" userId="203bd74d-0587-4da5-a360-f2322560e273" providerId="ADAL" clId="{4EC2BCD8-9AF8-45DC-93CF-5FFD8A444517}" dt="2025-02-24T12:34:11.147" v="1410" actId="6549"/>
          <ac:spMkLst>
            <pc:docMk/>
            <pc:sldMk cId="1471310348" sldId="265"/>
            <ac:spMk id="43" creationId="{BADA0A04-770A-3F88-D012-FE874709DCB9}"/>
          </ac:spMkLst>
        </pc:spChg>
        <pc:spChg chg="mod">
          <ac:chgData name="Mammarelli, Marcelo Diego" userId="203bd74d-0587-4da5-a360-f2322560e273" providerId="ADAL" clId="{4EC2BCD8-9AF8-45DC-93CF-5FFD8A444517}" dt="2025-02-24T12:35:48.451" v="1436" actId="113"/>
          <ac:spMkLst>
            <pc:docMk/>
            <pc:sldMk cId="1471310348" sldId="265"/>
            <ac:spMk id="51" creationId="{E4D23720-D022-3E54-57AD-F4954B7F6D90}"/>
          </ac:spMkLst>
        </pc:spChg>
        <pc:spChg chg="mod">
          <ac:chgData name="Mammarelli, Marcelo Diego" userId="203bd74d-0587-4da5-a360-f2322560e273" providerId="ADAL" clId="{4EC2BCD8-9AF8-45DC-93CF-5FFD8A444517}" dt="2025-02-24T14:28:24.519" v="1659" actId="33524"/>
          <ac:spMkLst>
            <pc:docMk/>
            <pc:sldMk cId="1471310348" sldId="265"/>
            <ac:spMk id="55" creationId="{4F98805F-C22E-DEBF-C90A-B6A02D341F9F}"/>
          </ac:spMkLst>
        </pc:spChg>
        <pc:spChg chg="mod">
          <ac:chgData name="Mammarelli, Marcelo Diego" userId="203bd74d-0587-4da5-a360-f2322560e273" providerId="ADAL" clId="{4EC2BCD8-9AF8-45DC-93CF-5FFD8A444517}" dt="2025-02-24T12:36:35.578" v="1438" actId="113"/>
          <ac:spMkLst>
            <pc:docMk/>
            <pc:sldMk cId="1471310348" sldId="265"/>
            <ac:spMk id="58" creationId="{49120645-8A67-F2BF-36D1-BF2B5134760F}"/>
          </ac:spMkLst>
        </pc:spChg>
        <pc:spChg chg="mod">
          <ac:chgData name="Mammarelli, Marcelo Diego" userId="203bd74d-0587-4da5-a360-f2322560e273" providerId="ADAL" clId="{4EC2BCD8-9AF8-45DC-93CF-5FFD8A444517}" dt="2025-02-24T12:37:05.285" v="1440" actId="6549"/>
          <ac:spMkLst>
            <pc:docMk/>
            <pc:sldMk cId="1471310348" sldId="265"/>
            <ac:spMk id="59" creationId="{C367A531-3019-FCEB-77AF-EF5DF3CA1D34}"/>
          </ac:spMkLst>
        </pc:spChg>
        <pc:spChg chg="mod">
          <ac:chgData name="Mammarelli, Marcelo Diego" userId="203bd74d-0587-4da5-a360-f2322560e273" providerId="ADAL" clId="{4EC2BCD8-9AF8-45DC-93CF-5FFD8A444517}" dt="2025-02-24T12:41:41.027" v="1465" actId="20577"/>
          <ac:spMkLst>
            <pc:docMk/>
            <pc:sldMk cId="1471310348" sldId="265"/>
            <ac:spMk id="60" creationId="{201650A4-0C89-2BD7-28A9-778C527EAFFB}"/>
          </ac:spMkLst>
        </pc:spChg>
      </pc:sldChg>
      <pc:sldChg chg="addSp delSp modSp mod ord">
        <pc:chgData name="Mammarelli, Marcelo Diego" userId="203bd74d-0587-4da5-a360-f2322560e273" providerId="ADAL" clId="{4EC2BCD8-9AF8-45DC-93CF-5FFD8A444517}" dt="2025-02-24T18:47:53.621" v="2297" actId="403"/>
        <pc:sldMkLst>
          <pc:docMk/>
          <pc:sldMk cId="2562713149" sldId="266"/>
        </pc:sldMkLst>
        <pc:spChg chg="del">
          <ac:chgData name="Mammarelli, Marcelo Diego" userId="203bd74d-0587-4da5-a360-f2322560e273" providerId="ADAL" clId="{4EC2BCD8-9AF8-45DC-93CF-5FFD8A444517}" dt="2025-02-24T18:39:48.285" v="2207" actId="478"/>
          <ac:spMkLst>
            <pc:docMk/>
            <pc:sldMk cId="2562713149" sldId="266"/>
            <ac:spMk id="2" creationId="{6E6E14B5-DEF9-2091-7CB3-9C7CA9B486FC}"/>
          </ac:spMkLst>
        </pc:spChg>
        <pc:spChg chg="mod">
          <ac:chgData name="Mammarelli, Marcelo Diego" userId="203bd74d-0587-4da5-a360-f2322560e273" providerId="ADAL" clId="{4EC2BCD8-9AF8-45DC-93CF-5FFD8A444517}" dt="2025-02-24T18:40:10.183" v="2236" actId="20577"/>
          <ac:spMkLst>
            <pc:docMk/>
            <pc:sldMk cId="2562713149" sldId="266"/>
            <ac:spMk id="3" creationId="{72E51298-7922-CDB9-C714-5252F351DFD9}"/>
          </ac:spMkLst>
        </pc:spChg>
        <pc:spChg chg="add del">
          <ac:chgData name="Mammarelli, Marcelo Diego" userId="203bd74d-0587-4da5-a360-f2322560e273" providerId="ADAL" clId="{4EC2BCD8-9AF8-45DC-93CF-5FFD8A444517}" dt="2025-02-24T16:03:13.893" v="1834" actId="22"/>
          <ac:spMkLst>
            <pc:docMk/>
            <pc:sldMk cId="2562713149" sldId="266"/>
            <ac:spMk id="4" creationId="{24C72AF6-90E2-C3EF-6B65-46459D8B7963}"/>
          </ac:spMkLst>
        </pc:spChg>
        <pc:spChg chg="del">
          <ac:chgData name="Mammarelli, Marcelo Diego" userId="203bd74d-0587-4da5-a360-f2322560e273" providerId="ADAL" clId="{4EC2BCD8-9AF8-45DC-93CF-5FFD8A444517}" dt="2025-02-24T16:03:09.189" v="1832" actId="478"/>
          <ac:spMkLst>
            <pc:docMk/>
            <pc:sldMk cId="2562713149" sldId="266"/>
            <ac:spMk id="5" creationId="{34D17B66-427E-CAE8-024F-951C2C193CE3}"/>
          </ac:spMkLst>
        </pc:spChg>
        <pc:spChg chg="add del mod">
          <ac:chgData name="Mammarelli, Marcelo Diego" userId="203bd74d-0587-4da5-a360-f2322560e273" providerId="ADAL" clId="{4EC2BCD8-9AF8-45DC-93CF-5FFD8A444517}" dt="2025-02-24T16:11:46.302" v="1854" actId="478"/>
          <ac:spMkLst>
            <pc:docMk/>
            <pc:sldMk cId="2562713149" sldId="266"/>
            <ac:spMk id="8" creationId="{9C0A5854-FFA0-667E-4B60-77067CFD976C}"/>
          </ac:spMkLst>
        </pc:spChg>
        <pc:spChg chg="add del mod">
          <ac:chgData name="Mammarelli, Marcelo Diego" userId="203bd74d-0587-4da5-a360-f2322560e273" providerId="ADAL" clId="{4EC2BCD8-9AF8-45DC-93CF-5FFD8A444517}" dt="2025-02-24T18:39:46.216" v="2206" actId="478"/>
          <ac:spMkLst>
            <pc:docMk/>
            <pc:sldMk cId="2562713149" sldId="266"/>
            <ac:spMk id="10" creationId="{4CD8F2AE-A27D-15BF-9420-85B28D4B1603}"/>
          </ac:spMkLst>
        </pc:spChg>
        <pc:spChg chg="add del">
          <ac:chgData name="Mammarelli, Marcelo Diego" userId="203bd74d-0587-4da5-a360-f2322560e273" providerId="ADAL" clId="{4EC2BCD8-9AF8-45DC-93CF-5FFD8A444517}" dt="2025-02-24T16:11:26.480" v="1850" actId="478"/>
          <ac:spMkLst>
            <pc:docMk/>
            <pc:sldMk cId="2562713149" sldId="266"/>
            <ac:spMk id="12" creationId="{74FA2571-2B78-5758-1295-A5B2831A6BE4}"/>
          </ac:spMkLst>
        </pc:spChg>
        <pc:spChg chg="add mod">
          <ac:chgData name="Mammarelli, Marcelo Diego" userId="203bd74d-0587-4da5-a360-f2322560e273" providerId="ADAL" clId="{4EC2BCD8-9AF8-45DC-93CF-5FFD8A444517}" dt="2025-02-24T16:11:53.105" v="1857" actId="1076"/>
          <ac:spMkLst>
            <pc:docMk/>
            <pc:sldMk cId="2562713149" sldId="266"/>
            <ac:spMk id="14" creationId="{F302E806-3FFC-83E8-4726-895039B98DB9}"/>
          </ac:spMkLst>
        </pc:spChg>
        <pc:spChg chg="add mod">
          <ac:chgData name="Mammarelli, Marcelo Diego" userId="203bd74d-0587-4da5-a360-f2322560e273" providerId="ADAL" clId="{4EC2BCD8-9AF8-45DC-93CF-5FFD8A444517}" dt="2025-02-24T18:47:53.621" v="2297" actId="403"/>
          <ac:spMkLst>
            <pc:docMk/>
            <pc:sldMk cId="2562713149" sldId="266"/>
            <ac:spMk id="16" creationId="{7EA5AE90-463F-FF52-3A5B-4ABD961882BF}"/>
          </ac:spMkLst>
        </pc:spChg>
        <pc:picChg chg="del">
          <ac:chgData name="Mammarelli, Marcelo Diego" userId="203bd74d-0587-4da5-a360-f2322560e273" providerId="ADAL" clId="{4EC2BCD8-9AF8-45DC-93CF-5FFD8A444517}" dt="2025-02-24T18:40:15.354" v="2237" actId="478"/>
          <ac:picMkLst>
            <pc:docMk/>
            <pc:sldMk cId="2562713149" sldId="266"/>
            <ac:picMk id="6" creationId="{06D546C0-BFD6-FF5D-0AD2-DEA95A581A7F}"/>
          </ac:picMkLst>
        </pc:picChg>
        <pc:picChg chg="add mod">
          <ac:chgData name="Mammarelli, Marcelo Diego" userId="203bd74d-0587-4da5-a360-f2322560e273" providerId="ADAL" clId="{4EC2BCD8-9AF8-45DC-93CF-5FFD8A444517}" dt="2025-02-24T18:43:41.137" v="2239" actId="1076"/>
          <ac:picMkLst>
            <pc:docMk/>
            <pc:sldMk cId="2562713149" sldId="266"/>
            <ac:picMk id="15" creationId="{917C1740-D67B-F22A-B868-6FBBF54699E8}"/>
          </ac:picMkLst>
        </pc:picChg>
      </pc:sldChg>
      <pc:sldChg chg="modSp mod">
        <pc:chgData name="Mammarelli, Marcelo Diego" userId="203bd74d-0587-4da5-a360-f2322560e273" providerId="ADAL" clId="{4EC2BCD8-9AF8-45DC-93CF-5FFD8A444517}" dt="2025-02-24T18:27:33.918" v="2162" actId="313"/>
        <pc:sldMkLst>
          <pc:docMk/>
          <pc:sldMk cId="1963402093" sldId="268"/>
        </pc:sldMkLst>
        <pc:spChg chg="mod">
          <ac:chgData name="Mammarelli, Marcelo Diego" userId="203bd74d-0587-4da5-a360-f2322560e273" providerId="ADAL" clId="{4EC2BCD8-9AF8-45DC-93CF-5FFD8A444517}" dt="2025-02-24T18:27:33.918" v="2162" actId="313"/>
          <ac:spMkLst>
            <pc:docMk/>
            <pc:sldMk cId="1963402093" sldId="268"/>
            <ac:spMk id="17" creationId="{EF4934DA-7F9B-CD69-D88D-C6DF641F94B6}"/>
          </ac:spMkLst>
        </pc:spChg>
      </pc:sldChg>
      <pc:sldChg chg="addSp modSp mod">
        <pc:chgData name="Mammarelli, Marcelo Diego" userId="203bd74d-0587-4da5-a360-f2322560e273" providerId="ADAL" clId="{4EC2BCD8-9AF8-45DC-93CF-5FFD8A444517}" dt="2025-02-23T14:14:00.377" v="1068" actId="14100"/>
        <pc:sldMkLst>
          <pc:docMk/>
          <pc:sldMk cId="609377040" sldId="269"/>
        </pc:sldMkLst>
        <pc:spChg chg="add mod">
          <ac:chgData name="Mammarelli, Marcelo Diego" userId="203bd74d-0587-4da5-a360-f2322560e273" providerId="ADAL" clId="{4EC2BCD8-9AF8-45DC-93CF-5FFD8A444517}" dt="2025-02-23T14:13:09.816" v="1062"/>
          <ac:spMkLst>
            <pc:docMk/>
            <pc:sldMk cId="609377040" sldId="269"/>
            <ac:spMk id="2" creationId="{D622EC40-E1CE-B51C-C72A-C733D14477AE}"/>
          </ac:spMkLst>
        </pc:spChg>
        <pc:spChg chg="mod">
          <ac:chgData name="Mammarelli, Marcelo Diego" userId="203bd74d-0587-4da5-a360-f2322560e273" providerId="ADAL" clId="{4EC2BCD8-9AF8-45DC-93CF-5FFD8A444517}" dt="2025-02-23T14:13:09.816" v="1062"/>
          <ac:spMkLst>
            <pc:docMk/>
            <pc:sldMk cId="609377040" sldId="269"/>
            <ac:spMk id="5" creationId="{0ACBB3E5-C1A2-3C71-E755-0D0EEE37171F}"/>
          </ac:spMkLst>
        </pc:spChg>
        <pc:spChg chg="mod">
          <ac:chgData name="Mammarelli, Marcelo Diego" userId="203bd74d-0587-4da5-a360-f2322560e273" providerId="ADAL" clId="{4EC2BCD8-9AF8-45DC-93CF-5FFD8A444517}" dt="2025-02-23T14:13:09.816" v="1062"/>
          <ac:spMkLst>
            <pc:docMk/>
            <pc:sldMk cId="609377040" sldId="269"/>
            <ac:spMk id="6" creationId="{C522238F-F503-CE11-703B-215E31F2FA1F}"/>
          </ac:spMkLst>
        </pc:spChg>
        <pc:spChg chg="mod">
          <ac:chgData name="Mammarelli, Marcelo Diego" userId="203bd74d-0587-4da5-a360-f2322560e273" providerId="ADAL" clId="{4EC2BCD8-9AF8-45DC-93CF-5FFD8A444517}" dt="2025-02-23T14:13:09.816" v="1062"/>
          <ac:spMkLst>
            <pc:docMk/>
            <pc:sldMk cId="609377040" sldId="269"/>
            <ac:spMk id="7" creationId="{FD857656-8F5A-5BEE-E695-85CE6D850FC8}"/>
          </ac:spMkLst>
        </pc:spChg>
        <pc:spChg chg="mod">
          <ac:chgData name="Mammarelli, Marcelo Diego" userId="203bd74d-0587-4da5-a360-f2322560e273" providerId="ADAL" clId="{4EC2BCD8-9AF8-45DC-93CF-5FFD8A444517}" dt="2025-02-23T14:14:00.377" v="1068" actId="14100"/>
          <ac:spMkLst>
            <pc:docMk/>
            <pc:sldMk cId="609377040" sldId="269"/>
            <ac:spMk id="8" creationId="{5B06499E-6C96-35C5-89A4-2018EA1BF843}"/>
          </ac:spMkLst>
        </pc:spChg>
        <pc:spChg chg="mod">
          <ac:chgData name="Mammarelli, Marcelo Diego" userId="203bd74d-0587-4da5-a360-f2322560e273" providerId="ADAL" clId="{4EC2BCD8-9AF8-45DC-93CF-5FFD8A444517}" dt="2025-02-23T14:13:52.576" v="1067" actId="108"/>
          <ac:spMkLst>
            <pc:docMk/>
            <pc:sldMk cId="609377040" sldId="269"/>
            <ac:spMk id="9" creationId="{83A9CEA3-69B3-6DF1-0D83-A511DA14BEF4}"/>
          </ac:spMkLst>
        </pc:spChg>
        <pc:spChg chg="mod">
          <ac:chgData name="Mammarelli, Marcelo Diego" userId="203bd74d-0587-4da5-a360-f2322560e273" providerId="ADAL" clId="{4EC2BCD8-9AF8-45DC-93CF-5FFD8A444517}" dt="2025-02-23T14:13:23.796" v="1064" actId="1076"/>
          <ac:spMkLst>
            <pc:docMk/>
            <pc:sldMk cId="609377040" sldId="269"/>
            <ac:spMk id="12" creationId="{ACD050B9-A0C9-95FB-9E75-09CE535810C3}"/>
          </ac:spMkLst>
        </pc:spChg>
        <pc:grpChg chg="add mod">
          <ac:chgData name="Mammarelli, Marcelo Diego" userId="203bd74d-0587-4da5-a360-f2322560e273" providerId="ADAL" clId="{4EC2BCD8-9AF8-45DC-93CF-5FFD8A444517}" dt="2025-02-23T14:13:09.816" v="1062"/>
          <ac:grpSpMkLst>
            <pc:docMk/>
            <pc:sldMk cId="609377040" sldId="269"/>
            <ac:grpSpMk id="4" creationId="{090A85CC-5A8C-E735-888C-D5E502A6048F}"/>
          </ac:grpSpMkLst>
        </pc:grpChg>
        <pc:picChg chg="mod">
          <ac:chgData name="Mammarelli, Marcelo Diego" userId="203bd74d-0587-4da5-a360-f2322560e273" providerId="ADAL" clId="{4EC2BCD8-9AF8-45DC-93CF-5FFD8A444517}" dt="2025-02-23T14:13:09.816" v="1062"/>
          <ac:picMkLst>
            <pc:docMk/>
            <pc:sldMk cId="609377040" sldId="269"/>
            <ac:picMk id="10" creationId="{9CA1C48D-96A4-ED06-6188-D5739E69088B}"/>
          </ac:picMkLst>
        </pc:picChg>
        <pc:picChg chg="mod">
          <ac:chgData name="Mammarelli, Marcelo Diego" userId="203bd74d-0587-4da5-a360-f2322560e273" providerId="ADAL" clId="{4EC2BCD8-9AF8-45DC-93CF-5FFD8A444517}" dt="2025-02-23T14:13:09.816" v="1062"/>
          <ac:picMkLst>
            <pc:docMk/>
            <pc:sldMk cId="609377040" sldId="269"/>
            <ac:picMk id="11" creationId="{736576F5-B8B7-1F0F-36CB-632FAAB72FD7}"/>
          </ac:picMkLst>
        </pc:picChg>
      </pc:sldChg>
      <pc:sldChg chg="modSp mod">
        <pc:chgData name="Mammarelli, Marcelo Diego" userId="203bd74d-0587-4da5-a360-f2322560e273" providerId="ADAL" clId="{4EC2BCD8-9AF8-45DC-93CF-5FFD8A444517}" dt="2025-02-24T18:54:33.075" v="2332" actId="1076"/>
        <pc:sldMkLst>
          <pc:docMk/>
          <pc:sldMk cId="234120829" sldId="270"/>
        </pc:sldMkLst>
        <pc:spChg chg="mod">
          <ac:chgData name="Mammarelli, Marcelo Diego" userId="203bd74d-0587-4da5-a360-f2322560e273" providerId="ADAL" clId="{4EC2BCD8-9AF8-45DC-93CF-5FFD8A444517}" dt="2025-02-24T18:54:33.075" v="2332" actId="1076"/>
          <ac:spMkLst>
            <pc:docMk/>
            <pc:sldMk cId="234120829" sldId="270"/>
            <ac:spMk id="4" creationId="{CD5EB16E-78B6-30D8-FAD0-A1491073594E}"/>
          </ac:spMkLst>
        </pc:spChg>
      </pc:sldChg>
      <pc:sldChg chg="addSp delSp modSp mod ord">
        <pc:chgData name="Mammarelli, Marcelo Diego" userId="203bd74d-0587-4da5-a360-f2322560e273" providerId="ADAL" clId="{4EC2BCD8-9AF8-45DC-93CF-5FFD8A444517}" dt="2025-02-24T18:54:02.595" v="2328" actId="1076"/>
        <pc:sldMkLst>
          <pc:docMk/>
          <pc:sldMk cId="4197753806" sldId="271"/>
        </pc:sldMkLst>
        <pc:spChg chg="add">
          <ac:chgData name="Mammarelli, Marcelo Diego" userId="203bd74d-0587-4da5-a360-f2322560e273" providerId="ADAL" clId="{4EC2BCD8-9AF8-45DC-93CF-5FFD8A444517}" dt="2025-02-24T18:49:23.543" v="2299"/>
          <ac:spMkLst>
            <pc:docMk/>
            <pc:sldMk cId="4197753806" sldId="271"/>
            <ac:spMk id="2" creationId="{2BFD104D-3594-742C-6D73-E190E3D3C920}"/>
          </ac:spMkLst>
        </pc:spChg>
        <pc:spChg chg="mod">
          <ac:chgData name="Mammarelli, Marcelo Diego" userId="203bd74d-0587-4da5-a360-f2322560e273" providerId="ADAL" clId="{4EC2BCD8-9AF8-45DC-93CF-5FFD8A444517}" dt="2025-02-24T18:49:31.603" v="2304" actId="207"/>
          <ac:spMkLst>
            <pc:docMk/>
            <pc:sldMk cId="4197753806" sldId="271"/>
            <ac:spMk id="3" creationId="{72E51298-7922-CDB9-C714-5252F351DFD9}"/>
          </ac:spMkLst>
        </pc:spChg>
        <pc:spChg chg="del">
          <ac:chgData name="Mammarelli, Marcelo Diego" userId="203bd74d-0587-4da5-a360-f2322560e273" providerId="ADAL" clId="{4EC2BCD8-9AF8-45DC-93CF-5FFD8A444517}" dt="2025-02-24T18:49:36.877" v="2305" actId="478"/>
          <ac:spMkLst>
            <pc:docMk/>
            <pc:sldMk cId="4197753806" sldId="271"/>
            <ac:spMk id="4" creationId="{9F0E7591-C523-DD46-5146-DFC021123A38}"/>
          </ac:spMkLst>
        </pc:spChg>
        <pc:spChg chg="add">
          <ac:chgData name="Mammarelli, Marcelo Diego" userId="203bd74d-0587-4da5-a360-f2322560e273" providerId="ADAL" clId="{4EC2BCD8-9AF8-45DC-93CF-5FFD8A444517}" dt="2025-02-24T18:50:07.329" v="2307"/>
          <ac:spMkLst>
            <pc:docMk/>
            <pc:sldMk cId="4197753806" sldId="271"/>
            <ac:spMk id="6" creationId="{56FAF380-7AB9-3A2B-A378-00198A727454}"/>
          </ac:spMkLst>
        </pc:spChg>
        <pc:spChg chg="add del">
          <ac:chgData name="Mammarelli, Marcelo Diego" userId="203bd74d-0587-4da5-a360-f2322560e273" providerId="ADAL" clId="{4EC2BCD8-9AF8-45DC-93CF-5FFD8A444517}" dt="2025-02-24T18:50:24.138" v="2309" actId="478"/>
          <ac:spMkLst>
            <pc:docMk/>
            <pc:sldMk cId="4197753806" sldId="271"/>
            <ac:spMk id="7" creationId="{7BBC8437-B642-CB50-534B-EBA120EDAAF9}"/>
          </ac:spMkLst>
        </pc:spChg>
        <pc:spChg chg="add mod">
          <ac:chgData name="Mammarelli, Marcelo Diego" userId="203bd74d-0587-4da5-a360-f2322560e273" providerId="ADAL" clId="{4EC2BCD8-9AF8-45DC-93CF-5FFD8A444517}" dt="2025-02-24T18:50:38.411" v="2310"/>
          <ac:spMkLst>
            <pc:docMk/>
            <pc:sldMk cId="4197753806" sldId="271"/>
            <ac:spMk id="8" creationId="{33F7CA6C-9E2F-7AC4-7B4E-933C00580044}"/>
          </ac:spMkLst>
        </pc:spChg>
        <pc:spChg chg="add mod">
          <ac:chgData name="Mammarelli, Marcelo Diego" userId="203bd74d-0587-4da5-a360-f2322560e273" providerId="ADAL" clId="{4EC2BCD8-9AF8-45DC-93CF-5FFD8A444517}" dt="2025-02-24T18:54:02.595" v="2328" actId="1076"/>
          <ac:spMkLst>
            <pc:docMk/>
            <pc:sldMk cId="4197753806" sldId="271"/>
            <ac:spMk id="14" creationId="{EA2CB38C-21A5-1760-CC30-AE2EC7BE307F}"/>
          </ac:spMkLst>
        </pc:spChg>
        <pc:picChg chg="del mod">
          <ac:chgData name="Mammarelli, Marcelo Diego" userId="203bd74d-0587-4da5-a360-f2322560e273" providerId="ADAL" clId="{4EC2BCD8-9AF8-45DC-93CF-5FFD8A444517}" dt="2025-02-24T18:49:39.471" v="2306" actId="478"/>
          <ac:picMkLst>
            <pc:docMk/>
            <pc:sldMk cId="4197753806" sldId="271"/>
            <ac:picMk id="5" creationId="{2B23D7E4-6161-6F72-E14B-9D0714D1133B}"/>
          </ac:picMkLst>
        </pc:picChg>
        <pc:picChg chg="add mod">
          <ac:chgData name="Mammarelli, Marcelo Diego" userId="203bd74d-0587-4da5-a360-f2322560e273" providerId="ADAL" clId="{4EC2BCD8-9AF8-45DC-93CF-5FFD8A444517}" dt="2025-02-24T18:52:53.004" v="2322" actId="1076"/>
          <ac:picMkLst>
            <pc:docMk/>
            <pc:sldMk cId="4197753806" sldId="271"/>
            <ac:picMk id="10" creationId="{99D911F1-0C46-180B-90B9-A6F5579D7E5F}"/>
          </ac:picMkLst>
        </pc:picChg>
        <pc:picChg chg="add mod">
          <ac:chgData name="Mammarelli, Marcelo Diego" userId="203bd74d-0587-4da5-a360-f2322560e273" providerId="ADAL" clId="{4EC2BCD8-9AF8-45DC-93CF-5FFD8A444517}" dt="2025-02-24T18:52:16.961" v="2318" actId="14100"/>
          <ac:picMkLst>
            <pc:docMk/>
            <pc:sldMk cId="4197753806" sldId="271"/>
            <ac:picMk id="12" creationId="{C31951CC-98E2-6D66-6E12-A8C6D9088433}"/>
          </ac:picMkLst>
        </pc:picChg>
      </pc:sldChg>
      <pc:sldChg chg="del">
        <pc:chgData name="Mammarelli, Marcelo Diego" userId="203bd74d-0587-4da5-a360-f2322560e273" providerId="ADAL" clId="{4EC2BCD8-9AF8-45DC-93CF-5FFD8A444517}" dt="2025-02-24T18:54:12.041" v="2329" actId="47"/>
        <pc:sldMkLst>
          <pc:docMk/>
          <pc:sldMk cId="1610744698" sldId="272"/>
        </pc:sldMkLst>
      </pc:sldChg>
      <pc:sldChg chg="delSp modSp add mod">
        <pc:chgData name="Mammarelli, Marcelo Diego" userId="203bd74d-0587-4da5-a360-f2322560e273" providerId="ADAL" clId="{4EC2BCD8-9AF8-45DC-93CF-5FFD8A444517}" dt="2025-02-24T19:27:46.124" v="2399" actId="20577"/>
        <pc:sldMkLst>
          <pc:docMk/>
          <pc:sldMk cId="2374358511" sldId="272"/>
        </pc:sldMkLst>
        <pc:spChg chg="mod">
          <ac:chgData name="Mammarelli, Marcelo Diego" userId="203bd74d-0587-4da5-a360-f2322560e273" providerId="ADAL" clId="{4EC2BCD8-9AF8-45DC-93CF-5FFD8A444517}" dt="2025-02-24T19:26:24.974" v="2365" actId="1076"/>
          <ac:spMkLst>
            <pc:docMk/>
            <pc:sldMk cId="2374358511" sldId="272"/>
            <ac:spMk id="4" creationId="{00000000-0000-0000-0000-000000000000}"/>
          </ac:spMkLst>
        </pc:spChg>
        <pc:spChg chg="mod">
          <ac:chgData name="Mammarelli, Marcelo Diego" userId="203bd74d-0587-4da5-a360-f2322560e273" providerId="ADAL" clId="{4EC2BCD8-9AF8-45DC-93CF-5FFD8A444517}" dt="2025-02-24T19:26:22.153" v="2364" actId="1076"/>
          <ac:spMkLst>
            <pc:docMk/>
            <pc:sldMk cId="2374358511" sldId="272"/>
            <ac:spMk id="6" creationId="{73B22257-B397-0AED-6C83-78279B924522}"/>
          </ac:spMkLst>
        </pc:spChg>
        <pc:spChg chg="mod">
          <ac:chgData name="Mammarelli, Marcelo Diego" userId="203bd74d-0587-4da5-a360-f2322560e273" providerId="ADAL" clId="{4EC2BCD8-9AF8-45DC-93CF-5FFD8A444517}" dt="2025-02-24T19:24:15.294" v="2339" actId="1076"/>
          <ac:spMkLst>
            <pc:docMk/>
            <pc:sldMk cId="2374358511" sldId="272"/>
            <ac:spMk id="9" creationId="{00000000-0000-0000-0000-000000000000}"/>
          </ac:spMkLst>
        </pc:spChg>
        <pc:spChg chg="del">
          <ac:chgData name="Mammarelli, Marcelo Diego" userId="203bd74d-0587-4da5-a360-f2322560e273" providerId="ADAL" clId="{4EC2BCD8-9AF8-45DC-93CF-5FFD8A444517}" dt="2025-02-24T19:24:00.976" v="2336" actId="478"/>
          <ac:spMkLst>
            <pc:docMk/>
            <pc:sldMk cId="2374358511" sldId="272"/>
            <ac:spMk id="16" creationId="{00000000-0000-0000-0000-000000000000}"/>
          </ac:spMkLst>
        </pc:spChg>
        <pc:spChg chg="mod">
          <ac:chgData name="Mammarelli, Marcelo Diego" userId="203bd74d-0587-4da5-a360-f2322560e273" providerId="ADAL" clId="{4EC2BCD8-9AF8-45DC-93CF-5FFD8A444517}" dt="2025-02-24T19:26:32.824" v="2367" actId="14100"/>
          <ac:spMkLst>
            <pc:docMk/>
            <pc:sldMk cId="2374358511" sldId="272"/>
            <ac:spMk id="17" creationId="{00000000-0000-0000-0000-000000000000}"/>
          </ac:spMkLst>
        </pc:spChg>
        <pc:spChg chg="mod">
          <ac:chgData name="Mammarelli, Marcelo Diego" userId="203bd74d-0587-4da5-a360-f2322560e273" providerId="ADAL" clId="{4EC2BCD8-9AF8-45DC-93CF-5FFD8A444517}" dt="2025-02-24T19:27:46.124" v="2399" actId="20577"/>
          <ac:spMkLst>
            <pc:docMk/>
            <pc:sldMk cId="2374358511" sldId="272"/>
            <ac:spMk id="18" creationId="{00000000-0000-0000-0000-000000000000}"/>
          </ac:spMkLst>
        </pc:spChg>
        <pc:spChg chg="mod">
          <ac:chgData name="Mammarelli, Marcelo Diego" userId="203bd74d-0587-4da5-a360-f2322560e273" providerId="ADAL" clId="{4EC2BCD8-9AF8-45DC-93CF-5FFD8A444517}" dt="2025-02-24T19:26:37.668" v="2368" actId="113"/>
          <ac:spMkLst>
            <pc:docMk/>
            <pc:sldMk cId="2374358511" sldId="272"/>
            <ac:spMk id="19" creationId="{00000000-0000-0000-0000-000000000000}"/>
          </ac:spMkLst>
        </pc:spChg>
        <pc:spChg chg="mod">
          <ac:chgData name="Mammarelli, Marcelo Diego" userId="203bd74d-0587-4da5-a360-f2322560e273" providerId="ADAL" clId="{4EC2BCD8-9AF8-45DC-93CF-5FFD8A444517}" dt="2025-02-24T19:26:42.086" v="2369" actId="113"/>
          <ac:spMkLst>
            <pc:docMk/>
            <pc:sldMk cId="2374358511" sldId="272"/>
            <ac:spMk id="20" creationId="{00000000-0000-0000-0000-000000000000}"/>
          </ac:spMkLst>
        </pc:spChg>
        <pc:spChg chg="mod">
          <ac:chgData name="Mammarelli, Marcelo Diego" userId="203bd74d-0587-4da5-a360-f2322560e273" providerId="ADAL" clId="{4EC2BCD8-9AF8-45DC-93CF-5FFD8A444517}" dt="2025-02-24T19:26:47.204" v="2370" actId="113"/>
          <ac:spMkLst>
            <pc:docMk/>
            <pc:sldMk cId="2374358511" sldId="272"/>
            <ac:spMk id="21" creationId="{00000000-0000-0000-0000-000000000000}"/>
          </ac:spMkLst>
        </pc:spChg>
        <pc:spChg chg="mod">
          <ac:chgData name="Mammarelli, Marcelo Diego" userId="203bd74d-0587-4da5-a360-f2322560e273" providerId="ADAL" clId="{4EC2BCD8-9AF8-45DC-93CF-5FFD8A444517}" dt="2025-02-24T19:26:51.125" v="2371" actId="113"/>
          <ac:spMkLst>
            <pc:docMk/>
            <pc:sldMk cId="2374358511" sldId="272"/>
            <ac:spMk id="22" creationId="{00000000-0000-0000-0000-000000000000}"/>
          </ac:spMkLst>
        </pc:spChg>
        <pc:spChg chg="mod">
          <ac:chgData name="Mammarelli, Marcelo Diego" userId="203bd74d-0587-4da5-a360-f2322560e273" providerId="ADAL" clId="{4EC2BCD8-9AF8-45DC-93CF-5FFD8A444517}" dt="2025-02-24T19:26:55.887" v="2372" actId="113"/>
          <ac:spMkLst>
            <pc:docMk/>
            <pc:sldMk cId="2374358511" sldId="272"/>
            <ac:spMk id="23" creationId="{00000000-0000-0000-0000-000000000000}"/>
          </ac:spMkLst>
        </pc:spChg>
        <pc:spChg chg="mod">
          <ac:chgData name="Mammarelli, Marcelo Diego" userId="203bd74d-0587-4da5-a360-f2322560e273" providerId="ADAL" clId="{4EC2BCD8-9AF8-45DC-93CF-5FFD8A444517}" dt="2025-02-24T19:27:29.085" v="2379" actId="6549"/>
          <ac:spMkLst>
            <pc:docMk/>
            <pc:sldMk cId="2374358511" sldId="272"/>
            <ac:spMk id="24" creationId="{00000000-0000-0000-0000-000000000000}"/>
          </ac:spMkLst>
        </pc:spChg>
        <pc:spChg chg="del mod">
          <ac:chgData name="Mammarelli, Marcelo Diego" userId="203bd74d-0587-4da5-a360-f2322560e273" providerId="ADAL" clId="{4EC2BCD8-9AF8-45DC-93CF-5FFD8A444517}" dt="2025-02-24T19:26:01.920" v="2350" actId="478"/>
          <ac:spMkLst>
            <pc:docMk/>
            <pc:sldMk cId="2374358511" sldId="272"/>
            <ac:spMk id="25" creationId="{00000000-0000-0000-0000-000000000000}"/>
          </ac:spMkLst>
        </pc:spChg>
        <pc:spChg chg="mod">
          <ac:chgData name="Mammarelli, Marcelo Diego" userId="203bd74d-0587-4da5-a360-f2322560e273" providerId="ADAL" clId="{4EC2BCD8-9AF8-45DC-93CF-5FFD8A444517}" dt="2025-02-24T19:24:15.294" v="2339" actId="1076"/>
          <ac:spMkLst>
            <pc:docMk/>
            <pc:sldMk cId="2374358511" sldId="272"/>
            <ac:spMk id="47" creationId="{1429D124-BC73-2387-485B-E8AB26BFC84A}"/>
          </ac:spMkLst>
        </pc:spChg>
        <pc:spChg chg="mod">
          <ac:chgData name="Mammarelli, Marcelo Diego" userId="203bd74d-0587-4da5-a360-f2322560e273" providerId="ADAL" clId="{4EC2BCD8-9AF8-45DC-93CF-5FFD8A444517}" dt="2025-02-24T19:24:15.294" v="2339" actId="1076"/>
          <ac:spMkLst>
            <pc:docMk/>
            <pc:sldMk cId="2374358511" sldId="272"/>
            <ac:spMk id="48" creationId="{9A91F880-A7F2-83DE-2D95-BC9695683C08}"/>
          </ac:spMkLst>
        </pc:spChg>
        <pc:grpChg chg="mod">
          <ac:chgData name="Mammarelli, Marcelo Diego" userId="203bd74d-0587-4da5-a360-f2322560e273" providerId="ADAL" clId="{4EC2BCD8-9AF8-45DC-93CF-5FFD8A444517}" dt="2025-02-24T19:24:15.294" v="2339" actId="1076"/>
          <ac:grpSpMkLst>
            <pc:docMk/>
            <pc:sldMk cId="2374358511" sldId="272"/>
            <ac:grpSpMk id="2" creationId="{227A236D-6855-45F6-0997-76F14501A765}"/>
          </ac:grpSpMkLst>
        </pc:grpChg>
        <pc:grpChg chg="mod">
          <ac:chgData name="Mammarelli, Marcelo Diego" userId="203bd74d-0587-4da5-a360-f2322560e273" providerId="ADAL" clId="{4EC2BCD8-9AF8-45DC-93CF-5FFD8A444517}" dt="2025-02-24T19:24:15.294" v="2339" actId="1076"/>
          <ac:grpSpMkLst>
            <pc:docMk/>
            <pc:sldMk cId="2374358511" sldId="272"/>
            <ac:grpSpMk id="36" creationId="{43B74E61-C1FE-4969-5AE2-FF5A0C1A2AAD}"/>
          </ac:grpSpMkLst>
        </pc:grpChg>
        <pc:grpChg chg="mod">
          <ac:chgData name="Mammarelli, Marcelo Diego" userId="203bd74d-0587-4da5-a360-f2322560e273" providerId="ADAL" clId="{4EC2BCD8-9AF8-45DC-93CF-5FFD8A444517}" dt="2025-02-24T19:24:15.294" v="2339" actId="1076"/>
          <ac:grpSpMkLst>
            <pc:docMk/>
            <pc:sldMk cId="2374358511" sldId="272"/>
            <ac:grpSpMk id="39" creationId="{377EA77B-9B79-CD98-D4EB-8C84EDB21955}"/>
          </ac:grpSpMkLst>
        </pc:grpChg>
      </pc:sldChg>
      <pc:sldChg chg="del">
        <pc:chgData name="Mammarelli, Marcelo Diego" userId="203bd74d-0587-4da5-a360-f2322560e273" providerId="ADAL" clId="{4EC2BCD8-9AF8-45DC-93CF-5FFD8A444517}" dt="2025-02-24T18:54:14.518" v="2330" actId="47"/>
        <pc:sldMkLst>
          <pc:docMk/>
          <pc:sldMk cId="1011859891" sldId="273"/>
        </pc:sldMkLst>
      </pc:sldChg>
      <pc:sldChg chg="addSp delSp modSp add mod">
        <pc:chgData name="Mammarelli, Marcelo Diego" userId="203bd74d-0587-4da5-a360-f2322560e273" providerId="ADAL" clId="{4EC2BCD8-9AF8-45DC-93CF-5FFD8A444517}" dt="2025-02-24T20:17:16.190" v="3751" actId="20577"/>
        <pc:sldMkLst>
          <pc:docMk/>
          <pc:sldMk cId="1350353296" sldId="273"/>
        </pc:sldMkLst>
        <pc:spChg chg="del">
          <ac:chgData name="Mammarelli, Marcelo Diego" userId="203bd74d-0587-4da5-a360-f2322560e273" providerId="ADAL" clId="{4EC2BCD8-9AF8-45DC-93CF-5FFD8A444517}" dt="2025-02-24T20:15:41.955" v="3702" actId="478"/>
          <ac:spMkLst>
            <pc:docMk/>
            <pc:sldMk cId="1350353296" sldId="273"/>
            <ac:spMk id="2" creationId="{B442A45D-3638-014B-92F4-5C99D1FA0A00}"/>
          </ac:spMkLst>
        </pc:spChg>
        <pc:spChg chg="add del mod">
          <ac:chgData name="Mammarelli, Marcelo Diego" userId="203bd74d-0587-4da5-a360-f2322560e273" providerId="ADAL" clId="{4EC2BCD8-9AF8-45DC-93CF-5FFD8A444517}" dt="2025-02-24T20:16:12.271" v="3706" actId="478"/>
          <ac:spMkLst>
            <pc:docMk/>
            <pc:sldMk cId="1350353296" sldId="273"/>
            <ac:spMk id="4" creationId="{F0E8BA8E-40D4-6598-649C-90B6B7CE1EF9}"/>
          </ac:spMkLst>
        </pc:spChg>
        <pc:spChg chg="add mod">
          <ac:chgData name="Mammarelli, Marcelo Diego" userId="203bd74d-0587-4da5-a360-f2322560e273" providerId="ADAL" clId="{4EC2BCD8-9AF8-45DC-93CF-5FFD8A444517}" dt="2025-02-24T20:16:18.261" v="3709" actId="404"/>
          <ac:spMkLst>
            <pc:docMk/>
            <pc:sldMk cId="1350353296" sldId="273"/>
            <ac:spMk id="5" creationId="{A1BFFBC9-4D3B-768D-CC00-9B5A63F5309F}"/>
          </ac:spMkLst>
        </pc:spChg>
        <pc:spChg chg="add mod">
          <ac:chgData name="Mammarelli, Marcelo Diego" userId="203bd74d-0587-4da5-a360-f2322560e273" providerId="ADAL" clId="{4EC2BCD8-9AF8-45DC-93CF-5FFD8A444517}" dt="2025-02-24T20:15:59.185" v="3704" actId="207"/>
          <ac:spMkLst>
            <pc:docMk/>
            <pc:sldMk cId="1350353296" sldId="273"/>
            <ac:spMk id="6" creationId="{7727AC67-A079-82B0-7E31-24AD4A2AC71F}"/>
          </ac:spMkLst>
        </pc:spChg>
        <pc:spChg chg="add mod">
          <ac:chgData name="Mammarelli, Marcelo Diego" userId="203bd74d-0587-4da5-a360-f2322560e273" providerId="ADAL" clId="{4EC2BCD8-9AF8-45DC-93CF-5FFD8A444517}" dt="2025-02-24T20:17:05.830" v="3737" actId="6549"/>
          <ac:spMkLst>
            <pc:docMk/>
            <pc:sldMk cId="1350353296" sldId="273"/>
            <ac:spMk id="7" creationId="{F22573C9-5D6B-9976-E018-6BC73E20747F}"/>
          </ac:spMkLst>
        </pc:spChg>
        <pc:spChg chg="add mod">
          <ac:chgData name="Mammarelli, Marcelo Diego" userId="203bd74d-0587-4da5-a360-f2322560e273" providerId="ADAL" clId="{4EC2BCD8-9AF8-45DC-93CF-5FFD8A444517}" dt="2025-02-24T20:16:46.912" v="3712" actId="313"/>
          <ac:spMkLst>
            <pc:docMk/>
            <pc:sldMk cId="1350353296" sldId="273"/>
            <ac:spMk id="8" creationId="{FC6028AD-57D7-D8F2-AEF5-4CDF2D589970}"/>
          </ac:spMkLst>
        </pc:spChg>
        <pc:spChg chg="add mod">
          <ac:chgData name="Mammarelli, Marcelo Diego" userId="203bd74d-0587-4da5-a360-f2322560e273" providerId="ADAL" clId="{4EC2BCD8-9AF8-45DC-93CF-5FFD8A444517}" dt="2025-02-24T20:17:16.190" v="3751" actId="20577"/>
          <ac:spMkLst>
            <pc:docMk/>
            <pc:sldMk cId="1350353296" sldId="273"/>
            <ac:spMk id="9" creationId="{6C278942-841C-D113-E626-6679FBDC0566}"/>
          </ac:spMkLst>
        </pc:spChg>
        <pc:spChg chg="mod">
          <ac:chgData name="Mammarelli, Marcelo Diego" userId="203bd74d-0587-4da5-a360-f2322560e273" providerId="ADAL" clId="{4EC2BCD8-9AF8-45DC-93CF-5FFD8A444517}" dt="2025-02-24T20:15:59.185" v="3704" actId="207"/>
          <ac:spMkLst>
            <pc:docMk/>
            <pc:sldMk cId="1350353296" sldId="273"/>
            <ac:spMk id="12" creationId="{62B8E3E6-261E-629E-88EB-377ADD9F99A7}"/>
          </ac:spMkLst>
        </pc:spChg>
        <pc:spChg chg="mod">
          <ac:chgData name="Mammarelli, Marcelo Diego" userId="203bd74d-0587-4da5-a360-f2322560e273" providerId="ADAL" clId="{4EC2BCD8-9AF8-45DC-93CF-5FFD8A444517}" dt="2025-02-24T20:15:59.185" v="3704" actId="207"/>
          <ac:spMkLst>
            <pc:docMk/>
            <pc:sldMk cId="1350353296" sldId="273"/>
            <ac:spMk id="15" creationId="{525F3FE9-997A-B781-2AD0-13ACED1137CB}"/>
          </ac:spMkLst>
        </pc:spChg>
        <pc:spChg chg="mod">
          <ac:chgData name="Mammarelli, Marcelo Diego" userId="203bd74d-0587-4da5-a360-f2322560e273" providerId="ADAL" clId="{4EC2BCD8-9AF8-45DC-93CF-5FFD8A444517}" dt="2025-02-24T20:16:31.593" v="3710" actId="207"/>
          <ac:spMkLst>
            <pc:docMk/>
            <pc:sldMk cId="1350353296" sldId="273"/>
            <ac:spMk id="16" creationId="{EB5847E2-C73F-6593-FAF7-8D4CD96F55AB}"/>
          </ac:spMkLst>
        </pc:spChg>
        <pc:spChg chg="mod">
          <ac:chgData name="Mammarelli, Marcelo Diego" userId="203bd74d-0587-4da5-a360-f2322560e273" providerId="ADAL" clId="{4EC2BCD8-9AF8-45DC-93CF-5FFD8A444517}" dt="2025-02-24T20:16:31.593" v="3710" actId="207"/>
          <ac:spMkLst>
            <pc:docMk/>
            <pc:sldMk cId="1350353296" sldId="273"/>
            <ac:spMk id="17" creationId="{2C7AE470-3430-3CC6-2FC6-F95136103A79}"/>
          </ac:spMkLst>
        </pc:spChg>
        <pc:spChg chg="mod">
          <ac:chgData name="Mammarelli, Marcelo Diego" userId="203bd74d-0587-4da5-a360-f2322560e273" providerId="ADAL" clId="{4EC2BCD8-9AF8-45DC-93CF-5FFD8A444517}" dt="2025-02-24T20:16:35.052" v="3711" actId="207"/>
          <ac:spMkLst>
            <pc:docMk/>
            <pc:sldMk cId="1350353296" sldId="273"/>
            <ac:spMk id="18" creationId="{B8D8C38A-6E38-C9D7-4670-563DE8A15D5B}"/>
          </ac:spMkLst>
        </pc:spChg>
        <pc:spChg chg="mod">
          <ac:chgData name="Mammarelli, Marcelo Diego" userId="203bd74d-0587-4da5-a360-f2322560e273" providerId="ADAL" clId="{4EC2BCD8-9AF8-45DC-93CF-5FFD8A444517}" dt="2025-02-24T20:15:59.185" v="3704" actId="207"/>
          <ac:spMkLst>
            <pc:docMk/>
            <pc:sldMk cId="1350353296" sldId="273"/>
            <ac:spMk id="19" creationId="{EB9CE75D-5F1F-AE5E-A511-212D1C70954F}"/>
          </ac:spMkLst>
        </pc:spChg>
        <pc:spChg chg="mod">
          <ac:chgData name="Mammarelli, Marcelo Diego" userId="203bd74d-0587-4da5-a360-f2322560e273" providerId="ADAL" clId="{4EC2BCD8-9AF8-45DC-93CF-5FFD8A444517}" dt="2025-02-24T20:15:59.185" v="3704" actId="207"/>
          <ac:spMkLst>
            <pc:docMk/>
            <pc:sldMk cId="1350353296" sldId="273"/>
            <ac:spMk id="20" creationId="{E949727E-15A8-0405-38CB-BA1014F0DF79}"/>
          </ac:spMkLst>
        </pc:spChg>
        <pc:spChg chg="mod">
          <ac:chgData name="Mammarelli, Marcelo Diego" userId="203bd74d-0587-4da5-a360-f2322560e273" providerId="ADAL" clId="{4EC2BCD8-9AF8-45DC-93CF-5FFD8A444517}" dt="2025-02-24T20:15:59.185" v="3704" actId="207"/>
          <ac:spMkLst>
            <pc:docMk/>
            <pc:sldMk cId="1350353296" sldId="273"/>
            <ac:spMk id="21" creationId="{DFE7320A-5403-7887-EECB-63A0D80AD31E}"/>
          </ac:spMkLst>
        </pc:spChg>
        <pc:spChg chg="mod">
          <ac:chgData name="Mammarelli, Marcelo Diego" userId="203bd74d-0587-4da5-a360-f2322560e273" providerId="ADAL" clId="{4EC2BCD8-9AF8-45DC-93CF-5FFD8A444517}" dt="2025-02-24T20:16:31.593" v="3710" actId="207"/>
          <ac:spMkLst>
            <pc:docMk/>
            <pc:sldMk cId="1350353296" sldId="273"/>
            <ac:spMk id="22" creationId="{0FA2D1CC-31C9-E3B9-CA42-A56BBD1C0C31}"/>
          </ac:spMkLst>
        </pc:spChg>
        <pc:spChg chg="add mod">
          <ac:chgData name="Mammarelli, Marcelo Diego" userId="203bd74d-0587-4da5-a360-f2322560e273" providerId="ADAL" clId="{4EC2BCD8-9AF8-45DC-93CF-5FFD8A444517}" dt="2025-02-24T20:15:59.185" v="3704" actId="207"/>
          <ac:spMkLst>
            <pc:docMk/>
            <pc:sldMk cId="1350353296" sldId="273"/>
            <ac:spMk id="23" creationId="{7B032865-D8FD-5CB5-1741-A7CC407FC5DB}"/>
          </ac:spMkLst>
        </pc:spChg>
        <pc:grpChg chg="add mod">
          <ac:chgData name="Mammarelli, Marcelo Diego" userId="203bd74d-0587-4da5-a360-f2322560e273" providerId="ADAL" clId="{4EC2BCD8-9AF8-45DC-93CF-5FFD8A444517}" dt="2025-02-24T20:15:54.974" v="3703"/>
          <ac:grpSpMkLst>
            <pc:docMk/>
            <pc:sldMk cId="1350353296" sldId="273"/>
            <ac:grpSpMk id="10" creationId="{4CB6C78A-D289-56D2-AF60-EA387821E977}"/>
          </ac:grpSpMkLst>
        </pc:grpChg>
        <pc:grpChg chg="del">
          <ac:chgData name="Mammarelli, Marcelo Diego" userId="203bd74d-0587-4da5-a360-f2322560e273" providerId="ADAL" clId="{4EC2BCD8-9AF8-45DC-93CF-5FFD8A444517}" dt="2025-02-24T20:15:39.844" v="3701" actId="478"/>
          <ac:grpSpMkLst>
            <pc:docMk/>
            <pc:sldMk cId="1350353296" sldId="273"/>
            <ac:grpSpMk id="74" creationId="{EE0517F7-D65E-44FA-2E4A-10925B9FF68C}"/>
          </ac:grpSpMkLst>
        </pc:grpChg>
        <pc:picChg chg="mod">
          <ac:chgData name="Mammarelli, Marcelo Diego" userId="203bd74d-0587-4da5-a360-f2322560e273" providerId="ADAL" clId="{4EC2BCD8-9AF8-45DC-93CF-5FFD8A444517}" dt="2025-02-24T20:15:54.974" v="3703"/>
          <ac:picMkLst>
            <pc:docMk/>
            <pc:sldMk cId="1350353296" sldId="273"/>
            <ac:picMk id="13" creationId="{C15C28FF-749C-271D-0BC2-8CBD96906D58}"/>
          </ac:picMkLst>
        </pc:picChg>
        <pc:picChg chg="mod">
          <ac:chgData name="Mammarelli, Marcelo Diego" userId="203bd74d-0587-4da5-a360-f2322560e273" providerId="ADAL" clId="{4EC2BCD8-9AF8-45DC-93CF-5FFD8A444517}" dt="2025-02-24T20:15:54.974" v="3703"/>
          <ac:picMkLst>
            <pc:docMk/>
            <pc:sldMk cId="1350353296" sldId="273"/>
            <ac:picMk id="14" creationId="{4448CBF9-F025-BF99-F5BE-CB07764AD5A0}"/>
          </ac:picMkLst>
        </pc:picChg>
        <pc:cxnChg chg="mod">
          <ac:chgData name="Mammarelli, Marcelo Diego" userId="203bd74d-0587-4da5-a360-f2322560e273" providerId="ADAL" clId="{4EC2BCD8-9AF8-45DC-93CF-5FFD8A444517}" dt="2025-02-24T20:15:54.974" v="3703"/>
          <ac:cxnSpMkLst>
            <pc:docMk/>
            <pc:sldMk cId="1350353296" sldId="273"/>
            <ac:cxnSpMk id="11" creationId="{640CA9FF-1918-2824-2C25-5292C5D75E58}"/>
          </ac:cxnSpMkLst>
        </pc:cxnChg>
      </pc:sldChg>
      <pc:sldChg chg="add del">
        <pc:chgData name="Mammarelli, Marcelo Diego" userId="203bd74d-0587-4da5-a360-f2322560e273" providerId="ADAL" clId="{4EC2BCD8-9AF8-45DC-93CF-5FFD8A444517}" dt="2025-02-24T20:50:13.611" v="3955" actId="47"/>
        <pc:sldMkLst>
          <pc:docMk/>
          <pc:sldMk cId="1588185135" sldId="274"/>
        </pc:sldMkLst>
      </pc:sldChg>
      <pc:sldChg chg="del mod modShow">
        <pc:chgData name="Mammarelli, Marcelo Diego" userId="203bd74d-0587-4da5-a360-f2322560e273" providerId="ADAL" clId="{4EC2BCD8-9AF8-45DC-93CF-5FFD8A444517}" dt="2025-02-21T19:04:19.839" v="5" actId="2696"/>
        <pc:sldMkLst>
          <pc:docMk/>
          <pc:sldMk cId="2688659852" sldId="274"/>
        </pc:sldMkLst>
      </pc:sldChg>
      <pc:sldChg chg="add del">
        <pc:chgData name="Mammarelli, Marcelo Diego" userId="203bd74d-0587-4da5-a360-f2322560e273" providerId="ADAL" clId="{4EC2BCD8-9AF8-45DC-93CF-5FFD8A444517}" dt="2025-02-23T14:32:33.205" v="1203" actId="47"/>
        <pc:sldMkLst>
          <pc:docMk/>
          <pc:sldMk cId="2168841148" sldId="275"/>
        </pc:sldMkLst>
      </pc:sldChg>
      <pc:sldChg chg="modSp add mod">
        <pc:chgData name="Mammarelli, Marcelo Diego" userId="203bd74d-0587-4da5-a360-f2322560e273" providerId="ADAL" clId="{4EC2BCD8-9AF8-45DC-93CF-5FFD8A444517}" dt="2025-02-24T19:33:58.337" v="2900" actId="33524"/>
        <pc:sldMkLst>
          <pc:docMk/>
          <pc:sldMk cId="4085730875" sldId="275"/>
        </pc:sldMkLst>
        <pc:spChg chg="mod">
          <ac:chgData name="Mammarelli, Marcelo Diego" userId="203bd74d-0587-4da5-a360-f2322560e273" providerId="ADAL" clId="{4EC2BCD8-9AF8-45DC-93CF-5FFD8A444517}" dt="2025-02-24T19:33:58.337" v="2900" actId="33524"/>
          <ac:spMkLst>
            <pc:docMk/>
            <pc:sldMk cId="4085730875" sldId="275"/>
            <ac:spMk id="3" creationId="{827925F8-2484-F13B-1AC8-0136970BB0A7}"/>
          </ac:spMkLst>
        </pc:spChg>
        <pc:spChg chg="mod">
          <ac:chgData name="Mammarelli, Marcelo Diego" userId="203bd74d-0587-4da5-a360-f2322560e273" providerId="ADAL" clId="{4EC2BCD8-9AF8-45DC-93CF-5FFD8A444517}" dt="2025-02-24T19:32:48.645" v="2748" actId="207"/>
          <ac:spMkLst>
            <pc:docMk/>
            <pc:sldMk cId="4085730875" sldId="275"/>
            <ac:spMk id="4" creationId="{0485B1E4-FE1C-80A8-A87D-2EE4FB924201}"/>
          </ac:spMkLst>
        </pc:spChg>
        <pc:spChg chg="mod">
          <ac:chgData name="Mammarelli, Marcelo Diego" userId="203bd74d-0587-4da5-a360-f2322560e273" providerId="ADAL" clId="{4EC2BCD8-9AF8-45DC-93CF-5FFD8A444517}" dt="2025-02-24T19:33:45.830" v="2898" actId="20577"/>
          <ac:spMkLst>
            <pc:docMk/>
            <pc:sldMk cId="4085730875" sldId="275"/>
            <ac:spMk id="8" creationId="{7965FB57-1C5B-1A3A-EA49-F1B9F78050B0}"/>
          </ac:spMkLst>
        </pc:spChg>
      </pc:sldChg>
      <pc:sldChg chg="add del">
        <pc:chgData name="Mammarelli, Marcelo Diego" userId="203bd74d-0587-4da5-a360-f2322560e273" providerId="ADAL" clId="{4EC2BCD8-9AF8-45DC-93CF-5FFD8A444517}" dt="2025-02-23T14:36:22.433" v="1275" actId="47"/>
        <pc:sldMkLst>
          <pc:docMk/>
          <pc:sldMk cId="2292933325" sldId="276"/>
        </pc:sldMkLst>
      </pc:sldChg>
      <pc:sldChg chg="modSp add mod">
        <pc:chgData name="Mammarelli, Marcelo Diego" userId="203bd74d-0587-4da5-a360-f2322560e273" providerId="ADAL" clId="{4EC2BCD8-9AF8-45DC-93CF-5FFD8A444517}" dt="2025-02-24T20:31:18.311" v="3940" actId="20577"/>
        <pc:sldMkLst>
          <pc:docMk/>
          <pc:sldMk cId="3431603930" sldId="276"/>
        </pc:sldMkLst>
        <pc:spChg chg="mod">
          <ac:chgData name="Mammarelli, Marcelo Diego" userId="203bd74d-0587-4da5-a360-f2322560e273" providerId="ADAL" clId="{4EC2BCD8-9AF8-45DC-93CF-5FFD8A444517}" dt="2025-02-24T20:31:12.446" v="3925" actId="20577"/>
          <ac:spMkLst>
            <pc:docMk/>
            <pc:sldMk cId="3431603930" sldId="276"/>
            <ac:spMk id="3" creationId="{827925F8-2484-F13B-1AC8-0136970BB0A7}"/>
          </ac:spMkLst>
        </pc:spChg>
        <pc:spChg chg="mod">
          <ac:chgData name="Mammarelli, Marcelo Diego" userId="203bd74d-0587-4da5-a360-f2322560e273" providerId="ADAL" clId="{4EC2BCD8-9AF8-45DC-93CF-5FFD8A444517}" dt="2025-02-24T20:23:55.690" v="3754" actId="207"/>
          <ac:spMkLst>
            <pc:docMk/>
            <pc:sldMk cId="3431603930" sldId="276"/>
            <ac:spMk id="4" creationId="{0485B1E4-FE1C-80A8-A87D-2EE4FB924201}"/>
          </ac:spMkLst>
        </pc:spChg>
        <pc:spChg chg="mod">
          <ac:chgData name="Mammarelli, Marcelo Diego" userId="203bd74d-0587-4da5-a360-f2322560e273" providerId="ADAL" clId="{4EC2BCD8-9AF8-45DC-93CF-5FFD8A444517}" dt="2025-02-24T20:31:18.311" v="3940" actId="20577"/>
          <ac:spMkLst>
            <pc:docMk/>
            <pc:sldMk cId="3431603930" sldId="276"/>
            <ac:spMk id="8" creationId="{7965FB57-1C5B-1A3A-EA49-F1B9F78050B0}"/>
          </ac:spMkLst>
        </pc:spChg>
      </pc:sldChg>
      <pc:sldChg chg="addSp modSp add mod">
        <pc:chgData name="Mammarelli, Marcelo Diego" userId="203bd74d-0587-4da5-a360-f2322560e273" providerId="ADAL" clId="{4EC2BCD8-9AF8-45DC-93CF-5FFD8A444517}" dt="2025-02-24T18:15:22.394" v="2161" actId="1076"/>
        <pc:sldMkLst>
          <pc:docMk/>
          <pc:sldMk cId="2177942113" sldId="277"/>
        </pc:sldMkLst>
        <pc:spChg chg="mod">
          <ac:chgData name="Mammarelli, Marcelo Diego" userId="203bd74d-0587-4da5-a360-f2322560e273" providerId="ADAL" clId="{4EC2BCD8-9AF8-45DC-93CF-5FFD8A444517}" dt="2025-02-24T18:13:47.503" v="2032" actId="20577"/>
          <ac:spMkLst>
            <pc:docMk/>
            <pc:sldMk cId="2177942113" sldId="277"/>
            <ac:spMk id="2" creationId="{444FAC7D-5D1C-7348-A0FF-FFC73F529887}"/>
          </ac:spMkLst>
        </pc:spChg>
        <pc:spChg chg="add mod">
          <ac:chgData name="Mammarelli, Marcelo Diego" userId="203bd74d-0587-4da5-a360-f2322560e273" providerId="ADAL" clId="{4EC2BCD8-9AF8-45DC-93CF-5FFD8A444517}" dt="2025-02-24T18:14:00.231" v="2033"/>
          <ac:spMkLst>
            <pc:docMk/>
            <pc:sldMk cId="2177942113" sldId="277"/>
            <ac:spMk id="3" creationId="{57DD48E5-F0FD-0731-5D63-69DC1091FEAE}"/>
          </ac:spMkLst>
        </pc:spChg>
        <pc:spChg chg="add mod">
          <ac:chgData name="Mammarelli, Marcelo Diego" userId="203bd74d-0587-4da5-a360-f2322560e273" providerId="ADAL" clId="{4EC2BCD8-9AF8-45DC-93CF-5FFD8A444517}" dt="2025-02-24T18:15:22.394" v="2161" actId="1076"/>
          <ac:spMkLst>
            <pc:docMk/>
            <pc:sldMk cId="2177942113" sldId="277"/>
            <ac:spMk id="4" creationId="{2431E0AB-2D83-B8A5-7235-714806A0DE61}"/>
          </ac:spMkLst>
        </pc:spChg>
      </pc:sldChg>
      <pc:sldChg chg="add del">
        <pc:chgData name="Mammarelli, Marcelo Diego" userId="203bd74d-0587-4da5-a360-f2322560e273" providerId="ADAL" clId="{4EC2BCD8-9AF8-45DC-93CF-5FFD8A444517}" dt="2025-02-23T14:36:29.839" v="1277" actId="47"/>
        <pc:sldMkLst>
          <pc:docMk/>
          <pc:sldMk cId="2822866551" sldId="277"/>
        </pc:sldMkLst>
      </pc:sldChg>
      <pc:sldChg chg="modSp add del mod ord">
        <pc:chgData name="Mammarelli, Marcelo Diego" userId="203bd74d-0587-4da5-a360-f2322560e273" providerId="ADAL" clId="{4EC2BCD8-9AF8-45DC-93CF-5FFD8A444517}" dt="2025-02-24T18:12:12.653" v="1966" actId="2696"/>
        <pc:sldMkLst>
          <pc:docMk/>
          <pc:sldMk cId="3326452863" sldId="277"/>
        </pc:sldMkLst>
        <pc:spChg chg="mod">
          <ac:chgData name="Mammarelli, Marcelo Diego" userId="203bd74d-0587-4da5-a360-f2322560e273" providerId="ADAL" clId="{4EC2BCD8-9AF8-45DC-93CF-5FFD8A444517}" dt="2025-02-23T14:36:58.318" v="1285" actId="20577"/>
          <ac:spMkLst>
            <pc:docMk/>
            <pc:sldMk cId="3326452863" sldId="277"/>
            <ac:spMk id="2" creationId="{444FAC7D-5D1C-7348-A0FF-FFC73F529887}"/>
          </ac:spMkLst>
        </pc:spChg>
      </pc:sldChg>
      <pc:sldChg chg="addSp delSp modSp add mod modShow">
        <pc:chgData name="Mammarelli, Marcelo Diego" userId="203bd74d-0587-4da5-a360-f2322560e273" providerId="ADAL" clId="{4EC2BCD8-9AF8-45DC-93CF-5FFD8A444517}" dt="2025-02-24T14:44:38.065" v="1661" actId="729"/>
        <pc:sldMkLst>
          <pc:docMk/>
          <pc:sldMk cId="1968476514" sldId="278"/>
        </pc:sldMkLst>
        <pc:spChg chg="mod">
          <ac:chgData name="Mammarelli, Marcelo Diego" userId="203bd74d-0587-4da5-a360-f2322560e273" providerId="ADAL" clId="{4EC2BCD8-9AF8-45DC-93CF-5FFD8A444517}" dt="2025-02-21T20:10:20.513" v="479" actId="1076"/>
          <ac:spMkLst>
            <pc:docMk/>
            <pc:sldMk cId="1968476514" sldId="278"/>
            <ac:spMk id="2" creationId="{16B5E264-ABB6-E2BB-319B-06B1684677A6}"/>
          </ac:spMkLst>
        </pc:spChg>
        <pc:spChg chg="mod">
          <ac:chgData name="Mammarelli, Marcelo Diego" userId="203bd74d-0587-4da5-a360-f2322560e273" providerId="ADAL" clId="{4EC2BCD8-9AF8-45DC-93CF-5FFD8A444517}" dt="2025-02-21T20:10:20.513" v="479" actId="1076"/>
          <ac:spMkLst>
            <pc:docMk/>
            <pc:sldMk cId="1968476514" sldId="278"/>
            <ac:spMk id="3" creationId="{29B2BFB1-1E26-92CA-17B3-C52134BC4408}"/>
          </ac:spMkLst>
        </pc:spChg>
        <pc:spChg chg="mod">
          <ac:chgData name="Mammarelli, Marcelo Diego" userId="203bd74d-0587-4da5-a360-f2322560e273" providerId="ADAL" clId="{4EC2BCD8-9AF8-45DC-93CF-5FFD8A444517}" dt="2025-02-21T20:10:20.513" v="479" actId="1076"/>
          <ac:spMkLst>
            <pc:docMk/>
            <pc:sldMk cId="1968476514" sldId="278"/>
            <ac:spMk id="4" creationId="{2589AC81-A92C-8A54-5F93-7C4C6BF167DD}"/>
          </ac:spMkLst>
        </pc:spChg>
        <pc:spChg chg="mod">
          <ac:chgData name="Mammarelli, Marcelo Diego" userId="203bd74d-0587-4da5-a360-f2322560e273" providerId="ADAL" clId="{4EC2BCD8-9AF8-45DC-93CF-5FFD8A444517}" dt="2025-02-21T20:10:20.513" v="479" actId="1076"/>
          <ac:spMkLst>
            <pc:docMk/>
            <pc:sldMk cId="1968476514" sldId="278"/>
            <ac:spMk id="5" creationId="{48386DAF-94A9-DF5F-FF04-FE73BC0B4C3A}"/>
          </ac:spMkLst>
        </pc:spChg>
        <pc:spChg chg="mod">
          <ac:chgData name="Mammarelli, Marcelo Diego" userId="203bd74d-0587-4da5-a360-f2322560e273" providerId="ADAL" clId="{4EC2BCD8-9AF8-45DC-93CF-5FFD8A444517}" dt="2025-02-21T20:10:20.513" v="479" actId="1076"/>
          <ac:spMkLst>
            <pc:docMk/>
            <pc:sldMk cId="1968476514" sldId="278"/>
            <ac:spMk id="6" creationId="{9F78E7B1-2943-8E77-FB89-947954318EE3}"/>
          </ac:spMkLst>
        </pc:spChg>
        <pc:spChg chg="mod">
          <ac:chgData name="Mammarelli, Marcelo Diego" userId="203bd74d-0587-4da5-a360-f2322560e273" providerId="ADAL" clId="{4EC2BCD8-9AF8-45DC-93CF-5FFD8A444517}" dt="2025-02-21T20:11:39.606" v="530" actId="207"/>
          <ac:spMkLst>
            <pc:docMk/>
            <pc:sldMk cId="1968476514" sldId="278"/>
            <ac:spMk id="7" creationId="{69F9F405-9862-039F-2991-CC0068C82186}"/>
          </ac:spMkLst>
        </pc:spChg>
        <pc:spChg chg="mod">
          <ac:chgData name="Mammarelli, Marcelo Diego" userId="203bd74d-0587-4da5-a360-f2322560e273" providerId="ADAL" clId="{4EC2BCD8-9AF8-45DC-93CF-5FFD8A444517}" dt="2025-02-21T20:10:20.513" v="479" actId="1076"/>
          <ac:spMkLst>
            <pc:docMk/>
            <pc:sldMk cId="1968476514" sldId="278"/>
            <ac:spMk id="10" creationId="{C93AADE9-ADD6-1D40-D1AE-64CCA27ED10F}"/>
          </ac:spMkLst>
        </pc:spChg>
        <pc:spChg chg="mod">
          <ac:chgData name="Mammarelli, Marcelo Diego" userId="203bd74d-0587-4da5-a360-f2322560e273" providerId="ADAL" clId="{4EC2BCD8-9AF8-45DC-93CF-5FFD8A444517}" dt="2025-02-21T20:10:20.513" v="479" actId="1076"/>
          <ac:spMkLst>
            <pc:docMk/>
            <pc:sldMk cId="1968476514" sldId="278"/>
            <ac:spMk id="11" creationId="{86E66C4A-6E11-7E39-F78A-959C4F4C0390}"/>
          </ac:spMkLst>
        </pc:spChg>
        <pc:spChg chg="del">
          <ac:chgData name="Mammarelli, Marcelo Diego" userId="203bd74d-0587-4da5-a360-f2322560e273" providerId="ADAL" clId="{4EC2BCD8-9AF8-45DC-93CF-5FFD8A444517}" dt="2025-02-21T20:08:58.602" v="472" actId="478"/>
          <ac:spMkLst>
            <pc:docMk/>
            <pc:sldMk cId="1968476514" sldId="278"/>
            <ac:spMk id="12" creationId="{9ADC9123-1253-8C41-62AD-CA130A98F6E6}"/>
          </ac:spMkLst>
        </pc:spChg>
        <pc:spChg chg="del">
          <ac:chgData name="Mammarelli, Marcelo Diego" userId="203bd74d-0587-4da5-a360-f2322560e273" providerId="ADAL" clId="{4EC2BCD8-9AF8-45DC-93CF-5FFD8A444517}" dt="2025-02-21T20:08:57.356" v="471" actId="478"/>
          <ac:spMkLst>
            <pc:docMk/>
            <pc:sldMk cId="1968476514" sldId="278"/>
            <ac:spMk id="13" creationId="{BD26B54D-97F9-10AF-C4C4-02516F3AC2EA}"/>
          </ac:spMkLst>
        </pc:spChg>
        <pc:spChg chg="mod">
          <ac:chgData name="Mammarelli, Marcelo Diego" userId="203bd74d-0587-4da5-a360-f2322560e273" providerId="ADAL" clId="{4EC2BCD8-9AF8-45DC-93CF-5FFD8A444517}" dt="2025-02-21T20:10:20.513" v="479" actId="1076"/>
          <ac:spMkLst>
            <pc:docMk/>
            <pc:sldMk cId="1968476514" sldId="278"/>
            <ac:spMk id="14" creationId="{FD639E30-0FB4-26E5-7113-7D31E1EC0D4C}"/>
          </ac:spMkLst>
        </pc:spChg>
        <pc:spChg chg="mod">
          <ac:chgData name="Mammarelli, Marcelo Diego" userId="203bd74d-0587-4da5-a360-f2322560e273" providerId="ADAL" clId="{4EC2BCD8-9AF8-45DC-93CF-5FFD8A444517}" dt="2025-02-21T20:10:20.513" v="479" actId="1076"/>
          <ac:spMkLst>
            <pc:docMk/>
            <pc:sldMk cId="1968476514" sldId="278"/>
            <ac:spMk id="15" creationId="{20964BD1-6687-2484-334C-77DDC735F5DA}"/>
          </ac:spMkLst>
        </pc:spChg>
        <pc:spChg chg="del">
          <ac:chgData name="Mammarelli, Marcelo Diego" userId="203bd74d-0587-4da5-a360-f2322560e273" providerId="ADAL" clId="{4EC2BCD8-9AF8-45DC-93CF-5FFD8A444517}" dt="2025-02-21T20:09:01.864" v="474" actId="478"/>
          <ac:spMkLst>
            <pc:docMk/>
            <pc:sldMk cId="1968476514" sldId="278"/>
            <ac:spMk id="16" creationId="{77ED249C-B438-7F9D-1EB7-CB5310ACF82D}"/>
          </ac:spMkLst>
        </pc:spChg>
        <pc:spChg chg="del">
          <ac:chgData name="Mammarelli, Marcelo Diego" userId="203bd74d-0587-4da5-a360-f2322560e273" providerId="ADAL" clId="{4EC2BCD8-9AF8-45DC-93CF-5FFD8A444517}" dt="2025-02-21T20:09:00.712" v="473" actId="478"/>
          <ac:spMkLst>
            <pc:docMk/>
            <pc:sldMk cId="1968476514" sldId="278"/>
            <ac:spMk id="17" creationId="{858283FA-6E9E-9704-EC13-9274F3BEF0DF}"/>
          </ac:spMkLst>
        </pc:spChg>
        <pc:spChg chg="mod">
          <ac:chgData name="Mammarelli, Marcelo Diego" userId="203bd74d-0587-4da5-a360-f2322560e273" providerId="ADAL" clId="{4EC2BCD8-9AF8-45DC-93CF-5FFD8A444517}" dt="2025-02-21T20:10:20.513" v="479" actId="1076"/>
          <ac:spMkLst>
            <pc:docMk/>
            <pc:sldMk cId="1968476514" sldId="278"/>
            <ac:spMk id="18" creationId="{EB831D2D-0BF7-29B3-65C2-882B04175592}"/>
          </ac:spMkLst>
        </pc:spChg>
        <pc:spChg chg="mod">
          <ac:chgData name="Mammarelli, Marcelo Diego" userId="203bd74d-0587-4da5-a360-f2322560e273" providerId="ADAL" clId="{4EC2BCD8-9AF8-45DC-93CF-5FFD8A444517}" dt="2025-02-21T20:10:20.513" v="479" actId="1076"/>
          <ac:spMkLst>
            <pc:docMk/>
            <pc:sldMk cId="1968476514" sldId="278"/>
            <ac:spMk id="20" creationId="{E40F38D3-FEE3-8C5D-6DA1-770812A1F47B}"/>
          </ac:spMkLst>
        </pc:spChg>
        <pc:spChg chg="mod">
          <ac:chgData name="Mammarelli, Marcelo Diego" userId="203bd74d-0587-4da5-a360-f2322560e273" providerId="ADAL" clId="{4EC2BCD8-9AF8-45DC-93CF-5FFD8A444517}" dt="2025-02-21T20:10:20.513" v="479" actId="1076"/>
          <ac:spMkLst>
            <pc:docMk/>
            <pc:sldMk cId="1968476514" sldId="278"/>
            <ac:spMk id="21" creationId="{746931D4-C93F-B58C-82E9-93CA55A03C1A}"/>
          </ac:spMkLst>
        </pc:spChg>
        <pc:spChg chg="mod">
          <ac:chgData name="Mammarelli, Marcelo Diego" userId="203bd74d-0587-4da5-a360-f2322560e273" providerId="ADAL" clId="{4EC2BCD8-9AF8-45DC-93CF-5FFD8A444517}" dt="2025-02-21T20:10:20.513" v="479" actId="1076"/>
          <ac:spMkLst>
            <pc:docMk/>
            <pc:sldMk cId="1968476514" sldId="278"/>
            <ac:spMk id="22" creationId="{CA1642D4-08B7-F2A4-97E3-6CA77A30F869}"/>
          </ac:spMkLst>
        </pc:spChg>
        <pc:spChg chg="mod">
          <ac:chgData name="Mammarelli, Marcelo Diego" userId="203bd74d-0587-4da5-a360-f2322560e273" providerId="ADAL" clId="{4EC2BCD8-9AF8-45DC-93CF-5FFD8A444517}" dt="2025-02-21T20:10:20.513" v="479" actId="1076"/>
          <ac:spMkLst>
            <pc:docMk/>
            <pc:sldMk cId="1968476514" sldId="278"/>
            <ac:spMk id="24" creationId="{25EB249A-72E7-56BB-AD62-D7589C7EABD6}"/>
          </ac:spMkLst>
        </pc:spChg>
        <pc:spChg chg="mod">
          <ac:chgData name="Mammarelli, Marcelo Diego" userId="203bd74d-0587-4da5-a360-f2322560e273" providerId="ADAL" clId="{4EC2BCD8-9AF8-45DC-93CF-5FFD8A444517}" dt="2025-02-21T20:10:20.513" v="479" actId="1076"/>
          <ac:spMkLst>
            <pc:docMk/>
            <pc:sldMk cId="1968476514" sldId="278"/>
            <ac:spMk id="25" creationId="{144F1115-1E5C-37B2-0872-4CE297859938}"/>
          </ac:spMkLst>
        </pc:spChg>
        <pc:spChg chg="mod">
          <ac:chgData name="Mammarelli, Marcelo Diego" userId="203bd74d-0587-4da5-a360-f2322560e273" providerId="ADAL" clId="{4EC2BCD8-9AF8-45DC-93CF-5FFD8A444517}" dt="2025-02-21T20:11:36.855" v="529" actId="207"/>
          <ac:spMkLst>
            <pc:docMk/>
            <pc:sldMk cId="1968476514" sldId="278"/>
            <ac:spMk id="26" creationId="{8701F761-2734-271F-8BCA-9C6A1EC75B86}"/>
          </ac:spMkLst>
        </pc:spChg>
        <pc:spChg chg="mod">
          <ac:chgData name="Mammarelli, Marcelo Diego" userId="203bd74d-0587-4da5-a360-f2322560e273" providerId="ADAL" clId="{4EC2BCD8-9AF8-45DC-93CF-5FFD8A444517}" dt="2025-02-21T20:10:20.513" v="479" actId="1076"/>
          <ac:spMkLst>
            <pc:docMk/>
            <pc:sldMk cId="1968476514" sldId="278"/>
            <ac:spMk id="27" creationId="{D92724AB-87FD-E533-D6D8-1D925B3E8C99}"/>
          </ac:spMkLst>
        </pc:spChg>
        <pc:spChg chg="mod">
          <ac:chgData name="Mammarelli, Marcelo Diego" userId="203bd74d-0587-4da5-a360-f2322560e273" providerId="ADAL" clId="{4EC2BCD8-9AF8-45DC-93CF-5FFD8A444517}" dt="2025-02-21T20:10:20.513" v="479" actId="1076"/>
          <ac:spMkLst>
            <pc:docMk/>
            <pc:sldMk cId="1968476514" sldId="278"/>
            <ac:spMk id="28" creationId="{DA06A409-F2EF-9A93-1442-8750775F68E5}"/>
          </ac:spMkLst>
        </pc:spChg>
        <pc:spChg chg="mod">
          <ac:chgData name="Mammarelli, Marcelo Diego" userId="203bd74d-0587-4da5-a360-f2322560e273" providerId="ADAL" clId="{4EC2BCD8-9AF8-45DC-93CF-5FFD8A444517}" dt="2025-02-21T20:10:20.513" v="479" actId="1076"/>
          <ac:spMkLst>
            <pc:docMk/>
            <pc:sldMk cId="1968476514" sldId="278"/>
            <ac:spMk id="29" creationId="{5BACB67E-F1B6-391F-B2C4-2DF0EEC18D80}"/>
          </ac:spMkLst>
        </pc:spChg>
        <pc:spChg chg="mod">
          <ac:chgData name="Mammarelli, Marcelo Diego" userId="203bd74d-0587-4da5-a360-f2322560e273" providerId="ADAL" clId="{4EC2BCD8-9AF8-45DC-93CF-5FFD8A444517}" dt="2025-02-21T20:10:20.513" v="479" actId="1076"/>
          <ac:spMkLst>
            <pc:docMk/>
            <pc:sldMk cId="1968476514" sldId="278"/>
            <ac:spMk id="30" creationId="{CEC46E38-037B-58BE-C49F-A4B4F88FBBB7}"/>
          </ac:spMkLst>
        </pc:spChg>
        <pc:spChg chg="mod">
          <ac:chgData name="Mammarelli, Marcelo Diego" userId="203bd74d-0587-4da5-a360-f2322560e273" providerId="ADAL" clId="{4EC2BCD8-9AF8-45DC-93CF-5FFD8A444517}" dt="2025-02-21T20:10:20.513" v="479" actId="1076"/>
          <ac:spMkLst>
            <pc:docMk/>
            <pc:sldMk cId="1968476514" sldId="278"/>
            <ac:spMk id="31" creationId="{0FCE5507-EA4B-A437-6853-5357DD9F2F5E}"/>
          </ac:spMkLst>
        </pc:spChg>
        <pc:spChg chg="mod">
          <ac:chgData name="Mammarelli, Marcelo Diego" userId="203bd74d-0587-4da5-a360-f2322560e273" providerId="ADAL" clId="{4EC2BCD8-9AF8-45DC-93CF-5FFD8A444517}" dt="2025-02-21T20:10:20.513" v="479" actId="1076"/>
          <ac:spMkLst>
            <pc:docMk/>
            <pc:sldMk cId="1968476514" sldId="278"/>
            <ac:spMk id="32" creationId="{0A114F7E-5A26-9554-51B7-46D2FD259E0A}"/>
          </ac:spMkLst>
        </pc:spChg>
        <pc:spChg chg="mod">
          <ac:chgData name="Mammarelli, Marcelo Diego" userId="203bd74d-0587-4da5-a360-f2322560e273" providerId="ADAL" clId="{4EC2BCD8-9AF8-45DC-93CF-5FFD8A444517}" dt="2025-02-21T20:10:20.513" v="479" actId="1076"/>
          <ac:spMkLst>
            <pc:docMk/>
            <pc:sldMk cId="1968476514" sldId="278"/>
            <ac:spMk id="33" creationId="{FC7F739C-3DE5-9189-90FE-C74DFBADE2A0}"/>
          </ac:spMkLst>
        </pc:spChg>
        <pc:spChg chg="mod">
          <ac:chgData name="Mammarelli, Marcelo Diego" userId="203bd74d-0587-4da5-a360-f2322560e273" providerId="ADAL" clId="{4EC2BCD8-9AF8-45DC-93CF-5FFD8A444517}" dt="2025-02-21T20:10:20.513" v="479" actId="1076"/>
          <ac:spMkLst>
            <pc:docMk/>
            <pc:sldMk cId="1968476514" sldId="278"/>
            <ac:spMk id="34" creationId="{176EB8CC-0E24-466A-71D1-D1921E02CCB1}"/>
          </ac:spMkLst>
        </pc:spChg>
        <pc:spChg chg="mod">
          <ac:chgData name="Mammarelli, Marcelo Diego" userId="203bd74d-0587-4da5-a360-f2322560e273" providerId="ADAL" clId="{4EC2BCD8-9AF8-45DC-93CF-5FFD8A444517}" dt="2025-02-21T20:10:20.513" v="479" actId="1076"/>
          <ac:spMkLst>
            <pc:docMk/>
            <pc:sldMk cId="1968476514" sldId="278"/>
            <ac:spMk id="35" creationId="{E163A736-9A93-C6D5-890A-9BD0735CE79A}"/>
          </ac:spMkLst>
        </pc:spChg>
        <pc:spChg chg="mod">
          <ac:chgData name="Mammarelli, Marcelo Diego" userId="203bd74d-0587-4da5-a360-f2322560e273" providerId="ADAL" clId="{4EC2BCD8-9AF8-45DC-93CF-5FFD8A444517}" dt="2025-02-21T20:10:20.513" v="479" actId="1076"/>
          <ac:spMkLst>
            <pc:docMk/>
            <pc:sldMk cId="1968476514" sldId="278"/>
            <ac:spMk id="36" creationId="{997957E4-898F-BEA4-57A6-F88B1342B351}"/>
          </ac:spMkLst>
        </pc:spChg>
        <pc:spChg chg="mod">
          <ac:chgData name="Mammarelli, Marcelo Diego" userId="203bd74d-0587-4da5-a360-f2322560e273" providerId="ADAL" clId="{4EC2BCD8-9AF8-45DC-93CF-5FFD8A444517}" dt="2025-02-21T20:10:20.513" v="479" actId="1076"/>
          <ac:spMkLst>
            <pc:docMk/>
            <pc:sldMk cId="1968476514" sldId="278"/>
            <ac:spMk id="37" creationId="{52E499F0-773A-F926-B031-6F0EBF8898DF}"/>
          </ac:spMkLst>
        </pc:spChg>
        <pc:spChg chg="mod">
          <ac:chgData name="Mammarelli, Marcelo Diego" userId="203bd74d-0587-4da5-a360-f2322560e273" providerId="ADAL" clId="{4EC2BCD8-9AF8-45DC-93CF-5FFD8A444517}" dt="2025-02-21T20:10:20.513" v="479" actId="1076"/>
          <ac:spMkLst>
            <pc:docMk/>
            <pc:sldMk cId="1968476514" sldId="278"/>
            <ac:spMk id="38" creationId="{7B697845-D57E-246E-1A44-211B47EEFED4}"/>
          </ac:spMkLst>
        </pc:spChg>
        <pc:spChg chg="mod">
          <ac:chgData name="Mammarelli, Marcelo Diego" userId="203bd74d-0587-4da5-a360-f2322560e273" providerId="ADAL" clId="{4EC2BCD8-9AF8-45DC-93CF-5FFD8A444517}" dt="2025-02-21T20:10:20.513" v="479" actId="1076"/>
          <ac:spMkLst>
            <pc:docMk/>
            <pc:sldMk cId="1968476514" sldId="278"/>
            <ac:spMk id="39" creationId="{ADA61663-CB16-FCA8-E991-7F6EBEA6749B}"/>
          </ac:spMkLst>
        </pc:spChg>
        <pc:spChg chg="mod">
          <ac:chgData name="Mammarelli, Marcelo Diego" userId="203bd74d-0587-4da5-a360-f2322560e273" providerId="ADAL" clId="{4EC2BCD8-9AF8-45DC-93CF-5FFD8A444517}" dt="2025-02-21T20:10:20.513" v="479" actId="1076"/>
          <ac:spMkLst>
            <pc:docMk/>
            <pc:sldMk cId="1968476514" sldId="278"/>
            <ac:spMk id="40" creationId="{448996B5-288C-F75D-1F6C-C4C10D5F48E0}"/>
          </ac:spMkLst>
        </pc:spChg>
        <pc:spChg chg="mod">
          <ac:chgData name="Mammarelli, Marcelo Diego" userId="203bd74d-0587-4da5-a360-f2322560e273" providerId="ADAL" clId="{4EC2BCD8-9AF8-45DC-93CF-5FFD8A444517}" dt="2025-02-21T20:10:20.513" v="479" actId="1076"/>
          <ac:spMkLst>
            <pc:docMk/>
            <pc:sldMk cId="1968476514" sldId="278"/>
            <ac:spMk id="41" creationId="{D6D2CFD5-2A31-1CD2-4AD3-2BC84CF5AB4F}"/>
          </ac:spMkLst>
        </pc:spChg>
        <pc:spChg chg="mod">
          <ac:chgData name="Mammarelli, Marcelo Diego" userId="203bd74d-0587-4da5-a360-f2322560e273" providerId="ADAL" clId="{4EC2BCD8-9AF8-45DC-93CF-5FFD8A444517}" dt="2025-02-21T20:10:20.513" v="479" actId="1076"/>
          <ac:spMkLst>
            <pc:docMk/>
            <pc:sldMk cId="1968476514" sldId="278"/>
            <ac:spMk id="42" creationId="{3032DD86-0C7D-FBA2-3B91-25D205D99975}"/>
          </ac:spMkLst>
        </pc:spChg>
        <pc:spChg chg="mod">
          <ac:chgData name="Mammarelli, Marcelo Diego" userId="203bd74d-0587-4da5-a360-f2322560e273" providerId="ADAL" clId="{4EC2BCD8-9AF8-45DC-93CF-5FFD8A444517}" dt="2025-02-21T20:10:20.513" v="479" actId="1076"/>
          <ac:spMkLst>
            <pc:docMk/>
            <pc:sldMk cId="1968476514" sldId="278"/>
            <ac:spMk id="43" creationId="{CB20A780-1B97-DCC3-DAF8-0BE4DFD5E05B}"/>
          </ac:spMkLst>
        </pc:spChg>
        <pc:spChg chg="mod">
          <ac:chgData name="Mammarelli, Marcelo Diego" userId="203bd74d-0587-4da5-a360-f2322560e273" providerId="ADAL" clId="{4EC2BCD8-9AF8-45DC-93CF-5FFD8A444517}" dt="2025-02-21T20:10:20.513" v="479" actId="1076"/>
          <ac:spMkLst>
            <pc:docMk/>
            <pc:sldMk cId="1968476514" sldId="278"/>
            <ac:spMk id="44" creationId="{C27CB39F-8E54-3197-71D8-9B9F09ACCB75}"/>
          </ac:spMkLst>
        </pc:spChg>
        <pc:spChg chg="mod">
          <ac:chgData name="Mammarelli, Marcelo Diego" userId="203bd74d-0587-4da5-a360-f2322560e273" providerId="ADAL" clId="{4EC2BCD8-9AF8-45DC-93CF-5FFD8A444517}" dt="2025-02-21T20:10:20.513" v="479" actId="1076"/>
          <ac:spMkLst>
            <pc:docMk/>
            <pc:sldMk cId="1968476514" sldId="278"/>
            <ac:spMk id="46" creationId="{267249BA-53D9-50AD-A6EE-B771825C8DFB}"/>
          </ac:spMkLst>
        </pc:spChg>
        <pc:spChg chg="mod">
          <ac:chgData name="Mammarelli, Marcelo Diego" userId="203bd74d-0587-4da5-a360-f2322560e273" providerId="ADAL" clId="{4EC2BCD8-9AF8-45DC-93CF-5FFD8A444517}" dt="2025-02-21T20:10:20.513" v="479" actId="1076"/>
          <ac:spMkLst>
            <pc:docMk/>
            <pc:sldMk cId="1968476514" sldId="278"/>
            <ac:spMk id="47" creationId="{3627EC2A-4940-C269-437F-C785170B0758}"/>
          </ac:spMkLst>
        </pc:spChg>
        <pc:spChg chg="mod">
          <ac:chgData name="Mammarelli, Marcelo Diego" userId="203bd74d-0587-4da5-a360-f2322560e273" providerId="ADAL" clId="{4EC2BCD8-9AF8-45DC-93CF-5FFD8A444517}" dt="2025-02-21T20:10:20.513" v="479" actId="1076"/>
          <ac:spMkLst>
            <pc:docMk/>
            <pc:sldMk cId="1968476514" sldId="278"/>
            <ac:spMk id="48" creationId="{94E3A25C-6504-5B2A-208D-A05C6C00BB02}"/>
          </ac:spMkLst>
        </pc:spChg>
        <pc:spChg chg="mod">
          <ac:chgData name="Mammarelli, Marcelo Diego" userId="203bd74d-0587-4da5-a360-f2322560e273" providerId="ADAL" clId="{4EC2BCD8-9AF8-45DC-93CF-5FFD8A444517}" dt="2025-02-21T20:10:20.513" v="479" actId="1076"/>
          <ac:spMkLst>
            <pc:docMk/>
            <pc:sldMk cId="1968476514" sldId="278"/>
            <ac:spMk id="49" creationId="{FB86CE91-31D0-66F3-AE00-E78EC4A6E482}"/>
          </ac:spMkLst>
        </pc:spChg>
        <pc:spChg chg="mod">
          <ac:chgData name="Mammarelli, Marcelo Diego" userId="203bd74d-0587-4da5-a360-f2322560e273" providerId="ADAL" clId="{4EC2BCD8-9AF8-45DC-93CF-5FFD8A444517}" dt="2025-02-21T20:10:20.513" v="479" actId="1076"/>
          <ac:spMkLst>
            <pc:docMk/>
            <pc:sldMk cId="1968476514" sldId="278"/>
            <ac:spMk id="50" creationId="{77B8C364-DDF9-0ACE-02BB-D824AB25EC82}"/>
          </ac:spMkLst>
        </pc:spChg>
        <pc:spChg chg="mod">
          <ac:chgData name="Mammarelli, Marcelo Diego" userId="203bd74d-0587-4da5-a360-f2322560e273" providerId="ADAL" clId="{4EC2BCD8-9AF8-45DC-93CF-5FFD8A444517}" dt="2025-02-21T20:10:20.513" v="479" actId="1076"/>
          <ac:spMkLst>
            <pc:docMk/>
            <pc:sldMk cId="1968476514" sldId="278"/>
            <ac:spMk id="51" creationId="{3A88E6FA-82C9-CCE1-0D2D-13D0FBF1A33A}"/>
          </ac:spMkLst>
        </pc:spChg>
        <pc:spChg chg="del">
          <ac:chgData name="Mammarelli, Marcelo Diego" userId="203bd74d-0587-4da5-a360-f2322560e273" providerId="ADAL" clId="{4EC2BCD8-9AF8-45DC-93CF-5FFD8A444517}" dt="2025-02-21T20:08:51.697" v="470" actId="478"/>
          <ac:spMkLst>
            <pc:docMk/>
            <pc:sldMk cId="1968476514" sldId="278"/>
            <ac:spMk id="52" creationId="{0B2A9D61-AAB2-4352-55D8-79BE84A6809A}"/>
          </ac:spMkLst>
        </pc:spChg>
        <pc:spChg chg="del">
          <ac:chgData name="Mammarelli, Marcelo Diego" userId="203bd74d-0587-4da5-a360-f2322560e273" providerId="ADAL" clId="{4EC2BCD8-9AF8-45DC-93CF-5FFD8A444517}" dt="2025-02-21T20:08:51.697" v="470" actId="478"/>
          <ac:spMkLst>
            <pc:docMk/>
            <pc:sldMk cId="1968476514" sldId="278"/>
            <ac:spMk id="53" creationId="{ED08FA87-0D79-4DA8-01B6-0C8DA1CF0BA5}"/>
          </ac:spMkLst>
        </pc:spChg>
        <pc:spChg chg="del">
          <ac:chgData name="Mammarelli, Marcelo Diego" userId="203bd74d-0587-4da5-a360-f2322560e273" providerId="ADAL" clId="{4EC2BCD8-9AF8-45DC-93CF-5FFD8A444517}" dt="2025-02-21T20:08:51.697" v="470" actId="478"/>
          <ac:spMkLst>
            <pc:docMk/>
            <pc:sldMk cId="1968476514" sldId="278"/>
            <ac:spMk id="54" creationId="{5F3E21C8-E8DF-06EA-301E-5AE088F10391}"/>
          </ac:spMkLst>
        </pc:spChg>
        <pc:spChg chg="del">
          <ac:chgData name="Mammarelli, Marcelo Diego" userId="203bd74d-0587-4da5-a360-f2322560e273" providerId="ADAL" clId="{4EC2BCD8-9AF8-45DC-93CF-5FFD8A444517}" dt="2025-02-21T20:08:51.697" v="470" actId="478"/>
          <ac:spMkLst>
            <pc:docMk/>
            <pc:sldMk cId="1968476514" sldId="278"/>
            <ac:spMk id="55" creationId="{3BCB040E-5B45-557E-30FD-E14A5FEDC01A}"/>
          </ac:spMkLst>
        </pc:spChg>
        <pc:spChg chg="del">
          <ac:chgData name="Mammarelli, Marcelo Diego" userId="203bd74d-0587-4da5-a360-f2322560e273" providerId="ADAL" clId="{4EC2BCD8-9AF8-45DC-93CF-5FFD8A444517}" dt="2025-02-21T20:08:51.697" v="470" actId="478"/>
          <ac:spMkLst>
            <pc:docMk/>
            <pc:sldMk cId="1968476514" sldId="278"/>
            <ac:spMk id="56" creationId="{415AC2A4-C014-DA50-476E-A78F5A8A3DD3}"/>
          </ac:spMkLst>
        </pc:spChg>
        <pc:spChg chg="del">
          <ac:chgData name="Mammarelli, Marcelo Diego" userId="203bd74d-0587-4da5-a360-f2322560e273" providerId="ADAL" clId="{4EC2BCD8-9AF8-45DC-93CF-5FFD8A444517}" dt="2025-02-21T20:08:51.697" v="470" actId="478"/>
          <ac:spMkLst>
            <pc:docMk/>
            <pc:sldMk cId="1968476514" sldId="278"/>
            <ac:spMk id="57" creationId="{6F1A77EB-AF57-D3EB-2F82-C98465626AF8}"/>
          </ac:spMkLst>
        </pc:spChg>
        <pc:spChg chg="del">
          <ac:chgData name="Mammarelli, Marcelo Diego" userId="203bd74d-0587-4da5-a360-f2322560e273" providerId="ADAL" clId="{4EC2BCD8-9AF8-45DC-93CF-5FFD8A444517}" dt="2025-02-21T20:08:51.697" v="470" actId="478"/>
          <ac:spMkLst>
            <pc:docMk/>
            <pc:sldMk cId="1968476514" sldId="278"/>
            <ac:spMk id="58" creationId="{086EE03D-9898-7F7B-EA3B-FBFF1049C99D}"/>
          </ac:spMkLst>
        </pc:spChg>
        <pc:spChg chg="del">
          <ac:chgData name="Mammarelli, Marcelo Diego" userId="203bd74d-0587-4da5-a360-f2322560e273" providerId="ADAL" clId="{4EC2BCD8-9AF8-45DC-93CF-5FFD8A444517}" dt="2025-02-21T20:08:51.697" v="470" actId="478"/>
          <ac:spMkLst>
            <pc:docMk/>
            <pc:sldMk cId="1968476514" sldId="278"/>
            <ac:spMk id="59" creationId="{F237235B-56AA-39CE-F695-5732D909E7B4}"/>
          </ac:spMkLst>
        </pc:spChg>
        <pc:spChg chg="mod">
          <ac:chgData name="Mammarelli, Marcelo Diego" userId="203bd74d-0587-4da5-a360-f2322560e273" providerId="ADAL" clId="{4EC2BCD8-9AF8-45DC-93CF-5FFD8A444517}" dt="2025-02-21T20:10:20.513" v="479" actId="1076"/>
          <ac:spMkLst>
            <pc:docMk/>
            <pc:sldMk cId="1968476514" sldId="278"/>
            <ac:spMk id="64" creationId="{B23B5D07-872C-7249-F1E6-1FCEBB627E57}"/>
          </ac:spMkLst>
        </pc:spChg>
        <pc:spChg chg="mod">
          <ac:chgData name="Mammarelli, Marcelo Diego" userId="203bd74d-0587-4da5-a360-f2322560e273" providerId="ADAL" clId="{4EC2BCD8-9AF8-45DC-93CF-5FFD8A444517}" dt="2025-02-21T20:10:20.513" v="479" actId="1076"/>
          <ac:spMkLst>
            <pc:docMk/>
            <pc:sldMk cId="1968476514" sldId="278"/>
            <ac:spMk id="65" creationId="{6BAE68BB-C1E0-EA96-BBA3-704232F88CB7}"/>
          </ac:spMkLst>
        </pc:spChg>
        <pc:spChg chg="mod">
          <ac:chgData name="Mammarelli, Marcelo Diego" userId="203bd74d-0587-4da5-a360-f2322560e273" providerId="ADAL" clId="{4EC2BCD8-9AF8-45DC-93CF-5FFD8A444517}" dt="2025-02-21T20:10:20.513" v="479" actId="1076"/>
          <ac:spMkLst>
            <pc:docMk/>
            <pc:sldMk cId="1968476514" sldId="278"/>
            <ac:spMk id="70" creationId="{04711A4A-8185-7F96-714B-67F0B08EB6B1}"/>
          </ac:spMkLst>
        </pc:spChg>
        <pc:spChg chg="mod">
          <ac:chgData name="Mammarelli, Marcelo Diego" userId="203bd74d-0587-4da5-a360-f2322560e273" providerId="ADAL" clId="{4EC2BCD8-9AF8-45DC-93CF-5FFD8A444517}" dt="2025-02-21T20:10:20.513" v="479" actId="1076"/>
          <ac:spMkLst>
            <pc:docMk/>
            <pc:sldMk cId="1968476514" sldId="278"/>
            <ac:spMk id="71" creationId="{1E25CE08-9F20-17BF-754C-1ECBEDE77E1C}"/>
          </ac:spMkLst>
        </pc:spChg>
        <pc:spChg chg="mod">
          <ac:chgData name="Mammarelli, Marcelo Diego" userId="203bd74d-0587-4da5-a360-f2322560e273" providerId="ADAL" clId="{4EC2BCD8-9AF8-45DC-93CF-5FFD8A444517}" dt="2025-02-21T20:10:20.513" v="479" actId="1076"/>
          <ac:spMkLst>
            <pc:docMk/>
            <pc:sldMk cId="1968476514" sldId="278"/>
            <ac:spMk id="72" creationId="{AE93A977-1EA6-DB6F-945B-E6DBDCA0D06B}"/>
          </ac:spMkLst>
        </pc:spChg>
        <pc:spChg chg="mod">
          <ac:chgData name="Mammarelli, Marcelo Diego" userId="203bd74d-0587-4da5-a360-f2322560e273" providerId="ADAL" clId="{4EC2BCD8-9AF8-45DC-93CF-5FFD8A444517}" dt="2025-02-21T20:10:26.360" v="481" actId="1076"/>
          <ac:spMkLst>
            <pc:docMk/>
            <pc:sldMk cId="1968476514" sldId="278"/>
            <ac:spMk id="88" creationId="{D9C95003-E533-4754-8999-77800DFBF4EA}"/>
          </ac:spMkLst>
        </pc:spChg>
        <pc:spChg chg="mod">
          <ac:chgData name="Mammarelli, Marcelo Diego" userId="203bd74d-0587-4da5-a360-f2322560e273" providerId="ADAL" clId="{4EC2BCD8-9AF8-45DC-93CF-5FFD8A444517}" dt="2025-02-21T20:10:20.513" v="479" actId="1076"/>
          <ac:spMkLst>
            <pc:docMk/>
            <pc:sldMk cId="1968476514" sldId="278"/>
            <ac:spMk id="335" creationId="{C3508978-9D4F-56AA-7E1D-1961C3723BEE}"/>
          </ac:spMkLst>
        </pc:spChg>
        <pc:spChg chg="mod">
          <ac:chgData name="Mammarelli, Marcelo Diego" userId="203bd74d-0587-4da5-a360-f2322560e273" providerId="ADAL" clId="{4EC2BCD8-9AF8-45DC-93CF-5FFD8A444517}" dt="2025-02-21T20:11:21.837" v="528" actId="20577"/>
          <ac:spMkLst>
            <pc:docMk/>
            <pc:sldMk cId="1968476514" sldId="278"/>
            <ac:spMk id="337" creationId="{9724B1FD-E8A1-C446-C6EB-2AA882135ED9}"/>
          </ac:spMkLst>
        </pc:spChg>
        <pc:spChg chg="mod">
          <ac:chgData name="Mammarelli, Marcelo Diego" userId="203bd74d-0587-4da5-a360-f2322560e273" providerId="ADAL" clId="{4EC2BCD8-9AF8-45DC-93CF-5FFD8A444517}" dt="2025-02-21T20:10:20.513" v="479" actId="1076"/>
          <ac:spMkLst>
            <pc:docMk/>
            <pc:sldMk cId="1968476514" sldId="278"/>
            <ac:spMk id="339" creationId="{CFA26F43-27EC-1300-657E-20DDA0399640}"/>
          </ac:spMkLst>
        </pc:spChg>
        <pc:spChg chg="mod">
          <ac:chgData name="Mammarelli, Marcelo Diego" userId="203bd74d-0587-4da5-a360-f2322560e273" providerId="ADAL" clId="{4EC2BCD8-9AF8-45DC-93CF-5FFD8A444517}" dt="2025-02-21T20:10:20.513" v="479" actId="1076"/>
          <ac:spMkLst>
            <pc:docMk/>
            <pc:sldMk cId="1968476514" sldId="278"/>
            <ac:spMk id="341" creationId="{C96E27BF-346B-9EDD-85DA-1FE3BEB6A715}"/>
          </ac:spMkLst>
        </pc:spChg>
        <pc:spChg chg="mod">
          <ac:chgData name="Mammarelli, Marcelo Diego" userId="203bd74d-0587-4da5-a360-f2322560e273" providerId="ADAL" clId="{4EC2BCD8-9AF8-45DC-93CF-5FFD8A444517}" dt="2025-02-21T20:10:20.513" v="479" actId="1076"/>
          <ac:spMkLst>
            <pc:docMk/>
            <pc:sldMk cId="1968476514" sldId="278"/>
            <ac:spMk id="343" creationId="{FC962F54-7A46-1D50-CEDC-B2994220DE4C}"/>
          </ac:spMkLst>
        </pc:spChg>
        <pc:spChg chg="mod">
          <ac:chgData name="Mammarelli, Marcelo Diego" userId="203bd74d-0587-4da5-a360-f2322560e273" providerId="ADAL" clId="{4EC2BCD8-9AF8-45DC-93CF-5FFD8A444517}" dt="2025-02-21T20:10:20.513" v="479" actId="1076"/>
          <ac:spMkLst>
            <pc:docMk/>
            <pc:sldMk cId="1968476514" sldId="278"/>
            <ac:spMk id="345" creationId="{4B0EA0A4-C0BD-7C5D-512D-FB968A75EA62}"/>
          </ac:spMkLst>
        </pc:spChg>
        <pc:spChg chg="mod">
          <ac:chgData name="Mammarelli, Marcelo Diego" userId="203bd74d-0587-4da5-a360-f2322560e273" providerId="ADAL" clId="{4EC2BCD8-9AF8-45DC-93CF-5FFD8A444517}" dt="2025-02-21T20:10:20.513" v="479" actId="1076"/>
          <ac:spMkLst>
            <pc:docMk/>
            <pc:sldMk cId="1968476514" sldId="278"/>
            <ac:spMk id="351" creationId="{B63EBE35-DDD4-CCD5-DC4C-C7B3EB883662}"/>
          </ac:spMkLst>
        </pc:spChg>
        <pc:spChg chg="mod">
          <ac:chgData name="Mammarelli, Marcelo Diego" userId="203bd74d-0587-4da5-a360-f2322560e273" providerId="ADAL" clId="{4EC2BCD8-9AF8-45DC-93CF-5FFD8A444517}" dt="2025-02-21T20:10:20.513" v="479" actId="1076"/>
          <ac:spMkLst>
            <pc:docMk/>
            <pc:sldMk cId="1968476514" sldId="278"/>
            <ac:spMk id="353" creationId="{EE7B08D4-AAFA-8392-A1D9-B0E73B343C87}"/>
          </ac:spMkLst>
        </pc:spChg>
        <pc:spChg chg="mod">
          <ac:chgData name="Mammarelli, Marcelo Diego" userId="203bd74d-0587-4da5-a360-f2322560e273" providerId="ADAL" clId="{4EC2BCD8-9AF8-45DC-93CF-5FFD8A444517}" dt="2025-02-21T20:10:20.513" v="479" actId="1076"/>
          <ac:spMkLst>
            <pc:docMk/>
            <pc:sldMk cId="1968476514" sldId="278"/>
            <ac:spMk id="365" creationId="{A26F1C50-4D97-75F9-0906-13736CAAFF54}"/>
          </ac:spMkLst>
        </pc:spChg>
        <pc:spChg chg="mod">
          <ac:chgData name="Mammarelli, Marcelo Diego" userId="203bd74d-0587-4da5-a360-f2322560e273" providerId="ADAL" clId="{4EC2BCD8-9AF8-45DC-93CF-5FFD8A444517}" dt="2025-02-21T20:10:20.513" v="479" actId="1076"/>
          <ac:spMkLst>
            <pc:docMk/>
            <pc:sldMk cId="1968476514" sldId="278"/>
            <ac:spMk id="367" creationId="{5175C319-3035-F768-F8CC-E1BDD0FCE190}"/>
          </ac:spMkLst>
        </pc:spChg>
        <pc:spChg chg="mod">
          <ac:chgData name="Mammarelli, Marcelo Diego" userId="203bd74d-0587-4da5-a360-f2322560e273" providerId="ADAL" clId="{4EC2BCD8-9AF8-45DC-93CF-5FFD8A444517}" dt="2025-02-21T20:10:20.513" v="479" actId="1076"/>
          <ac:spMkLst>
            <pc:docMk/>
            <pc:sldMk cId="1968476514" sldId="278"/>
            <ac:spMk id="369" creationId="{87016496-7F26-D10F-73B8-70EA5ED16A49}"/>
          </ac:spMkLst>
        </pc:spChg>
        <pc:spChg chg="mod">
          <ac:chgData name="Mammarelli, Marcelo Diego" userId="203bd74d-0587-4da5-a360-f2322560e273" providerId="ADAL" clId="{4EC2BCD8-9AF8-45DC-93CF-5FFD8A444517}" dt="2025-02-21T20:10:20.513" v="479" actId="1076"/>
          <ac:spMkLst>
            <pc:docMk/>
            <pc:sldMk cId="1968476514" sldId="278"/>
            <ac:spMk id="371" creationId="{98F3658F-B91D-CAF7-737D-8915F15B16A2}"/>
          </ac:spMkLst>
        </pc:spChg>
        <pc:spChg chg="mod">
          <ac:chgData name="Mammarelli, Marcelo Diego" userId="203bd74d-0587-4da5-a360-f2322560e273" providerId="ADAL" clId="{4EC2BCD8-9AF8-45DC-93CF-5FFD8A444517}" dt="2025-02-21T20:10:20.513" v="479" actId="1076"/>
          <ac:spMkLst>
            <pc:docMk/>
            <pc:sldMk cId="1968476514" sldId="278"/>
            <ac:spMk id="373" creationId="{20BD0B1E-07AE-2780-12A5-5F95E2BAF35E}"/>
          </ac:spMkLst>
        </pc:spChg>
        <pc:spChg chg="mod">
          <ac:chgData name="Mammarelli, Marcelo Diego" userId="203bd74d-0587-4da5-a360-f2322560e273" providerId="ADAL" clId="{4EC2BCD8-9AF8-45DC-93CF-5FFD8A444517}" dt="2025-02-21T20:10:20.513" v="479" actId="1076"/>
          <ac:spMkLst>
            <pc:docMk/>
            <pc:sldMk cId="1968476514" sldId="278"/>
            <ac:spMk id="375" creationId="{15FBD3B9-FF82-375B-9797-FCB4AE2931E5}"/>
          </ac:spMkLst>
        </pc:spChg>
        <pc:spChg chg="mod">
          <ac:chgData name="Mammarelli, Marcelo Diego" userId="203bd74d-0587-4da5-a360-f2322560e273" providerId="ADAL" clId="{4EC2BCD8-9AF8-45DC-93CF-5FFD8A444517}" dt="2025-02-21T20:10:20.513" v="479" actId="1076"/>
          <ac:spMkLst>
            <pc:docMk/>
            <pc:sldMk cId="1968476514" sldId="278"/>
            <ac:spMk id="377" creationId="{63D6619F-A42A-A207-3D25-C9DD3BC05717}"/>
          </ac:spMkLst>
        </pc:spChg>
        <pc:spChg chg="mod">
          <ac:chgData name="Mammarelli, Marcelo Diego" userId="203bd74d-0587-4da5-a360-f2322560e273" providerId="ADAL" clId="{4EC2BCD8-9AF8-45DC-93CF-5FFD8A444517}" dt="2025-02-21T20:10:20.513" v="479" actId="1076"/>
          <ac:spMkLst>
            <pc:docMk/>
            <pc:sldMk cId="1968476514" sldId="278"/>
            <ac:spMk id="379" creationId="{518C615A-F37C-D6E9-FD68-93C6D87044A1}"/>
          </ac:spMkLst>
        </pc:spChg>
        <pc:spChg chg="mod">
          <ac:chgData name="Mammarelli, Marcelo Diego" userId="203bd74d-0587-4da5-a360-f2322560e273" providerId="ADAL" clId="{4EC2BCD8-9AF8-45DC-93CF-5FFD8A444517}" dt="2025-02-21T20:10:20.513" v="479" actId="1076"/>
          <ac:spMkLst>
            <pc:docMk/>
            <pc:sldMk cId="1968476514" sldId="278"/>
            <ac:spMk id="381" creationId="{E0BDBFB4-BDAF-B691-C9C8-6D8FA9C09B74}"/>
          </ac:spMkLst>
        </pc:spChg>
        <pc:spChg chg="mod">
          <ac:chgData name="Mammarelli, Marcelo Diego" userId="203bd74d-0587-4da5-a360-f2322560e273" providerId="ADAL" clId="{4EC2BCD8-9AF8-45DC-93CF-5FFD8A444517}" dt="2025-02-21T20:10:20.513" v="479" actId="1076"/>
          <ac:spMkLst>
            <pc:docMk/>
            <pc:sldMk cId="1968476514" sldId="278"/>
            <ac:spMk id="383" creationId="{B2519480-1EE8-AA15-2993-4AB52717D2DC}"/>
          </ac:spMkLst>
        </pc:spChg>
        <pc:spChg chg="mod">
          <ac:chgData name="Mammarelli, Marcelo Diego" userId="203bd74d-0587-4da5-a360-f2322560e273" providerId="ADAL" clId="{4EC2BCD8-9AF8-45DC-93CF-5FFD8A444517}" dt="2025-02-21T20:10:20.513" v="479" actId="1076"/>
          <ac:spMkLst>
            <pc:docMk/>
            <pc:sldMk cId="1968476514" sldId="278"/>
            <ac:spMk id="385" creationId="{21411A70-B26A-CA88-49B7-3AC63A2DDAE9}"/>
          </ac:spMkLst>
        </pc:spChg>
        <pc:spChg chg="mod">
          <ac:chgData name="Mammarelli, Marcelo Diego" userId="203bd74d-0587-4da5-a360-f2322560e273" providerId="ADAL" clId="{4EC2BCD8-9AF8-45DC-93CF-5FFD8A444517}" dt="2025-02-21T20:10:20.513" v="479" actId="1076"/>
          <ac:spMkLst>
            <pc:docMk/>
            <pc:sldMk cId="1968476514" sldId="278"/>
            <ac:spMk id="387" creationId="{3D5C7725-A950-035A-142A-E0A19BB4CF00}"/>
          </ac:spMkLst>
        </pc:spChg>
        <pc:spChg chg="mod">
          <ac:chgData name="Mammarelli, Marcelo Diego" userId="203bd74d-0587-4da5-a360-f2322560e273" providerId="ADAL" clId="{4EC2BCD8-9AF8-45DC-93CF-5FFD8A444517}" dt="2025-02-21T20:10:20.513" v="479" actId="1076"/>
          <ac:spMkLst>
            <pc:docMk/>
            <pc:sldMk cId="1968476514" sldId="278"/>
            <ac:spMk id="389" creationId="{B3DA990E-7AE3-D252-87C5-D682389A54CE}"/>
          </ac:spMkLst>
        </pc:spChg>
        <pc:spChg chg="mod">
          <ac:chgData name="Mammarelli, Marcelo Diego" userId="203bd74d-0587-4da5-a360-f2322560e273" providerId="ADAL" clId="{4EC2BCD8-9AF8-45DC-93CF-5FFD8A444517}" dt="2025-02-21T20:10:20.513" v="479" actId="1076"/>
          <ac:spMkLst>
            <pc:docMk/>
            <pc:sldMk cId="1968476514" sldId="278"/>
            <ac:spMk id="391" creationId="{F535ED4D-B459-E3CF-5AE3-4401563AEB50}"/>
          </ac:spMkLst>
        </pc:spChg>
        <pc:spChg chg="mod">
          <ac:chgData name="Mammarelli, Marcelo Diego" userId="203bd74d-0587-4da5-a360-f2322560e273" providerId="ADAL" clId="{4EC2BCD8-9AF8-45DC-93CF-5FFD8A444517}" dt="2025-02-21T20:10:20.513" v="479" actId="1076"/>
          <ac:spMkLst>
            <pc:docMk/>
            <pc:sldMk cId="1968476514" sldId="278"/>
            <ac:spMk id="393" creationId="{660AA6CA-3902-D46B-7C65-4617AB389BCB}"/>
          </ac:spMkLst>
        </pc:spChg>
        <pc:spChg chg="mod">
          <ac:chgData name="Mammarelli, Marcelo Diego" userId="203bd74d-0587-4da5-a360-f2322560e273" providerId="ADAL" clId="{4EC2BCD8-9AF8-45DC-93CF-5FFD8A444517}" dt="2025-02-21T20:10:20.513" v="479" actId="1076"/>
          <ac:spMkLst>
            <pc:docMk/>
            <pc:sldMk cId="1968476514" sldId="278"/>
            <ac:spMk id="395" creationId="{5264A0BD-8F8E-0824-AF7A-1FF9B54896ED}"/>
          </ac:spMkLst>
        </pc:spChg>
        <pc:spChg chg="mod">
          <ac:chgData name="Mammarelli, Marcelo Diego" userId="203bd74d-0587-4da5-a360-f2322560e273" providerId="ADAL" clId="{4EC2BCD8-9AF8-45DC-93CF-5FFD8A444517}" dt="2025-02-21T20:10:20.513" v="479" actId="1076"/>
          <ac:spMkLst>
            <pc:docMk/>
            <pc:sldMk cId="1968476514" sldId="278"/>
            <ac:spMk id="399" creationId="{161072B8-E51D-2A3B-29EA-3278ADCC8672}"/>
          </ac:spMkLst>
        </pc:spChg>
        <pc:spChg chg="mod">
          <ac:chgData name="Mammarelli, Marcelo Diego" userId="203bd74d-0587-4da5-a360-f2322560e273" providerId="ADAL" clId="{4EC2BCD8-9AF8-45DC-93CF-5FFD8A444517}" dt="2025-02-21T20:10:20.513" v="479" actId="1076"/>
          <ac:spMkLst>
            <pc:docMk/>
            <pc:sldMk cId="1968476514" sldId="278"/>
            <ac:spMk id="401" creationId="{C920770B-2D1F-29D6-683C-2A204C4724BC}"/>
          </ac:spMkLst>
        </pc:spChg>
        <pc:spChg chg="mod">
          <ac:chgData name="Mammarelli, Marcelo Diego" userId="203bd74d-0587-4da5-a360-f2322560e273" providerId="ADAL" clId="{4EC2BCD8-9AF8-45DC-93CF-5FFD8A444517}" dt="2025-02-21T20:10:20.513" v="479" actId="1076"/>
          <ac:spMkLst>
            <pc:docMk/>
            <pc:sldMk cId="1968476514" sldId="278"/>
            <ac:spMk id="403" creationId="{DC3E5ABD-E322-D407-C2F3-896DEDE72582}"/>
          </ac:spMkLst>
        </pc:spChg>
        <pc:spChg chg="mod">
          <ac:chgData name="Mammarelli, Marcelo Diego" userId="203bd74d-0587-4da5-a360-f2322560e273" providerId="ADAL" clId="{4EC2BCD8-9AF8-45DC-93CF-5FFD8A444517}" dt="2025-02-21T20:10:20.513" v="479" actId="1076"/>
          <ac:spMkLst>
            <pc:docMk/>
            <pc:sldMk cId="1968476514" sldId="278"/>
            <ac:spMk id="405" creationId="{78405350-0F2E-6BB5-8031-6839CC3FB7F2}"/>
          </ac:spMkLst>
        </pc:spChg>
        <pc:spChg chg="mod">
          <ac:chgData name="Mammarelli, Marcelo Diego" userId="203bd74d-0587-4da5-a360-f2322560e273" providerId="ADAL" clId="{4EC2BCD8-9AF8-45DC-93CF-5FFD8A444517}" dt="2025-02-21T20:10:20.513" v="479" actId="1076"/>
          <ac:spMkLst>
            <pc:docMk/>
            <pc:sldMk cId="1968476514" sldId="278"/>
            <ac:spMk id="407" creationId="{D1E25791-3ABE-ECF2-BC6A-25756FF6D9E9}"/>
          </ac:spMkLst>
        </pc:spChg>
        <pc:spChg chg="mod">
          <ac:chgData name="Mammarelli, Marcelo Diego" userId="203bd74d-0587-4da5-a360-f2322560e273" providerId="ADAL" clId="{4EC2BCD8-9AF8-45DC-93CF-5FFD8A444517}" dt="2025-02-21T20:10:20.513" v="479" actId="1076"/>
          <ac:spMkLst>
            <pc:docMk/>
            <pc:sldMk cId="1968476514" sldId="278"/>
            <ac:spMk id="409" creationId="{54CADDED-F42B-CC64-077E-1E62A09F8405}"/>
          </ac:spMkLst>
        </pc:spChg>
        <pc:spChg chg="mod">
          <ac:chgData name="Mammarelli, Marcelo Diego" userId="203bd74d-0587-4da5-a360-f2322560e273" providerId="ADAL" clId="{4EC2BCD8-9AF8-45DC-93CF-5FFD8A444517}" dt="2025-02-21T20:10:20.513" v="479" actId="1076"/>
          <ac:spMkLst>
            <pc:docMk/>
            <pc:sldMk cId="1968476514" sldId="278"/>
            <ac:spMk id="411" creationId="{30EA67C8-2995-B07F-F447-F3733B206126}"/>
          </ac:spMkLst>
        </pc:spChg>
        <pc:spChg chg="mod">
          <ac:chgData name="Mammarelli, Marcelo Diego" userId="203bd74d-0587-4da5-a360-f2322560e273" providerId="ADAL" clId="{4EC2BCD8-9AF8-45DC-93CF-5FFD8A444517}" dt="2025-02-21T20:10:20.513" v="479" actId="1076"/>
          <ac:spMkLst>
            <pc:docMk/>
            <pc:sldMk cId="1968476514" sldId="278"/>
            <ac:spMk id="413" creationId="{39F008D7-C759-FF76-2F1E-37A9FE9E37F5}"/>
          </ac:spMkLst>
        </pc:spChg>
        <pc:spChg chg="mod">
          <ac:chgData name="Mammarelli, Marcelo Diego" userId="203bd74d-0587-4da5-a360-f2322560e273" providerId="ADAL" clId="{4EC2BCD8-9AF8-45DC-93CF-5FFD8A444517}" dt="2025-02-21T20:10:20.513" v="479" actId="1076"/>
          <ac:spMkLst>
            <pc:docMk/>
            <pc:sldMk cId="1968476514" sldId="278"/>
            <ac:spMk id="415" creationId="{341EA10C-20AD-171B-BF77-8317A5EC3065}"/>
          </ac:spMkLst>
        </pc:spChg>
        <pc:spChg chg="mod">
          <ac:chgData name="Mammarelli, Marcelo Diego" userId="203bd74d-0587-4da5-a360-f2322560e273" providerId="ADAL" clId="{4EC2BCD8-9AF8-45DC-93CF-5FFD8A444517}" dt="2025-02-21T20:10:20.513" v="479" actId="1076"/>
          <ac:spMkLst>
            <pc:docMk/>
            <pc:sldMk cId="1968476514" sldId="278"/>
            <ac:spMk id="417" creationId="{11A9796C-8E31-E709-D43D-1E44C348C99B}"/>
          </ac:spMkLst>
        </pc:spChg>
        <pc:spChg chg="mod">
          <ac:chgData name="Mammarelli, Marcelo Diego" userId="203bd74d-0587-4da5-a360-f2322560e273" providerId="ADAL" clId="{4EC2BCD8-9AF8-45DC-93CF-5FFD8A444517}" dt="2025-02-21T20:10:20.513" v="479" actId="1076"/>
          <ac:spMkLst>
            <pc:docMk/>
            <pc:sldMk cId="1968476514" sldId="278"/>
            <ac:spMk id="419" creationId="{81BEE417-05C1-0E1D-A113-00DB0C89AD4F}"/>
          </ac:spMkLst>
        </pc:spChg>
        <pc:spChg chg="mod">
          <ac:chgData name="Mammarelli, Marcelo Diego" userId="203bd74d-0587-4da5-a360-f2322560e273" providerId="ADAL" clId="{4EC2BCD8-9AF8-45DC-93CF-5FFD8A444517}" dt="2025-02-21T20:10:20.513" v="479" actId="1076"/>
          <ac:spMkLst>
            <pc:docMk/>
            <pc:sldMk cId="1968476514" sldId="278"/>
            <ac:spMk id="421" creationId="{36A24AE6-B031-98FB-DF7D-CEA63E09BE77}"/>
          </ac:spMkLst>
        </pc:spChg>
        <pc:spChg chg="mod">
          <ac:chgData name="Mammarelli, Marcelo Diego" userId="203bd74d-0587-4da5-a360-f2322560e273" providerId="ADAL" clId="{4EC2BCD8-9AF8-45DC-93CF-5FFD8A444517}" dt="2025-02-21T20:10:20.513" v="479" actId="1076"/>
          <ac:spMkLst>
            <pc:docMk/>
            <pc:sldMk cId="1968476514" sldId="278"/>
            <ac:spMk id="423" creationId="{405F5A28-60FC-8072-EEC9-086954A27A61}"/>
          </ac:spMkLst>
        </pc:spChg>
        <pc:spChg chg="mod">
          <ac:chgData name="Mammarelli, Marcelo Diego" userId="203bd74d-0587-4da5-a360-f2322560e273" providerId="ADAL" clId="{4EC2BCD8-9AF8-45DC-93CF-5FFD8A444517}" dt="2025-02-21T20:10:20.513" v="479" actId="1076"/>
          <ac:spMkLst>
            <pc:docMk/>
            <pc:sldMk cId="1968476514" sldId="278"/>
            <ac:spMk id="425" creationId="{4E88E2B4-BF1A-2A8B-2EE4-23EE32FE1153}"/>
          </ac:spMkLst>
        </pc:spChg>
        <pc:spChg chg="mod">
          <ac:chgData name="Mammarelli, Marcelo Diego" userId="203bd74d-0587-4da5-a360-f2322560e273" providerId="ADAL" clId="{4EC2BCD8-9AF8-45DC-93CF-5FFD8A444517}" dt="2025-02-21T20:10:20.513" v="479" actId="1076"/>
          <ac:spMkLst>
            <pc:docMk/>
            <pc:sldMk cId="1968476514" sldId="278"/>
            <ac:spMk id="427" creationId="{2270ED05-16CB-6CAC-56EE-0A7E8113C277}"/>
          </ac:spMkLst>
        </pc:spChg>
        <pc:spChg chg="mod">
          <ac:chgData name="Mammarelli, Marcelo Diego" userId="203bd74d-0587-4da5-a360-f2322560e273" providerId="ADAL" clId="{4EC2BCD8-9AF8-45DC-93CF-5FFD8A444517}" dt="2025-02-21T20:10:20.513" v="479" actId="1076"/>
          <ac:spMkLst>
            <pc:docMk/>
            <pc:sldMk cId="1968476514" sldId="278"/>
            <ac:spMk id="429" creationId="{21D7A2AA-ACB4-22F8-E9FE-878FFD4A70AF}"/>
          </ac:spMkLst>
        </pc:spChg>
        <pc:spChg chg="mod">
          <ac:chgData name="Mammarelli, Marcelo Diego" userId="203bd74d-0587-4da5-a360-f2322560e273" providerId="ADAL" clId="{4EC2BCD8-9AF8-45DC-93CF-5FFD8A444517}" dt="2025-02-21T20:10:20.513" v="479" actId="1076"/>
          <ac:spMkLst>
            <pc:docMk/>
            <pc:sldMk cId="1968476514" sldId="278"/>
            <ac:spMk id="433" creationId="{EB3A02F1-7D37-39BB-753D-EC49A296B1AB}"/>
          </ac:spMkLst>
        </pc:spChg>
        <pc:spChg chg="mod">
          <ac:chgData name="Mammarelli, Marcelo Diego" userId="203bd74d-0587-4da5-a360-f2322560e273" providerId="ADAL" clId="{4EC2BCD8-9AF8-45DC-93CF-5FFD8A444517}" dt="2025-02-21T20:10:20.513" v="479" actId="1076"/>
          <ac:spMkLst>
            <pc:docMk/>
            <pc:sldMk cId="1968476514" sldId="278"/>
            <ac:spMk id="435" creationId="{280D04C2-FE53-6F2C-EE4B-280E8C5EBF36}"/>
          </ac:spMkLst>
        </pc:spChg>
        <pc:spChg chg="mod">
          <ac:chgData name="Mammarelli, Marcelo Diego" userId="203bd74d-0587-4da5-a360-f2322560e273" providerId="ADAL" clId="{4EC2BCD8-9AF8-45DC-93CF-5FFD8A444517}" dt="2025-02-21T20:10:20.513" v="479" actId="1076"/>
          <ac:spMkLst>
            <pc:docMk/>
            <pc:sldMk cId="1968476514" sldId="278"/>
            <ac:spMk id="437" creationId="{0D6274F6-9235-3669-5D50-01F3FD69B1AF}"/>
          </ac:spMkLst>
        </pc:spChg>
        <pc:spChg chg="mod">
          <ac:chgData name="Mammarelli, Marcelo Diego" userId="203bd74d-0587-4da5-a360-f2322560e273" providerId="ADAL" clId="{4EC2BCD8-9AF8-45DC-93CF-5FFD8A444517}" dt="2025-02-21T20:10:20.513" v="479" actId="1076"/>
          <ac:spMkLst>
            <pc:docMk/>
            <pc:sldMk cId="1968476514" sldId="278"/>
            <ac:spMk id="439" creationId="{2F8E54CE-7587-E5DB-420F-96299D0FD889}"/>
          </ac:spMkLst>
        </pc:spChg>
        <pc:spChg chg="mod">
          <ac:chgData name="Mammarelli, Marcelo Diego" userId="203bd74d-0587-4da5-a360-f2322560e273" providerId="ADAL" clId="{4EC2BCD8-9AF8-45DC-93CF-5FFD8A444517}" dt="2025-02-21T20:10:20.513" v="479" actId="1076"/>
          <ac:spMkLst>
            <pc:docMk/>
            <pc:sldMk cId="1968476514" sldId="278"/>
            <ac:spMk id="441" creationId="{512EACC5-6960-C1C8-6FF2-45316EC65B9E}"/>
          </ac:spMkLst>
        </pc:spChg>
        <pc:spChg chg="mod">
          <ac:chgData name="Mammarelli, Marcelo Diego" userId="203bd74d-0587-4da5-a360-f2322560e273" providerId="ADAL" clId="{4EC2BCD8-9AF8-45DC-93CF-5FFD8A444517}" dt="2025-02-21T20:10:20.513" v="479" actId="1076"/>
          <ac:spMkLst>
            <pc:docMk/>
            <pc:sldMk cId="1968476514" sldId="278"/>
            <ac:spMk id="443" creationId="{F34AC396-A56D-8AFA-B03C-948B4B1F3C24}"/>
          </ac:spMkLst>
        </pc:spChg>
        <pc:spChg chg="mod">
          <ac:chgData name="Mammarelli, Marcelo Diego" userId="203bd74d-0587-4da5-a360-f2322560e273" providerId="ADAL" clId="{4EC2BCD8-9AF8-45DC-93CF-5FFD8A444517}" dt="2025-02-21T20:10:20.513" v="479" actId="1076"/>
          <ac:spMkLst>
            <pc:docMk/>
            <pc:sldMk cId="1968476514" sldId="278"/>
            <ac:spMk id="445" creationId="{AC29A9A1-8546-BE5A-16F4-FC6F5051D5E0}"/>
          </ac:spMkLst>
        </pc:spChg>
        <pc:spChg chg="mod">
          <ac:chgData name="Mammarelli, Marcelo Diego" userId="203bd74d-0587-4da5-a360-f2322560e273" providerId="ADAL" clId="{4EC2BCD8-9AF8-45DC-93CF-5FFD8A444517}" dt="2025-02-21T20:10:20.513" v="479" actId="1076"/>
          <ac:spMkLst>
            <pc:docMk/>
            <pc:sldMk cId="1968476514" sldId="278"/>
            <ac:spMk id="449" creationId="{C1DB0245-D714-ED71-43B4-D1BF59F690EF}"/>
          </ac:spMkLst>
        </pc:spChg>
        <pc:spChg chg="del">
          <ac:chgData name="Mammarelli, Marcelo Diego" userId="203bd74d-0587-4da5-a360-f2322560e273" providerId="ADAL" clId="{4EC2BCD8-9AF8-45DC-93CF-5FFD8A444517}" dt="2025-02-21T20:08:51.697" v="470" actId="478"/>
          <ac:spMkLst>
            <pc:docMk/>
            <pc:sldMk cId="1968476514" sldId="278"/>
            <ac:spMk id="451" creationId="{91BFF49B-15B8-9EFD-8582-A59E78D79469}"/>
          </ac:spMkLst>
        </pc:spChg>
        <pc:spChg chg="mod">
          <ac:chgData name="Mammarelli, Marcelo Diego" userId="203bd74d-0587-4da5-a360-f2322560e273" providerId="ADAL" clId="{4EC2BCD8-9AF8-45DC-93CF-5FFD8A444517}" dt="2025-02-21T20:10:20.513" v="479" actId="1076"/>
          <ac:spMkLst>
            <pc:docMk/>
            <pc:sldMk cId="1968476514" sldId="278"/>
            <ac:spMk id="453" creationId="{CB898F76-4FE5-DFEC-F045-4D10FAB28130}"/>
          </ac:spMkLst>
        </pc:spChg>
        <pc:spChg chg="mod">
          <ac:chgData name="Mammarelli, Marcelo Diego" userId="203bd74d-0587-4da5-a360-f2322560e273" providerId="ADAL" clId="{4EC2BCD8-9AF8-45DC-93CF-5FFD8A444517}" dt="2025-02-21T20:10:20.513" v="479" actId="1076"/>
          <ac:spMkLst>
            <pc:docMk/>
            <pc:sldMk cId="1968476514" sldId="278"/>
            <ac:spMk id="455" creationId="{768DDD94-D89F-FC17-0074-C8B5A7ED9A82}"/>
          </ac:spMkLst>
        </pc:spChg>
        <pc:spChg chg="mod">
          <ac:chgData name="Mammarelli, Marcelo Diego" userId="203bd74d-0587-4da5-a360-f2322560e273" providerId="ADAL" clId="{4EC2BCD8-9AF8-45DC-93CF-5FFD8A444517}" dt="2025-02-21T20:10:20.513" v="479" actId="1076"/>
          <ac:spMkLst>
            <pc:docMk/>
            <pc:sldMk cId="1968476514" sldId="278"/>
            <ac:spMk id="457" creationId="{0C9CA31B-9D25-AEB7-938B-950BA1BF44EA}"/>
          </ac:spMkLst>
        </pc:spChg>
        <pc:spChg chg="mod">
          <ac:chgData name="Mammarelli, Marcelo Diego" userId="203bd74d-0587-4da5-a360-f2322560e273" providerId="ADAL" clId="{4EC2BCD8-9AF8-45DC-93CF-5FFD8A444517}" dt="2025-02-21T20:10:20.513" v="479" actId="1076"/>
          <ac:spMkLst>
            <pc:docMk/>
            <pc:sldMk cId="1968476514" sldId="278"/>
            <ac:spMk id="459" creationId="{183DCBEC-9067-61A8-5173-0197395B56D1}"/>
          </ac:spMkLst>
        </pc:spChg>
        <pc:spChg chg="mod">
          <ac:chgData name="Mammarelli, Marcelo Diego" userId="203bd74d-0587-4da5-a360-f2322560e273" providerId="ADAL" clId="{4EC2BCD8-9AF8-45DC-93CF-5FFD8A444517}" dt="2025-02-21T20:10:20.513" v="479" actId="1076"/>
          <ac:spMkLst>
            <pc:docMk/>
            <pc:sldMk cId="1968476514" sldId="278"/>
            <ac:spMk id="465" creationId="{1B753FE7-AFD0-7B32-D7DB-48B0432AB13C}"/>
          </ac:spMkLst>
        </pc:spChg>
        <pc:spChg chg="mod">
          <ac:chgData name="Mammarelli, Marcelo Diego" userId="203bd74d-0587-4da5-a360-f2322560e273" providerId="ADAL" clId="{4EC2BCD8-9AF8-45DC-93CF-5FFD8A444517}" dt="2025-02-21T20:10:20.513" v="479" actId="1076"/>
          <ac:spMkLst>
            <pc:docMk/>
            <pc:sldMk cId="1968476514" sldId="278"/>
            <ac:spMk id="467" creationId="{982C7FC1-DE7E-1ECC-4220-74BC2D2D2C20}"/>
          </ac:spMkLst>
        </pc:spChg>
        <pc:spChg chg="mod">
          <ac:chgData name="Mammarelli, Marcelo Diego" userId="203bd74d-0587-4da5-a360-f2322560e273" providerId="ADAL" clId="{4EC2BCD8-9AF8-45DC-93CF-5FFD8A444517}" dt="2025-02-21T20:10:20.513" v="479" actId="1076"/>
          <ac:spMkLst>
            <pc:docMk/>
            <pc:sldMk cId="1968476514" sldId="278"/>
            <ac:spMk id="471" creationId="{EAB8752B-BCA9-1A5E-98B8-FFB55F63E727}"/>
          </ac:spMkLst>
        </pc:spChg>
        <pc:spChg chg="del">
          <ac:chgData name="Mammarelli, Marcelo Diego" userId="203bd74d-0587-4da5-a360-f2322560e273" providerId="ADAL" clId="{4EC2BCD8-9AF8-45DC-93CF-5FFD8A444517}" dt="2025-02-21T20:08:51.697" v="470" actId="478"/>
          <ac:spMkLst>
            <pc:docMk/>
            <pc:sldMk cId="1968476514" sldId="278"/>
            <ac:spMk id="473" creationId="{963AF2ED-0322-20FD-DE6D-032926F8FF6D}"/>
          </ac:spMkLst>
        </pc:spChg>
        <pc:spChg chg="add mod">
          <ac:chgData name="Mammarelli, Marcelo Diego" userId="203bd74d-0587-4da5-a360-f2322560e273" providerId="ADAL" clId="{4EC2BCD8-9AF8-45DC-93CF-5FFD8A444517}" dt="2025-02-21T20:10:20.513" v="479" actId="1076"/>
          <ac:spMkLst>
            <pc:docMk/>
            <pc:sldMk cId="1968476514" sldId="278"/>
            <ac:spMk id="474" creationId="{40C0E0A3-390D-6A31-9DC0-EF2DBF9B7926}"/>
          </ac:spMkLst>
        </pc:spChg>
        <pc:spChg chg="del">
          <ac:chgData name="Mammarelli, Marcelo Diego" userId="203bd74d-0587-4da5-a360-f2322560e273" providerId="ADAL" clId="{4EC2BCD8-9AF8-45DC-93CF-5FFD8A444517}" dt="2025-02-21T20:08:32.833" v="461" actId="478"/>
          <ac:spMkLst>
            <pc:docMk/>
            <pc:sldMk cId="1968476514" sldId="278"/>
            <ac:spMk id="475" creationId="{0FF8AC9C-EEBC-3849-21CF-24CAFB0C2E33}"/>
          </ac:spMkLst>
        </pc:spChg>
        <pc:spChg chg="mod">
          <ac:chgData name="Mammarelli, Marcelo Diego" userId="203bd74d-0587-4da5-a360-f2322560e273" providerId="ADAL" clId="{4EC2BCD8-9AF8-45DC-93CF-5FFD8A444517}" dt="2025-02-21T20:10:20.513" v="479" actId="1076"/>
          <ac:spMkLst>
            <pc:docMk/>
            <pc:sldMk cId="1968476514" sldId="278"/>
            <ac:spMk id="476" creationId="{CD564DCD-7705-6CC8-4287-539EF674ACB1}"/>
          </ac:spMkLst>
        </pc:spChg>
        <pc:spChg chg="del">
          <ac:chgData name="Mammarelli, Marcelo Diego" userId="203bd74d-0587-4da5-a360-f2322560e273" providerId="ADAL" clId="{4EC2BCD8-9AF8-45DC-93CF-5FFD8A444517}" dt="2025-02-21T19:55:56.759" v="285" actId="478"/>
          <ac:spMkLst>
            <pc:docMk/>
            <pc:sldMk cId="1968476514" sldId="278"/>
            <ac:spMk id="477" creationId="{2422D4D5-4910-6591-1017-E2226E388CF2}"/>
          </ac:spMkLst>
        </pc:spChg>
        <pc:spChg chg="del">
          <ac:chgData name="Mammarelli, Marcelo Diego" userId="203bd74d-0587-4da5-a360-f2322560e273" providerId="ADAL" clId="{4EC2BCD8-9AF8-45DC-93CF-5FFD8A444517}" dt="2025-02-21T19:55:58.604" v="286" actId="478"/>
          <ac:spMkLst>
            <pc:docMk/>
            <pc:sldMk cId="1968476514" sldId="278"/>
            <ac:spMk id="478" creationId="{76264F0F-0169-CA25-07A7-B5DF524526ED}"/>
          </ac:spMkLst>
        </pc:spChg>
        <pc:spChg chg="mod">
          <ac:chgData name="Mammarelli, Marcelo Diego" userId="203bd74d-0587-4da5-a360-f2322560e273" providerId="ADAL" clId="{4EC2BCD8-9AF8-45DC-93CF-5FFD8A444517}" dt="2025-02-21T20:10:20.513" v="479" actId="1076"/>
          <ac:spMkLst>
            <pc:docMk/>
            <pc:sldMk cId="1968476514" sldId="278"/>
            <ac:spMk id="479" creationId="{B5358747-01A2-C1D3-0AED-FA8167094EAE}"/>
          </ac:spMkLst>
        </pc:spChg>
        <pc:spChg chg="del">
          <ac:chgData name="Mammarelli, Marcelo Diego" userId="203bd74d-0587-4da5-a360-f2322560e273" providerId="ADAL" clId="{4EC2BCD8-9AF8-45DC-93CF-5FFD8A444517}" dt="2025-02-21T19:56:01.941" v="288" actId="478"/>
          <ac:spMkLst>
            <pc:docMk/>
            <pc:sldMk cId="1968476514" sldId="278"/>
            <ac:spMk id="480" creationId="{7D89F3AC-D418-E070-AA8B-7239D520EC2D}"/>
          </ac:spMkLst>
        </pc:spChg>
        <pc:spChg chg="del">
          <ac:chgData name="Mammarelli, Marcelo Diego" userId="203bd74d-0587-4da5-a360-f2322560e273" providerId="ADAL" clId="{4EC2BCD8-9AF8-45DC-93CF-5FFD8A444517}" dt="2025-02-21T19:56:08.414" v="290" actId="478"/>
          <ac:spMkLst>
            <pc:docMk/>
            <pc:sldMk cId="1968476514" sldId="278"/>
            <ac:spMk id="481" creationId="{BBFE1BCB-F231-F6D7-03DC-BDE1DFD0735A}"/>
          </ac:spMkLst>
        </pc:spChg>
        <pc:spChg chg="mod">
          <ac:chgData name="Mammarelli, Marcelo Diego" userId="203bd74d-0587-4da5-a360-f2322560e273" providerId="ADAL" clId="{4EC2BCD8-9AF8-45DC-93CF-5FFD8A444517}" dt="2025-02-21T20:10:20.513" v="479" actId="1076"/>
          <ac:spMkLst>
            <pc:docMk/>
            <pc:sldMk cId="1968476514" sldId="278"/>
            <ac:spMk id="483" creationId="{725275A9-F755-556C-2950-E8063BF4B7A1}"/>
          </ac:spMkLst>
        </pc:spChg>
        <pc:spChg chg="mod">
          <ac:chgData name="Mammarelli, Marcelo Diego" userId="203bd74d-0587-4da5-a360-f2322560e273" providerId="ADAL" clId="{4EC2BCD8-9AF8-45DC-93CF-5FFD8A444517}" dt="2025-02-21T20:10:20.513" v="479" actId="1076"/>
          <ac:spMkLst>
            <pc:docMk/>
            <pc:sldMk cId="1968476514" sldId="278"/>
            <ac:spMk id="484" creationId="{8B3C7123-3909-EFA4-A94B-39F030B438B5}"/>
          </ac:spMkLst>
        </pc:spChg>
        <pc:spChg chg="mod">
          <ac:chgData name="Mammarelli, Marcelo Diego" userId="203bd74d-0587-4da5-a360-f2322560e273" providerId="ADAL" clId="{4EC2BCD8-9AF8-45DC-93CF-5FFD8A444517}" dt="2025-02-21T20:10:20.513" v="479" actId="1076"/>
          <ac:spMkLst>
            <pc:docMk/>
            <pc:sldMk cId="1968476514" sldId="278"/>
            <ac:spMk id="485" creationId="{0494F14F-12BA-FDEA-363A-03C09DF5EAF7}"/>
          </ac:spMkLst>
        </pc:spChg>
        <pc:spChg chg="mod">
          <ac:chgData name="Mammarelli, Marcelo Diego" userId="203bd74d-0587-4da5-a360-f2322560e273" providerId="ADAL" clId="{4EC2BCD8-9AF8-45DC-93CF-5FFD8A444517}" dt="2025-02-21T20:10:20.513" v="479" actId="1076"/>
          <ac:spMkLst>
            <pc:docMk/>
            <pc:sldMk cId="1968476514" sldId="278"/>
            <ac:spMk id="487" creationId="{660AF01F-FAF0-4A20-9BA7-AF664EA54618}"/>
          </ac:spMkLst>
        </pc:spChg>
        <pc:spChg chg="mod">
          <ac:chgData name="Mammarelli, Marcelo Diego" userId="203bd74d-0587-4da5-a360-f2322560e273" providerId="ADAL" clId="{4EC2BCD8-9AF8-45DC-93CF-5FFD8A444517}" dt="2025-02-21T20:10:20.513" v="479" actId="1076"/>
          <ac:spMkLst>
            <pc:docMk/>
            <pc:sldMk cId="1968476514" sldId="278"/>
            <ac:spMk id="490" creationId="{C5B2FE78-8310-9256-6177-F60C7ACC9AEB}"/>
          </ac:spMkLst>
        </pc:spChg>
        <pc:spChg chg="del mod">
          <ac:chgData name="Mammarelli, Marcelo Diego" userId="203bd74d-0587-4da5-a360-f2322560e273" providerId="ADAL" clId="{4EC2BCD8-9AF8-45DC-93CF-5FFD8A444517}" dt="2025-02-21T20:08:42.561" v="467" actId="478"/>
          <ac:spMkLst>
            <pc:docMk/>
            <pc:sldMk cId="1968476514" sldId="278"/>
            <ac:spMk id="493" creationId="{0762ABAC-5928-020E-6FBA-1B00483B6E74}"/>
          </ac:spMkLst>
        </pc:spChg>
        <pc:spChg chg="del">
          <ac:chgData name="Mammarelli, Marcelo Diego" userId="203bd74d-0587-4da5-a360-f2322560e273" providerId="ADAL" clId="{4EC2BCD8-9AF8-45DC-93CF-5FFD8A444517}" dt="2025-02-21T20:08:34.351" v="462" actId="478"/>
          <ac:spMkLst>
            <pc:docMk/>
            <pc:sldMk cId="1968476514" sldId="278"/>
            <ac:spMk id="494" creationId="{9EFD3E63-E666-3D5B-3E99-2E0B6453E699}"/>
          </ac:spMkLst>
        </pc:spChg>
        <pc:spChg chg="del">
          <ac:chgData name="Mammarelli, Marcelo Diego" userId="203bd74d-0587-4da5-a360-f2322560e273" providerId="ADAL" clId="{4EC2BCD8-9AF8-45DC-93CF-5FFD8A444517}" dt="2025-02-21T20:08:34.921" v="463" actId="478"/>
          <ac:spMkLst>
            <pc:docMk/>
            <pc:sldMk cId="1968476514" sldId="278"/>
            <ac:spMk id="495" creationId="{7F1A2B1F-2747-5977-8738-027D473192FC}"/>
          </ac:spMkLst>
        </pc:spChg>
        <pc:spChg chg="del">
          <ac:chgData name="Mammarelli, Marcelo Diego" userId="203bd74d-0587-4da5-a360-f2322560e273" providerId="ADAL" clId="{4EC2BCD8-9AF8-45DC-93CF-5FFD8A444517}" dt="2025-02-21T20:08:35.770" v="464" actId="478"/>
          <ac:spMkLst>
            <pc:docMk/>
            <pc:sldMk cId="1968476514" sldId="278"/>
            <ac:spMk id="496" creationId="{BD68DC1C-ECE3-D26C-F577-6316AECF638C}"/>
          </ac:spMkLst>
        </pc:spChg>
        <pc:spChg chg="del mod">
          <ac:chgData name="Mammarelli, Marcelo Diego" userId="203bd74d-0587-4da5-a360-f2322560e273" providerId="ADAL" clId="{4EC2BCD8-9AF8-45DC-93CF-5FFD8A444517}" dt="2025-02-21T20:08:44.234" v="468" actId="478"/>
          <ac:spMkLst>
            <pc:docMk/>
            <pc:sldMk cId="1968476514" sldId="278"/>
            <ac:spMk id="497" creationId="{9221521C-CA76-33A3-DBA9-3327CFDA79CD}"/>
          </ac:spMkLst>
        </pc:spChg>
        <pc:spChg chg="del">
          <ac:chgData name="Mammarelli, Marcelo Diego" userId="203bd74d-0587-4da5-a360-f2322560e273" providerId="ADAL" clId="{4EC2BCD8-9AF8-45DC-93CF-5FFD8A444517}" dt="2025-02-21T20:08:45.050" v="469" actId="478"/>
          <ac:spMkLst>
            <pc:docMk/>
            <pc:sldMk cId="1968476514" sldId="278"/>
            <ac:spMk id="498" creationId="{55567054-1987-7382-A97B-5F310289B74F}"/>
          </ac:spMkLst>
        </pc:spChg>
        <pc:spChg chg="add">
          <ac:chgData name="Mammarelli, Marcelo Diego" userId="203bd74d-0587-4da5-a360-f2322560e273" providerId="ADAL" clId="{4EC2BCD8-9AF8-45DC-93CF-5FFD8A444517}" dt="2025-02-21T20:01:40.707" v="365"/>
          <ac:spMkLst>
            <pc:docMk/>
            <pc:sldMk cId="1968476514" sldId="278"/>
            <ac:spMk id="499" creationId="{09FFF8D4-2BF5-A67B-9266-6FD6EF11EB8B}"/>
          </ac:spMkLst>
        </pc:spChg>
        <pc:spChg chg="mod">
          <ac:chgData name="Mammarelli, Marcelo Diego" userId="203bd74d-0587-4da5-a360-f2322560e273" providerId="ADAL" clId="{4EC2BCD8-9AF8-45DC-93CF-5FFD8A444517}" dt="2025-02-21T20:10:20.513" v="479" actId="1076"/>
          <ac:spMkLst>
            <pc:docMk/>
            <pc:sldMk cId="1968476514" sldId="278"/>
            <ac:spMk id="500" creationId="{BF2BCF84-6648-7240-2C81-26B4F3223EDD}"/>
          </ac:spMkLst>
        </pc:spChg>
        <pc:spChg chg="add mod">
          <ac:chgData name="Mammarelli, Marcelo Diego" userId="203bd74d-0587-4da5-a360-f2322560e273" providerId="ADAL" clId="{4EC2BCD8-9AF8-45DC-93CF-5FFD8A444517}" dt="2025-02-21T20:10:20.513" v="479" actId="1076"/>
          <ac:spMkLst>
            <pc:docMk/>
            <pc:sldMk cId="1968476514" sldId="278"/>
            <ac:spMk id="501" creationId="{6822C2FB-1FE3-D885-F8EA-DAE141958D83}"/>
          </ac:spMkLst>
        </pc:spChg>
        <pc:spChg chg="add mod">
          <ac:chgData name="Mammarelli, Marcelo Diego" userId="203bd74d-0587-4da5-a360-f2322560e273" providerId="ADAL" clId="{4EC2BCD8-9AF8-45DC-93CF-5FFD8A444517}" dt="2025-02-21T20:10:20.513" v="479" actId="1076"/>
          <ac:spMkLst>
            <pc:docMk/>
            <pc:sldMk cId="1968476514" sldId="278"/>
            <ac:spMk id="502" creationId="{099910D2-C9B7-CB99-F498-9CA1BA104BBC}"/>
          </ac:spMkLst>
        </pc:spChg>
        <pc:spChg chg="mod">
          <ac:chgData name="Mammarelli, Marcelo Diego" userId="203bd74d-0587-4da5-a360-f2322560e273" providerId="ADAL" clId="{4EC2BCD8-9AF8-45DC-93CF-5FFD8A444517}" dt="2025-02-21T20:10:20.513" v="479" actId="1076"/>
          <ac:spMkLst>
            <pc:docMk/>
            <pc:sldMk cId="1968476514" sldId="278"/>
            <ac:spMk id="505" creationId="{08739A7F-9436-7568-7795-43334346CF78}"/>
          </ac:spMkLst>
        </pc:spChg>
        <pc:spChg chg="mod">
          <ac:chgData name="Mammarelli, Marcelo Diego" userId="203bd74d-0587-4da5-a360-f2322560e273" providerId="ADAL" clId="{4EC2BCD8-9AF8-45DC-93CF-5FFD8A444517}" dt="2025-02-21T20:10:20.513" v="479" actId="1076"/>
          <ac:spMkLst>
            <pc:docMk/>
            <pc:sldMk cId="1968476514" sldId="278"/>
            <ac:spMk id="506" creationId="{F88128A0-D1AC-F16E-16B0-3993123C0977}"/>
          </ac:spMkLst>
        </pc:spChg>
        <pc:spChg chg="mod">
          <ac:chgData name="Mammarelli, Marcelo Diego" userId="203bd74d-0587-4da5-a360-f2322560e273" providerId="ADAL" clId="{4EC2BCD8-9AF8-45DC-93CF-5FFD8A444517}" dt="2025-02-21T20:10:20.513" v="479" actId="1076"/>
          <ac:spMkLst>
            <pc:docMk/>
            <pc:sldMk cId="1968476514" sldId="278"/>
            <ac:spMk id="507" creationId="{EF95E4D2-C95B-FB9F-5B4B-8ADCD4E679DF}"/>
          </ac:spMkLst>
        </pc:spChg>
        <pc:spChg chg="mod">
          <ac:chgData name="Mammarelli, Marcelo Diego" userId="203bd74d-0587-4da5-a360-f2322560e273" providerId="ADAL" clId="{4EC2BCD8-9AF8-45DC-93CF-5FFD8A444517}" dt="2025-02-21T20:10:20.513" v="479" actId="1076"/>
          <ac:spMkLst>
            <pc:docMk/>
            <pc:sldMk cId="1968476514" sldId="278"/>
            <ac:spMk id="508" creationId="{EA601DC7-3564-385F-5A7C-3C040B36FBB7}"/>
          </ac:spMkLst>
        </pc:spChg>
        <pc:spChg chg="mod">
          <ac:chgData name="Mammarelli, Marcelo Diego" userId="203bd74d-0587-4da5-a360-f2322560e273" providerId="ADAL" clId="{4EC2BCD8-9AF8-45DC-93CF-5FFD8A444517}" dt="2025-02-21T20:10:20.513" v="479" actId="1076"/>
          <ac:spMkLst>
            <pc:docMk/>
            <pc:sldMk cId="1968476514" sldId="278"/>
            <ac:spMk id="509" creationId="{A2EE021D-C246-B6BA-A378-9A5F40A2E546}"/>
          </ac:spMkLst>
        </pc:spChg>
        <pc:spChg chg="mod">
          <ac:chgData name="Mammarelli, Marcelo Diego" userId="203bd74d-0587-4da5-a360-f2322560e273" providerId="ADAL" clId="{4EC2BCD8-9AF8-45DC-93CF-5FFD8A444517}" dt="2025-02-21T20:10:20.513" v="479" actId="1076"/>
          <ac:spMkLst>
            <pc:docMk/>
            <pc:sldMk cId="1968476514" sldId="278"/>
            <ac:spMk id="510" creationId="{EFC5122D-9CFC-1799-181E-546D150470F4}"/>
          </ac:spMkLst>
        </pc:spChg>
        <pc:spChg chg="mod">
          <ac:chgData name="Mammarelli, Marcelo Diego" userId="203bd74d-0587-4da5-a360-f2322560e273" providerId="ADAL" clId="{4EC2BCD8-9AF8-45DC-93CF-5FFD8A444517}" dt="2025-02-21T20:10:20.513" v="479" actId="1076"/>
          <ac:spMkLst>
            <pc:docMk/>
            <pc:sldMk cId="1968476514" sldId="278"/>
            <ac:spMk id="511" creationId="{00CC7808-B12E-AB14-7A4F-A51B8A562E5C}"/>
          </ac:spMkLst>
        </pc:spChg>
        <pc:grpChg chg="add mod">
          <ac:chgData name="Mammarelli, Marcelo Diego" userId="203bd74d-0587-4da5-a360-f2322560e273" providerId="ADAL" clId="{4EC2BCD8-9AF8-45DC-93CF-5FFD8A444517}" dt="2025-02-21T20:10:20.513" v="479" actId="1076"/>
          <ac:grpSpMkLst>
            <pc:docMk/>
            <pc:sldMk cId="1968476514" sldId="278"/>
            <ac:grpSpMk id="9" creationId="{F01A2278-13BE-FEC8-E377-237BE8869B35}"/>
          </ac:grpSpMkLst>
        </pc:grpChg>
        <pc:grpChg chg="add mod">
          <ac:chgData name="Mammarelli, Marcelo Diego" userId="203bd74d-0587-4da5-a360-f2322560e273" providerId="ADAL" clId="{4EC2BCD8-9AF8-45DC-93CF-5FFD8A444517}" dt="2025-02-21T20:10:20.513" v="479" actId="1076"/>
          <ac:grpSpMkLst>
            <pc:docMk/>
            <pc:sldMk cId="1968476514" sldId="278"/>
            <ac:grpSpMk id="19" creationId="{B425448A-0D92-273C-D1C7-D24866150F35}"/>
          </ac:grpSpMkLst>
        </pc:grpChg>
        <pc:grpChg chg="del">
          <ac:chgData name="Mammarelli, Marcelo Diego" userId="203bd74d-0587-4da5-a360-f2322560e273" providerId="ADAL" clId="{4EC2BCD8-9AF8-45DC-93CF-5FFD8A444517}" dt="2025-02-21T20:08:36.370" v="465" actId="478"/>
          <ac:grpSpMkLst>
            <pc:docMk/>
            <pc:sldMk cId="1968476514" sldId="278"/>
            <ac:grpSpMk id="482" creationId="{50F9A0EB-2CFE-8DDB-824B-7FD2C0F48BE3}"/>
          </ac:grpSpMkLst>
        </pc:grpChg>
        <pc:picChg chg="add mod">
          <ac:chgData name="Mammarelli, Marcelo Diego" userId="203bd74d-0587-4da5-a360-f2322560e273" providerId="ADAL" clId="{4EC2BCD8-9AF8-45DC-93CF-5FFD8A444517}" dt="2025-02-21T20:10:20.513" v="479" actId="1076"/>
          <ac:picMkLst>
            <pc:docMk/>
            <pc:sldMk cId="1968476514" sldId="278"/>
            <ac:picMk id="8" creationId="{61D5DD80-CA63-C24A-2913-D433DB18CB0E}"/>
          </ac:picMkLst>
        </pc:picChg>
        <pc:picChg chg="del">
          <ac:chgData name="Mammarelli, Marcelo Diego" userId="203bd74d-0587-4da5-a360-f2322560e273" providerId="ADAL" clId="{4EC2BCD8-9AF8-45DC-93CF-5FFD8A444517}" dt="2025-02-21T20:08:51.697" v="470" actId="478"/>
          <ac:picMkLst>
            <pc:docMk/>
            <pc:sldMk cId="1968476514" sldId="278"/>
            <ac:picMk id="23" creationId="{3EAA121C-46AB-C7AF-39DD-08051E22CFDD}"/>
          </ac:picMkLst>
        </pc:picChg>
        <pc:picChg chg="del">
          <ac:chgData name="Mammarelli, Marcelo Diego" userId="203bd74d-0587-4da5-a360-f2322560e273" providerId="ADAL" clId="{4EC2BCD8-9AF8-45DC-93CF-5FFD8A444517}" dt="2025-02-21T20:05:29.671" v="442" actId="478"/>
          <ac:picMkLst>
            <pc:docMk/>
            <pc:sldMk cId="1968476514" sldId="278"/>
            <ac:picMk id="45" creationId="{53CF7C1E-B38C-A56C-E940-09F8129FE2D0}"/>
          </ac:picMkLst>
        </pc:picChg>
        <pc:picChg chg="del">
          <ac:chgData name="Mammarelli, Marcelo Diego" userId="203bd74d-0587-4da5-a360-f2322560e273" providerId="ADAL" clId="{4EC2BCD8-9AF8-45DC-93CF-5FFD8A444517}" dt="2025-02-21T19:56:10.924" v="291" actId="478"/>
          <ac:picMkLst>
            <pc:docMk/>
            <pc:sldMk cId="1968476514" sldId="278"/>
            <ac:picMk id="60" creationId="{98B8EEE5-9A43-7BB7-FFF9-F1AC90835B96}"/>
          </ac:picMkLst>
        </pc:picChg>
        <pc:picChg chg="del">
          <ac:chgData name="Mammarelli, Marcelo Diego" userId="203bd74d-0587-4da5-a360-f2322560e273" providerId="ADAL" clId="{4EC2BCD8-9AF8-45DC-93CF-5FFD8A444517}" dt="2025-02-21T19:56:13.690" v="293" actId="478"/>
          <ac:picMkLst>
            <pc:docMk/>
            <pc:sldMk cId="1968476514" sldId="278"/>
            <ac:picMk id="61" creationId="{335CB0B6-C2A5-33BF-FB7C-8AFEB7B607F1}"/>
          </ac:picMkLst>
        </pc:picChg>
        <pc:picChg chg="del">
          <ac:chgData name="Mammarelli, Marcelo Diego" userId="203bd74d-0587-4da5-a360-f2322560e273" providerId="ADAL" clId="{4EC2BCD8-9AF8-45DC-93CF-5FFD8A444517}" dt="2025-02-21T19:56:16.195" v="295" actId="478"/>
          <ac:picMkLst>
            <pc:docMk/>
            <pc:sldMk cId="1968476514" sldId="278"/>
            <ac:picMk id="62" creationId="{98C3FE2F-0225-6A2D-50BF-1A5BFDC9C3D3}"/>
          </ac:picMkLst>
        </pc:picChg>
        <pc:picChg chg="del">
          <ac:chgData name="Mammarelli, Marcelo Diego" userId="203bd74d-0587-4da5-a360-f2322560e273" providerId="ADAL" clId="{4EC2BCD8-9AF8-45DC-93CF-5FFD8A444517}" dt="2025-02-21T19:56:16.895" v="296" actId="478"/>
          <ac:picMkLst>
            <pc:docMk/>
            <pc:sldMk cId="1968476514" sldId="278"/>
            <ac:picMk id="63" creationId="{456D7288-E4D0-0F69-7586-FE16A2BDFD99}"/>
          </ac:picMkLst>
        </pc:picChg>
        <pc:picChg chg="del">
          <ac:chgData name="Mammarelli, Marcelo Diego" userId="203bd74d-0587-4da5-a360-f2322560e273" providerId="ADAL" clId="{4EC2BCD8-9AF8-45DC-93CF-5FFD8A444517}" dt="2025-02-21T19:56:18.704" v="298" actId="478"/>
          <ac:picMkLst>
            <pc:docMk/>
            <pc:sldMk cId="1968476514" sldId="278"/>
            <ac:picMk id="448" creationId="{CA602D6D-5745-78D6-987F-D3CACE207CE0}"/>
          </ac:picMkLst>
        </pc:picChg>
        <pc:picChg chg="del mod">
          <ac:chgData name="Mammarelli, Marcelo Diego" userId="203bd74d-0587-4da5-a360-f2322560e273" providerId="ADAL" clId="{4EC2BCD8-9AF8-45DC-93CF-5FFD8A444517}" dt="2025-02-21T19:58:41.269" v="312" actId="478"/>
          <ac:picMkLst>
            <pc:docMk/>
            <pc:sldMk cId="1968476514" sldId="278"/>
            <ac:picMk id="450" creationId="{807642EA-98F5-3200-A91C-0645A2888B7F}"/>
          </ac:picMkLst>
        </pc:picChg>
        <pc:picChg chg="del">
          <ac:chgData name="Mammarelli, Marcelo Diego" userId="203bd74d-0587-4da5-a360-f2322560e273" providerId="ADAL" clId="{4EC2BCD8-9AF8-45DC-93CF-5FFD8A444517}" dt="2025-02-21T19:58:43.401" v="314" actId="478"/>
          <ac:picMkLst>
            <pc:docMk/>
            <pc:sldMk cId="1968476514" sldId="278"/>
            <ac:picMk id="452" creationId="{29E77ABD-783E-B643-F5D5-9A51DEA560B3}"/>
          </ac:picMkLst>
        </pc:picChg>
        <pc:picChg chg="del">
          <ac:chgData name="Mammarelli, Marcelo Diego" userId="203bd74d-0587-4da5-a360-f2322560e273" providerId="ADAL" clId="{4EC2BCD8-9AF8-45DC-93CF-5FFD8A444517}" dt="2025-02-21T19:58:47.258" v="317" actId="478"/>
          <ac:picMkLst>
            <pc:docMk/>
            <pc:sldMk cId="1968476514" sldId="278"/>
            <ac:picMk id="454" creationId="{4517B8BB-194E-DA2B-E268-8937AF1CBCD9}"/>
          </ac:picMkLst>
        </pc:picChg>
        <pc:picChg chg="mod">
          <ac:chgData name="Mammarelli, Marcelo Diego" userId="203bd74d-0587-4da5-a360-f2322560e273" providerId="ADAL" clId="{4EC2BCD8-9AF8-45DC-93CF-5FFD8A444517}" dt="2025-02-21T20:10:20.513" v="479" actId="1076"/>
          <ac:picMkLst>
            <pc:docMk/>
            <pc:sldMk cId="1968476514" sldId="278"/>
            <ac:picMk id="456" creationId="{87C724CA-71D0-7406-EA83-491117976CBD}"/>
          </ac:picMkLst>
        </pc:picChg>
        <pc:picChg chg="del">
          <ac:chgData name="Mammarelli, Marcelo Diego" userId="203bd74d-0587-4da5-a360-f2322560e273" providerId="ADAL" clId="{4EC2BCD8-9AF8-45DC-93CF-5FFD8A444517}" dt="2025-02-21T19:56:03.474" v="289" actId="478"/>
          <ac:picMkLst>
            <pc:docMk/>
            <pc:sldMk cId="1968476514" sldId="278"/>
            <ac:picMk id="458" creationId="{91D7AE0F-4984-E661-2BF5-F69056ABD5C4}"/>
          </ac:picMkLst>
        </pc:picChg>
        <pc:picChg chg="del">
          <ac:chgData name="Mammarelli, Marcelo Diego" userId="203bd74d-0587-4da5-a360-f2322560e273" providerId="ADAL" clId="{4EC2BCD8-9AF8-45DC-93CF-5FFD8A444517}" dt="2025-02-21T19:56:12.921" v="292" actId="478"/>
          <ac:picMkLst>
            <pc:docMk/>
            <pc:sldMk cId="1968476514" sldId="278"/>
            <ac:picMk id="460" creationId="{27762642-9A34-684B-5E68-C044153F0309}"/>
          </ac:picMkLst>
        </pc:picChg>
        <pc:picChg chg="del">
          <ac:chgData name="Mammarelli, Marcelo Diego" userId="203bd74d-0587-4da5-a360-f2322560e273" providerId="ADAL" clId="{4EC2BCD8-9AF8-45DC-93CF-5FFD8A444517}" dt="2025-02-21T19:56:14.776" v="294" actId="478"/>
          <ac:picMkLst>
            <pc:docMk/>
            <pc:sldMk cId="1968476514" sldId="278"/>
            <ac:picMk id="461" creationId="{7EAF59EA-21BC-8A70-A75D-20CB43C8B918}"/>
          </ac:picMkLst>
        </pc:picChg>
        <pc:picChg chg="del">
          <ac:chgData name="Mammarelli, Marcelo Diego" userId="203bd74d-0587-4da5-a360-f2322560e273" providerId="ADAL" clId="{4EC2BCD8-9AF8-45DC-93CF-5FFD8A444517}" dt="2025-02-21T19:56:17.510" v="297" actId="478"/>
          <ac:picMkLst>
            <pc:docMk/>
            <pc:sldMk cId="1968476514" sldId="278"/>
            <ac:picMk id="462" creationId="{AE56A861-8631-B44D-047E-B8F60159C584}"/>
          </ac:picMkLst>
        </pc:picChg>
        <pc:picChg chg="del">
          <ac:chgData name="Mammarelli, Marcelo Diego" userId="203bd74d-0587-4da5-a360-f2322560e273" providerId="ADAL" clId="{4EC2BCD8-9AF8-45DC-93CF-5FFD8A444517}" dt="2025-02-21T19:56:19.411" v="299" actId="478"/>
          <ac:picMkLst>
            <pc:docMk/>
            <pc:sldMk cId="1968476514" sldId="278"/>
            <ac:picMk id="463" creationId="{819E37DA-E48E-9191-8CD6-BC5B7D515494}"/>
          </ac:picMkLst>
        </pc:picChg>
        <pc:picChg chg="del">
          <ac:chgData name="Mammarelli, Marcelo Diego" userId="203bd74d-0587-4da5-a360-f2322560e273" providerId="ADAL" clId="{4EC2BCD8-9AF8-45DC-93CF-5FFD8A444517}" dt="2025-02-21T19:56:20.016" v="300" actId="478"/>
          <ac:picMkLst>
            <pc:docMk/>
            <pc:sldMk cId="1968476514" sldId="278"/>
            <ac:picMk id="464" creationId="{57566563-451F-2276-3577-9F734C10F4D6}"/>
          </ac:picMkLst>
        </pc:picChg>
        <pc:picChg chg="del">
          <ac:chgData name="Mammarelli, Marcelo Diego" userId="203bd74d-0587-4da5-a360-f2322560e273" providerId="ADAL" clId="{4EC2BCD8-9AF8-45DC-93CF-5FFD8A444517}" dt="2025-02-21T19:58:42.411" v="313" actId="478"/>
          <ac:picMkLst>
            <pc:docMk/>
            <pc:sldMk cId="1968476514" sldId="278"/>
            <ac:picMk id="466" creationId="{ADABB07E-045D-F962-4CD7-38ECE9F083F0}"/>
          </ac:picMkLst>
        </pc:picChg>
        <pc:picChg chg="del">
          <ac:chgData name="Mammarelli, Marcelo Diego" userId="203bd74d-0587-4da5-a360-f2322560e273" providerId="ADAL" clId="{4EC2BCD8-9AF8-45DC-93CF-5FFD8A444517}" dt="2025-02-21T19:58:44.132" v="315" actId="478"/>
          <ac:picMkLst>
            <pc:docMk/>
            <pc:sldMk cId="1968476514" sldId="278"/>
            <ac:picMk id="468" creationId="{C4D14194-77AE-2DEA-529A-BD13BDBD67C2}"/>
          </ac:picMkLst>
        </pc:picChg>
        <pc:picChg chg="del">
          <ac:chgData name="Mammarelli, Marcelo Diego" userId="203bd74d-0587-4da5-a360-f2322560e273" providerId="ADAL" clId="{4EC2BCD8-9AF8-45DC-93CF-5FFD8A444517}" dt="2025-02-21T19:58:45.989" v="316" actId="478"/>
          <ac:picMkLst>
            <pc:docMk/>
            <pc:sldMk cId="1968476514" sldId="278"/>
            <ac:picMk id="469" creationId="{8303ADC0-4268-9AE7-7FDC-7CFAC6871749}"/>
          </ac:picMkLst>
        </pc:picChg>
        <pc:picChg chg="del">
          <ac:chgData name="Mammarelli, Marcelo Diego" userId="203bd74d-0587-4da5-a360-f2322560e273" providerId="ADAL" clId="{4EC2BCD8-9AF8-45DC-93CF-5FFD8A444517}" dt="2025-02-21T19:58:51.688" v="318" actId="478"/>
          <ac:picMkLst>
            <pc:docMk/>
            <pc:sldMk cId="1968476514" sldId="278"/>
            <ac:picMk id="470" creationId="{E102ED9F-E58F-8E6A-A838-7B1966AAB116}"/>
          </ac:picMkLst>
        </pc:picChg>
        <pc:picChg chg="del">
          <ac:chgData name="Mammarelli, Marcelo Diego" userId="203bd74d-0587-4da5-a360-f2322560e273" providerId="ADAL" clId="{4EC2BCD8-9AF8-45DC-93CF-5FFD8A444517}" dt="2025-02-21T19:56:00.893" v="287" actId="478"/>
          <ac:picMkLst>
            <pc:docMk/>
            <pc:sldMk cId="1968476514" sldId="278"/>
            <ac:picMk id="472" creationId="{2C71485F-F9D8-8AC5-7D48-0AC5AF14290B}"/>
          </ac:picMkLst>
        </pc:picChg>
      </pc:sldChg>
      <pc:sldChg chg="addSp modSp add del mod">
        <pc:chgData name="Mammarelli, Marcelo Diego" userId="203bd74d-0587-4da5-a360-f2322560e273" providerId="ADAL" clId="{4EC2BCD8-9AF8-45DC-93CF-5FFD8A444517}" dt="2025-02-24T19:28:01.115" v="2400" actId="47"/>
        <pc:sldMkLst>
          <pc:docMk/>
          <pc:sldMk cId="46490053" sldId="279"/>
        </pc:sldMkLst>
        <pc:spChg chg="add mod">
          <ac:chgData name="Mammarelli, Marcelo Diego" userId="203bd74d-0587-4da5-a360-f2322560e273" providerId="ADAL" clId="{4EC2BCD8-9AF8-45DC-93CF-5FFD8A444517}" dt="2025-02-24T19:23:24.300" v="2334" actId="1076"/>
          <ac:spMkLst>
            <pc:docMk/>
            <pc:sldMk cId="46490053" sldId="279"/>
            <ac:spMk id="6" creationId="{73B22257-B397-0AED-6C83-78279B924522}"/>
          </ac:spMkLst>
        </pc:spChg>
        <pc:spChg chg="mod">
          <ac:chgData name="Mammarelli, Marcelo Diego" userId="203bd74d-0587-4da5-a360-f2322560e273" providerId="ADAL" clId="{4EC2BCD8-9AF8-45DC-93CF-5FFD8A444517}" dt="2025-02-23T14:47:14.806" v="1337"/>
          <ac:spMkLst>
            <pc:docMk/>
            <pc:sldMk cId="46490053" sldId="279"/>
            <ac:spMk id="16" creationId="{00000000-0000-0000-0000-000000000000}"/>
          </ac:spMkLst>
        </pc:spChg>
        <pc:spChg chg="mod">
          <ac:chgData name="Mammarelli, Marcelo Diego" userId="203bd74d-0587-4da5-a360-f2322560e273" providerId="ADAL" clId="{4EC2BCD8-9AF8-45DC-93CF-5FFD8A444517}" dt="2025-02-23T14:47:26.144" v="1339" actId="14100"/>
          <ac:spMkLst>
            <pc:docMk/>
            <pc:sldMk cId="46490053" sldId="279"/>
            <ac:spMk id="17" creationId="{00000000-0000-0000-0000-000000000000}"/>
          </ac:spMkLst>
        </pc:spChg>
        <pc:spChg chg="mod">
          <ac:chgData name="Mammarelli, Marcelo Diego" userId="203bd74d-0587-4da5-a360-f2322560e273" providerId="ADAL" clId="{4EC2BCD8-9AF8-45DC-93CF-5FFD8A444517}" dt="2025-02-23T14:47:02.517" v="1336"/>
          <ac:spMkLst>
            <pc:docMk/>
            <pc:sldMk cId="46490053" sldId="279"/>
            <ac:spMk id="18" creationId="{00000000-0000-0000-0000-000000000000}"/>
          </ac:spMkLst>
        </pc:spChg>
        <pc:spChg chg="mod">
          <ac:chgData name="Mammarelli, Marcelo Diego" userId="203bd74d-0587-4da5-a360-f2322560e273" providerId="ADAL" clId="{4EC2BCD8-9AF8-45DC-93CF-5FFD8A444517}" dt="2025-02-23T14:47:30.463" v="1340"/>
          <ac:spMkLst>
            <pc:docMk/>
            <pc:sldMk cId="46490053" sldId="279"/>
            <ac:spMk id="19" creationId="{00000000-0000-0000-0000-000000000000}"/>
          </ac:spMkLst>
        </pc:spChg>
        <pc:spChg chg="mod">
          <ac:chgData name="Mammarelli, Marcelo Diego" userId="203bd74d-0587-4da5-a360-f2322560e273" providerId="ADAL" clId="{4EC2BCD8-9AF8-45DC-93CF-5FFD8A444517}" dt="2025-02-23T14:47:34.088" v="1341"/>
          <ac:spMkLst>
            <pc:docMk/>
            <pc:sldMk cId="46490053" sldId="279"/>
            <ac:spMk id="20" creationId="{00000000-0000-0000-0000-000000000000}"/>
          </ac:spMkLst>
        </pc:spChg>
        <pc:spChg chg="mod">
          <ac:chgData name="Mammarelli, Marcelo Diego" userId="203bd74d-0587-4da5-a360-f2322560e273" providerId="ADAL" clId="{4EC2BCD8-9AF8-45DC-93CF-5FFD8A444517}" dt="2025-02-23T14:47:37.440" v="1342"/>
          <ac:spMkLst>
            <pc:docMk/>
            <pc:sldMk cId="46490053" sldId="279"/>
            <ac:spMk id="21" creationId="{00000000-0000-0000-0000-000000000000}"/>
          </ac:spMkLst>
        </pc:spChg>
        <pc:spChg chg="mod">
          <ac:chgData name="Mammarelli, Marcelo Diego" userId="203bd74d-0587-4da5-a360-f2322560e273" providerId="ADAL" clId="{4EC2BCD8-9AF8-45DC-93CF-5FFD8A444517}" dt="2025-02-23T14:47:40.552" v="1343"/>
          <ac:spMkLst>
            <pc:docMk/>
            <pc:sldMk cId="46490053" sldId="279"/>
            <ac:spMk id="22" creationId="{00000000-0000-0000-0000-000000000000}"/>
          </ac:spMkLst>
        </pc:spChg>
        <pc:spChg chg="mod">
          <ac:chgData name="Mammarelli, Marcelo Diego" userId="203bd74d-0587-4da5-a360-f2322560e273" providerId="ADAL" clId="{4EC2BCD8-9AF8-45DC-93CF-5FFD8A444517}" dt="2025-02-23T14:47:42.808" v="1344"/>
          <ac:spMkLst>
            <pc:docMk/>
            <pc:sldMk cId="46490053" sldId="279"/>
            <ac:spMk id="23" creationId="{00000000-0000-0000-0000-000000000000}"/>
          </ac:spMkLst>
        </pc:spChg>
        <pc:spChg chg="mod">
          <ac:chgData name="Mammarelli, Marcelo Diego" userId="203bd74d-0587-4da5-a360-f2322560e273" providerId="ADAL" clId="{4EC2BCD8-9AF8-45DC-93CF-5FFD8A444517}" dt="2025-02-23T14:47:51.316" v="1345"/>
          <ac:spMkLst>
            <pc:docMk/>
            <pc:sldMk cId="46490053" sldId="279"/>
            <ac:spMk id="24" creationId="{00000000-0000-0000-0000-000000000000}"/>
          </ac:spMkLst>
        </pc:spChg>
      </pc:sldChg>
      <pc:sldChg chg="add del">
        <pc:chgData name="Mammarelli, Marcelo Diego" userId="203bd74d-0587-4da5-a360-f2322560e273" providerId="ADAL" clId="{4EC2BCD8-9AF8-45DC-93CF-5FFD8A444517}" dt="2025-02-23T14:36:30.979" v="1278" actId="47"/>
        <pc:sldMkLst>
          <pc:docMk/>
          <pc:sldMk cId="1141478833" sldId="279"/>
        </pc:sldMkLst>
      </pc:sldChg>
      <pc:sldChg chg="del">
        <pc:chgData name="Mammarelli, Marcelo Diego" userId="203bd74d-0587-4da5-a360-f2322560e273" providerId="ADAL" clId="{4EC2BCD8-9AF8-45DC-93CF-5FFD8A444517}" dt="2025-02-24T12:01:26.834" v="1373" actId="47"/>
        <pc:sldMkLst>
          <pc:docMk/>
          <pc:sldMk cId="2092191974" sldId="280"/>
        </pc:sldMkLst>
      </pc:sldChg>
      <pc:sldChg chg="del">
        <pc:chgData name="Mammarelli, Marcelo Diego" userId="203bd74d-0587-4da5-a360-f2322560e273" providerId="ADAL" clId="{4EC2BCD8-9AF8-45DC-93CF-5FFD8A444517}" dt="2025-02-21T21:33:18.385" v="795" actId="47"/>
        <pc:sldMkLst>
          <pc:docMk/>
          <pc:sldMk cId="719575646" sldId="282"/>
        </pc:sldMkLst>
      </pc:sldChg>
      <pc:sldChg chg="modSp add mod">
        <pc:chgData name="Mammarelli, Marcelo Diego" userId="203bd74d-0587-4da5-a360-f2322560e273" providerId="ADAL" clId="{4EC2BCD8-9AF8-45DC-93CF-5FFD8A444517}" dt="2025-02-21T21:41:33.920" v="949" actId="113"/>
        <pc:sldMkLst>
          <pc:docMk/>
          <pc:sldMk cId="2001469843" sldId="282"/>
        </pc:sldMkLst>
        <pc:spChg chg="mod">
          <ac:chgData name="Mammarelli, Marcelo Diego" userId="203bd74d-0587-4da5-a360-f2322560e273" providerId="ADAL" clId="{4EC2BCD8-9AF8-45DC-93CF-5FFD8A444517}" dt="2025-02-21T21:41:28.358" v="948" actId="113"/>
          <ac:spMkLst>
            <pc:docMk/>
            <pc:sldMk cId="2001469843" sldId="282"/>
            <ac:spMk id="4" creationId="{EC5C549C-3E62-9A59-335B-9A9D129664C2}"/>
          </ac:spMkLst>
        </pc:spChg>
        <pc:spChg chg="mod">
          <ac:chgData name="Mammarelli, Marcelo Diego" userId="203bd74d-0587-4da5-a360-f2322560e273" providerId="ADAL" clId="{4EC2BCD8-9AF8-45DC-93CF-5FFD8A444517}" dt="2025-02-21T21:41:28.358" v="948" actId="113"/>
          <ac:spMkLst>
            <pc:docMk/>
            <pc:sldMk cId="2001469843" sldId="282"/>
            <ac:spMk id="10" creationId="{FC5ED549-1CF6-675B-53B0-04FF3B2344E5}"/>
          </ac:spMkLst>
        </pc:spChg>
        <pc:spChg chg="mod">
          <ac:chgData name="Mammarelli, Marcelo Diego" userId="203bd74d-0587-4da5-a360-f2322560e273" providerId="ADAL" clId="{4EC2BCD8-9AF8-45DC-93CF-5FFD8A444517}" dt="2025-02-21T21:39:04.367" v="806" actId="207"/>
          <ac:spMkLst>
            <pc:docMk/>
            <pc:sldMk cId="2001469843" sldId="282"/>
            <ac:spMk id="11" creationId="{78D0509C-3E3D-58D1-744D-278AE41D0A3F}"/>
          </ac:spMkLst>
        </pc:spChg>
        <pc:spChg chg="mod">
          <ac:chgData name="Mammarelli, Marcelo Diego" userId="203bd74d-0587-4da5-a360-f2322560e273" providerId="ADAL" clId="{4EC2BCD8-9AF8-45DC-93CF-5FFD8A444517}" dt="2025-02-21T21:41:28.358" v="948" actId="113"/>
          <ac:spMkLst>
            <pc:docMk/>
            <pc:sldMk cId="2001469843" sldId="282"/>
            <ac:spMk id="13" creationId="{02D7934C-64F9-75B8-E7ED-9616632A9808}"/>
          </ac:spMkLst>
        </pc:spChg>
        <pc:spChg chg="mod">
          <ac:chgData name="Mammarelli, Marcelo Diego" userId="203bd74d-0587-4da5-a360-f2322560e273" providerId="ADAL" clId="{4EC2BCD8-9AF8-45DC-93CF-5FFD8A444517}" dt="2025-02-21T21:41:28.358" v="948" actId="113"/>
          <ac:spMkLst>
            <pc:docMk/>
            <pc:sldMk cId="2001469843" sldId="282"/>
            <ac:spMk id="14" creationId="{003B2ED0-3C88-7B37-88E7-58DDCCFD2A5D}"/>
          </ac:spMkLst>
        </pc:spChg>
        <pc:spChg chg="mod">
          <ac:chgData name="Mammarelli, Marcelo Diego" userId="203bd74d-0587-4da5-a360-f2322560e273" providerId="ADAL" clId="{4EC2BCD8-9AF8-45DC-93CF-5FFD8A444517}" dt="2025-02-21T21:40:55.120" v="940" actId="113"/>
          <ac:spMkLst>
            <pc:docMk/>
            <pc:sldMk cId="2001469843" sldId="282"/>
            <ac:spMk id="21" creationId="{254DA263-F492-054E-7E49-11BF3AABDDF8}"/>
          </ac:spMkLst>
        </pc:spChg>
        <pc:spChg chg="mod">
          <ac:chgData name="Mammarelli, Marcelo Diego" userId="203bd74d-0587-4da5-a360-f2322560e273" providerId="ADAL" clId="{4EC2BCD8-9AF8-45DC-93CF-5FFD8A444517}" dt="2025-02-21T21:41:06.473" v="943" actId="207"/>
          <ac:spMkLst>
            <pc:docMk/>
            <pc:sldMk cId="2001469843" sldId="282"/>
            <ac:spMk id="22" creationId="{6223AA6B-44D4-121C-A247-7D504019524E}"/>
          </ac:spMkLst>
        </pc:spChg>
        <pc:spChg chg="mod">
          <ac:chgData name="Mammarelli, Marcelo Diego" userId="203bd74d-0587-4da5-a360-f2322560e273" providerId="ADAL" clId="{4EC2BCD8-9AF8-45DC-93CF-5FFD8A444517}" dt="2025-02-21T21:41:33.920" v="949" actId="113"/>
          <ac:spMkLst>
            <pc:docMk/>
            <pc:sldMk cId="2001469843" sldId="282"/>
            <ac:spMk id="23" creationId="{45B5F3FF-9D3E-F80F-694D-E7A900C06BB1}"/>
          </ac:spMkLst>
        </pc:spChg>
        <pc:spChg chg="mod">
          <ac:chgData name="Mammarelli, Marcelo Diego" userId="203bd74d-0587-4da5-a360-f2322560e273" providerId="ADAL" clId="{4EC2BCD8-9AF8-45DC-93CF-5FFD8A444517}" dt="2025-02-21T21:40:10.239" v="937" actId="6549"/>
          <ac:spMkLst>
            <pc:docMk/>
            <pc:sldMk cId="2001469843" sldId="282"/>
            <ac:spMk id="26" creationId="{55D40518-83A8-AAC8-78BA-838BB398BC80}"/>
          </ac:spMkLst>
        </pc:spChg>
        <pc:spChg chg="mod">
          <ac:chgData name="Mammarelli, Marcelo Diego" userId="203bd74d-0587-4da5-a360-f2322560e273" providerId="ADAL" clId="{4EC2BCD8-9AF8-45DC-93CF-5FFD8A444517}" dt="2025-02-21T21:39:31.104" v="839" actId="20577"/>
          <ac:spMkLst>
            <pc:docMk/>
            <pc:sldMk cId="2001469843" sldId="282"/>
            <ac:spMk id="30" creationId="{025D5C86-9BAC-B2A1-7633-3F35AB5FC358}"/>
          </ac:spMkLst>
        </pc:spChg>
      </pc:sldChg>
      <pc:sldChg chg="delSp modSp add mod">
        <pc:chgData name="Mammarelli, Marcelo Diego" userId="203bd74d-0587-4da5-a360-f2322560e273" providerId="ADAL" clId="{4EC2BCD8-9AF8-45DC-93CF-5FFD8A444517}" dt="2025-02-21T21:45:00.642" v="981" actId="20577"/>
        <pc:sldMkLst>
          <pc:docMk/>
          <pc:sldMk cId="2258276786" sldId="283"/>
        </pc:sldMkLst>
        <pc:spChg chg="del">
          <ac:chgData name="Mammarelli, Marcelo Diego" userId="203bd74d-0587-4da5-a360-f2322560e273" providerId="ADAL" clId="{4EC2BCD8-9AF8-45DC-93CF-5FFD8A444517}" dt="2025-02-21T21:43:12.672" v="961" actId="478"/>
          <ac:spMkLst>
            <pc:docMk/>
            <pc:sldMk cId="2258276786" sldId="283"/>
            <ac:spMk id="5" creationId="{3513A349-4775-5567-50E2-ADE4432D64BD}"/>
          </ac:spMkLst>
        </pc:spChg>
        <pc:spChg chg="mod">
          <ac:chgData name="Mammarelli, Marcelo Diego" userId="203bd74d-0587-4da5-a360-f2322560e273" providerId="ADAL" clId="{4EC2BCD8-9AF8-45DC-93CF-5FFD8A444517}" dt="2025-02-21T21:42:14.545" v="951" actId="207"/>
          <ac:spMkLst>
            <pc:docMk/>
            <pc:sldMk cId="2258276786" sldId="283"/>
            <ac:spMk id="6" creationId="{F2817BE1-CE1D-B235-FE98-5888D346DF92}"/>
          </ac:spMkLst>
        </pc:spChg>
        <pc:spChg chg="mod">
          <ac:chgData name="Mammarelli, Marcelo Diego" userId="203bd74d-0587-4da5-a360-f2322560e273" providerId="ADAL" clId="{4EC2BCD8-9AF8-45DC-93CF-5FFD8A444517}" dt="2025-02-21T21:42:31.335" v="954" actId="113"/>
          <ac:spMkLst>
            <pc:docMk/>
            <pc:sldMk cId="2258276786" sldId="283"/>
            <ac:spMk id="9" creationId="{D4153A51-D16E-6B82-EF36-827FD79ECB86}"/>
          </ac:spMkLst>
        </pc:spChg>
        <pc:spChg chg="mod">
          <ac:chgData name="Mammarelli, Marcelo Diego" userId="203bd74d-0587-4da5-a360-f2322560e273" providerId="ADAL" clId="{4EC2BCD8-9AF8-45DC-93CF-5FFD8A444517}" dt="2025-02-21T21:42:17.087" v="952" actId="207"/>
          <ac:spMkLst>
            <pc:docMk/>
            <pc:sldMk cId="2258276786" sldId="283"/>
            <ac:spMk id="11" creationId="{78D0509C-3E3D-58D1-744D-278AE41D0A3F}"/>
          </ac:spMkLst>
        </pc:spChg>
        <pc:spChg chg="mod">
          <ac:chgData name="Mammarelli, Marcelo Diego" userId="203bd74d-0587-4da5-a360-f2322560e273" providerId="ADAL" clId="{4EC2BCD8-9AF8-45DC-93CF-5FFD8A444517}" dt="2025-02-21T21:42:35.844" v="956"/>
          <ac:spMkLst>
            <pc:docMk/>
            <pc:sldMk cId="2258276786" sldId="283"/>
            <ac:spMk id="16" creationId="{40082F84-0E96-F0EB-435B-CF947EE583F7}"/>
          </ac:spMkLst>
        </pc:spChg>
        <pc:spChg chg="mod">
          <ac:chgData name="Mammarelli, Marcelo Diego" userId="203bd74d-0587-4da5-a360-f2322560e273" providerId="ADAL" clId="{4EC2BCD8-9AF8-45DC-93CF-5FFD8A444517}" dt="2025-02-21T21:43:02.989" v="960" actId="207"/>
          <ac:spMkLst>
            <pc:docMk/>
            <pc:sldMk cId="2258276786" sldId="283"/>
            <ac:spMk id="17" creationId="{D879E573-7050-FFC9-0AD6-2F7C81226239}"/>
          </ac:spMkLst>
        </pc:spChg>
        <pc:spChg chg="mod">
          <ac:chgData name="Mammarelli, Marcelo Diego" userId="203bd74d-0587-4da5-a360-f2322560e273" providerId="ADAL" clId="{4EC2BCD8-9AF8-45DC-93CF-5FFD8A444517}" dt="2025-02-21T21:42:56.520" v="958"/>
          <ac:spMkLst>
            <pc:docMk/>
            <pc:sldMk cId="2258276786" sldId="283"/>
            <ac:spMk id="36" creationId="{52C05B66-B4AC-4389-5858-4653DB479DA4}"/>
          </ac:spMkLst>
        </pc:spChg>
        <pc:spChg chg="mod">
          <ac:chgData name="Mammarelli, Marcelo Diego" userId="203bd74d-0587-4da5-a360-f2322560e273" providerId="ADAL" clId="{4EC2BCD8-9AF8-45DC-93CF-5FFD8A444517}" dt="2025-02-21T21:43:23.737" v="963" actId="207"/>
          <ac:spMkLst>
            <pc:docMk/>
            <pc:sldMk cId="2258276786" sldId="283"/>
            <ac:spMk id="60" creationId="{EBDC372A-585D-3071-EC4E-9127FB3221B7}"/>
          </ac:spMkLst>
        </pc:spChg>
        <pc:spChg chg="mod">
          <ac:chgData name="Mammarelli, Marcelo Diego" userId="203bd74d-0587-4da5-a360-f2322560e273" providerId="ADAL" clId="{4EC2BCD8-9AF8-45DC-93CF-5FFD8A444517}" dt="2025-02-21T21:43:29.345" v="965" actId="207"/>
          <ac:spMkLst>
            <pc:docMk/>
            <pc:sldMk cId="2258276786" sldId="283"/>
            <ac:spMk id="61" creationId="{9B55FCE5-AE1C-E9EC-72CC-03960E5341D6}"/>
          </ac:spMkLst>
        </pc:spChg>
        <pc:spChg chg="mod">
          <ac:chgData name="Mammarelli, Marcelo Diego" userId="203bd74d-0587-4da5-a360-f2322560e273" providerId="ADAL" clId="{4EC2BCD8-9AF8-45DC-93CF-5FFD8A444517}" dt="2025-02-21T21:43:55.690" v="967" actId="207"/>
          <ac:spMkLst>
            <pc:docMk/>
            <pc:sldMk cId="2258276786" sldId="283"/>
            <ac:spMk id="62" creationId="{D7D0FB1D-7F3D-A171-F13F-511CCD64969A}"/>
          </ac:spMkLst>
        </pc:spChg>
        <pc:spChg chg="mod">
          <ac:chgData name="Mammarelli, Marcelo Diego" userId="203bd74d-0587-4da5-a360-f2322560e273" providerId="ADAL" clId="{4EC2BCD8-9AF8-45DC-93CF-5FFD8A444517}" dt="2025-02-21T21:43:39.094" v="966" actId="207"/>
          <ac:spMkLst>
            <pc:docMk/>
            <pc:sldMk cId="2258276786" sldId="283"/>
            <ac:spMk id="63" creationId="{91EBE2E9-FEA7-24CB-03C1-DCCBB2CA1475}"/>
          </ac:spMkLst>
        </pc:spChg>
        <pc:spChg chg="mod">
          <ac:chgData name="Mammarelli, Marcelo Diego" userId="203bd74d-0587-4da5-a360-f2322560e273" providerId="ADAL" clId="{4EC2BCD8-9AF8-45DC-93CF-5FFD8A444517}" dt="2025-02-21T21:45:00.642" v="981" actId="20577"/>
          <ac:spMkLst>
            <pc:docMk/>
            <pc:sldMk cId="2258276786" sldId="283"/>
            <ac:spMk id="64" creationId="{E9800A36-8399-49B8-FBF3-C3657BBAA8D0}"/>
          </ac:spMkLst>
        </pc:spChg>
        <pc:spChg chg="mod">
          <ac:chgData name="Mammarelli, Marcelo Diego" userId="203bd74d-0587-4da5-a360-f2322560e273" providerId="ADAL" clId="{4EC2BCD8-9AF8-45DC-93CF-5FFD8A444517}" dt="2025-02-21T21:44:23.921" v="970" actId="207"/>
          <ac:spMkLst>
            <pc:docMk/>
            <pc:sldMk cId="2258276786" sldId="283"/>
            <ac:spMk id="65" creationId="{E0062606-F2E8-D1AE-8A88-63CFE142EF34}"/>
          </ac:spMkLst>
        </pc:spChg>
        <pc:spChg chg="mod">
          <ac:chgData name="Mammarelli, Marcelo Diego" userId="203bd74d-0587-4da5-a360-f2322560e273" providerId="ADAL" clId="{4EC2BCD8-9AF8-45DC-93CF-5FFD8A444517}" dt="2025-02-21T21:44:40.292" v="973" actId="207"/>
          <ac:spMkLst>
            <pc:docMk/>
            <pc:sldMk cId="2258276786" sldId="283"/>
            <ac:spMk id="66" creationId="{3B21FF28-DF4D-5D32-A0D4-E77360FC968F}"/>
          </ac:spMkLst>
        </pc:spChg>
        <pc:spChg chg="mod">
          <ac:chgData name="Mammarelli, Marcelo Diego" userId="203bd74d-0587-4da5-a360-f2322560e273" providerId="ADAL" clId="{4EC2BCD8-9AF8-45DC-93CF-5FFD8A444517}" dt="2025-02-21T21:44:32.693" v="971" actId="207"/>
          <ac:spMkLst>
            <pc:docMk/>
            <pc:sldMk cId="2258276786" sldId="283"/>
            <ac:spMk id="67" creationId="{2E81F29C-4214-76F6-D541-31630F4847FC}"/>
          </ac:spMkLst>
        </pc:spChg>
      </pc:sldChg>
      <pc:sldChg chg="modSp add mod">
        <pc:chgData name="Mammarelli, Marcelo Diego" userId="203bd74d-0587-4da5-a360-f2322560e273" providerId="ADAL" clId="{4EC2BCD8-9AF8-45DC-93CF-5FFD8A444517}" dt="2025-02-24T20:15:13.461" v="3699" actId="20577"/>
        <pc:sldMkLst>
          <pc:docMk/>
          <pc:sldMk cId="314060951" sldId="284"/>
        </pc:sldMkLst>
        <pc:spChg chg="mod">
          <ac:chgData name="Mammarelli, Marcelo Diego" userId="203bd74d-0587-4da5-a360-f2322560e273" providerId="ADAL" clId="{4EC2BCD8-9AF8-45DC-93CF-5FFD8A444517}" dt="2025-02-24T20:15:05.204" v="3681" actId="207"/>
          <ac:spMkLst>
            <pc:docMk/>
            <pc:sldMk cId="314060951" sldId="284"/>
            <ac:spMk id="3" creationId="{827925F8-2484-F13B-1AC8-0136970BB0A7}"/>
          </ac:spMkLst>
        </pc:spChg>
        <pc:spChg chg="mod">
          <ac:chgData name="Mammarelli, Marcelo Diego" userId="203bd74d-0587-4da5-a360-f2322560e273" providerId="ADAL" clId="{4EC2BCD8-9AF8-45DC-93CF-5FFD8A444517}" dt="2025-02-24T19:59:23.548" v="3070" actId="207"/>
          <ac:spMkLst>
            <pc:docMk/>
            <pc:sldMk cId="314060951" sldId="284"/>
            <ac:spMk id="4" creationId="{0485B1E4-FE1C-80A8-A87D-2EE4FB924201}"/>
          </ac:spMkLst>
        </pc:spChg>
        <pc:spChg chg="mod">
          <ac:chgData name="Mammarelli, Marcelo Diego" userId="203bd74d-0587-4da5-a360-f2322560e273" providerId="ADAL" clId="{4EC2BCD8-9AF8-45DC-93CF-5FFD8A444517}" dt="2025-02-24T20:15:13.461" v="3699" actId="20577"/>
          <ac:spMkLst>
            <pc:docMk/>
            <pc:sldMk cId="314060951" sldId="284"/>
            <ac:spMk id="8" creationId="{7965FB57-1C5B-1A3A-EA49-F1B9F78050B0}"/>
          </ac:spMkLst>
        </pc:spChg>
      </pc:sldChg>
      <pc:sldChg chg="del">
        <pc:chgData name="Mammarelli, Marcelo Diego" userId="203bd74d-0587-4da5-a360-f2322560e273" providerId="ADAL" clId="{4EC2BCD8-9AF8-45DC-93CF-5FFD8A444517}" dt="2025-02-23T14:36:16.563" v="1273" actId="47"/>
        <pc:sldMkLst>
          <pc:docMk/>
          <pc:sldMk cId="2948154818" sldId="284"/>
        </pc:sldMkLst>
      </pc:sldChg>
      <pc:sldChg chg="modSp mod">
        <pc:chgData name="Mammarelli, Marcelo Diego" userId="203bd74d-0587-4da5-a360-f2322560e273" providerId="ADAL" clId="{4EC2BCD8-9AF8-45DC-93CF-5FFD8A444517}" dt="2025-02-24T19:42:31.714" v="3017" actId="20577"/>
        <pc:sldMkLst>
          <pc:docMk/>
          <pc:sldMk cId="4161446188" sldId="285"/>
        </pc:sldMkLst>
        <pc:spChg chg="mod">
          <ac:chgData name="Mammarelli, Marcelo Diego" userId="203bd74d-0587-4da5-a360-f2322560e273" providerId="ADAL" clId="{4EC2BCD8-9AF8-45DC-93CF-5FFD8A444517}" dt="2025-02-24T19:42:31.714" v="3017" actId="20577"/>
          <ac:spMkLst>
            <pc:docMk/>
            <pc:sldMk cId="4161446188" sldId="285"/>
            <ac:spMk id="32" creationId="{4AFB0D40-DFB9-3891-58F4-5E546B17E892}"/>
          </ac:spMkLst>
        </pc:spChg>
      </pc:sldChg>
      <pc:sldChg chg="modSp mod">
        <pc:chgData name="Mammarelli, Marcelo Diego" userId="203bd74d-0587-4da5-a360-f2322560e273" providerId="ADAL" clId="{4EC2BCD8-9AF8-45DC-93CF-5FFD8A444517}" dt="2025-02-24T19:38:54.811" v="3009" actId="12"/>
        <pc:sldMkLst>
          <pc:docMk/>
          <pc:sldMk cId="2040248313" sldId="288"/>
        </pc:sldMkLst>
        <pc:spChg chg="mod">
          <ac:chgData name="Mammarelli, Marcelo Diego" userId="203bd74d-0587-4da5-a360-f2322560e273" providerId="ADAL" clId="{4EC2BCD8-9AF8-45DC-93CF-5FFD8A444517}" dt="2025-02-24T19:38:32.965" v="3003" actId="207"/>
          <ac:spMkLst>
            <pc:docMk/>
            <pc:sldMk cId="2040248313" sldId="288"/>
            <ac:spMk id="3" creationId="{827925F8-2484-F13B-1AC8-0136970BB0A7}"/>
          </ac:spMkLst>
        </pc:spChg>
        <pc:spChg chg="mod">
          <ac:chgData name="Mammarelli, Marcelo Diego" userId="203bd74d-0587-4da5-a360-f2322560e273" providerId="ADAL" clId="{4EC2BCD8-9AF8-45DC-93CF-5FFD8A444517}" dt="2025-02-24T19:34:10.486" v="2901" actId="207"/>
          <ac:spMkLst>
            <pc:docMk/>
            <pc:sldMk cId="2040248313" sldId="288"/>
            <ac:spMk id="4" creationId="{0485B1E4-FE1C-80A8-A87D-2EE4FB924201}"/>
          </ac:spMkLst>
        </pc:spChg>
        <pc:spChg chg="mod">
          <ac:chgData name="Mammarelli, Marcelo Diego" userId="203bd74d-0587-4da5-a360-f2322560e273" providerId="ADAL" clId="{4EC2BCD8-9AF8-45DC-93CF-5FFD8A444517}" dt="2025-02-24T19:38:54.811" v="3009" actId="12"/>
          <ac:spMkLst>
            <pc:docMk/>
            <pc:sldMk cId="2040248313" sldId="288"/>
            <ac:spMk id="8" creationId="{7965FB57-1C5B-1A3A-EA49-F1B9F78050B0}"/>
          </ac:spMkLst>
        </pc:spChg>
      </pc:sldChg>
      <pc:sldChg chg="modSp add del mod">
        <pc:chgData name="Mammarelli, Marcelo Diego" userId="203bd74d-0587-4da5-a360-f2322560e273" providerId="ADAL" clId="{4EC2BCD8-9AF8-45DC-93CF-5FFD8A444517}" dt="2025-02-23T14:13:13.999" v="1063" actId="47"/>
        <pc:sldMkLst>
          <pc:docMk/>
          <pc:sldMk cId="71521821" sldId="292"/>
        </pc:sldMkLst>
        <pc:spChg chg="mod">
          <ac:chgData name="Mammarelli, Marcelo Diego" userId="203bd74d-0587-4da5-a360-f2322560e273" providerId="ADAL" clId="{4EC2BCD8-9AF8-45DC-93CF-5FFD8A444517}" dt="2025-02-23T14:12:56.993" v="1061" actId="1076"/>
          <ac:spMkLst>
            <pc:docMk/>
            <pc:sldMk cId="71521821" sldId="292"/>
            <ac:spMk id="2" creationId="{4E02ED97-044D-2E9D-A08C-134C3FFCF7D1}"/>
          </ac:spMkLst>
        </pc:spChg>
        <pc:spChg chg="mod">
          <ac:chgData name="Mammarelli, Marcelo Diego" userId="203bd74d-0587-4da5-a360-f2322560e273" providerId="ADAL" clId="{4EC2BCD8-9AF8-45DC-93CF-5FFD8A444517}" dt="2025-02-23T14:12:40.662" v="1055" actId="207"/>
          <ac:spMkLst>
            <pc:docMk/>
            <pc:sldMk cId="71521821" sldId="292"/>
            <ac:spMk id="4" creationId="{0E61784D-1BA9-0CB0-5E38-DDD45B069ED3}"/>
          </ac:spMkLst>
        </pc:spChg>
        <pc:spChg chg="mod">
          <ac:chgData name="Mammarelli, Marcelo Diego" userId="203bd74d-0587-4da5-a360-f2322560e273" providerId="ADAL" clId="{4EC2BCD8-9AF8-45DC-93CF-5FFD8A444517}" dt="2025-02-23T14:12:46.592" v="1057" actId="207"/>
          <ac:spMkLst>
            <pc:docMk/>
            <pc:sldMk cId="71521821" sldId="292"/>
            <ac:spMk id="6" creationId="{D8E17FFE-9D05-1920-E6CE-C2B86AF7AA2B}"/>
          </ac:spMkLst>
        </pc:spChg>
        <pc:spChg chg="mod">
          <ac:chgData name="Mammarelli, Marcelo Diego" userId="203bd74d-0587-4da5-a360-f2322560e273" providerId="ADAL" clId="{4EC2BCD8-9AF8-45DC-93CF-5FFD8A444517}" dt="2025-02-23T14:12:25.322" v="1053" actId="207"/>
          <ac:spMkLst>
            <pc:docMk/>
            <pc:sldMk cId="71521821" sldId="292"/>
            <ac:spMk id="7" creationId="{26977D0D-5F65-F6AD-8078-C0044F75D232}"/>
          </ac:spMkLst>
        </pc:spChg>
        <pc:spChg chg="mod">
          <ac:chgData name="Mammarelli, Marcelo Diego" userId="203bd74d-0587-4da5-a360-f2322560e273" providerId="ADAL" clId="{4EC2BCD8-9AF8-45DC-93CF-5FFD8A444517}" dt="2025-02-23T14:12:16.126" v="1051" actId="207"/>
          <ac:spMkLst>
            <pc:docMk/>
            <pc:sldMk cId="71521821" sldId="292"/>
            <ac:spMk id="10" creationId="{F677951B-A57F-4D81-8D13-EFEF97EC3609}"/>
          </ac:spMkLst>
        </pc:spChg>
      </pc:sldChg>
      <pc:sldChg chg="modSp add mod">
        <pc:chgData name="Mammarelli, Marcelo Diego" userId="203bd74d-0587-4da5-a360-f2322560e273" providerId="ADAL" clId="{4EC2BCD8-9AF8-45DC-93CF-5FFD8A444517}" dt="2025-02-24T18:01:30.435" v="1965" actId="6549"/>
        <pc:sldMkLst>
          <pc:docMk/>
          <pc:sldMk cId="2653572051" sldId="296"/>
        </pc:sldMkLst>
        <pc:spChg chg="mod">
          <ac:chgData name="Mammarelli, Marcelo Diego" userId="203bd74d-0587-4da5-a360-f2322560e273" providerId="ADAL" clId="{4EC2BCD8-9AF8-45DC-93CF-5FFD8A444517}" dt="2025-02-24T15:05:45.515" v="1681" actId="20577"/>
          <ac:spMkLst>
            <pc:docMk/>
            <pc:sldMk cId="2653572051" sldId="296"/>
            <ac:spMk id="23" creationId="{0BE87460-FBA9-CDB7-D5EC-27B1E9D10276}"/>
          </ac:spMkLst>
        </pc:spChg>
        <pc:spChg chg="mod">
          <ac:chgData name="Mammarelli, Marcelo Diego" userId="203bd74d-0587-4da5-a360-f2322560e273" providerId="ADAL" clId="{4EC2BCD8-9AF8-45DC-93CF-5FFD8A444517}" dt="2025-02-24T15:06:08.485" v="1719" actId="1076"/>
          <ac:spMkLst>
            <pc:docMk/>
            <pc:sldMk cId="2653572051" sldId="296"/>
            <ac:spMk id="24" creationId="{2A66E1F9-1D53-808D-7051-A52D4EE14944}"/>
          </ac:spMkLst>
        </pc:spChg>
        <pc:spChg chg="mod">
          <ac:chgData name="Mammarelli, Marcelo Diego" userId="203bd74d-0587-4da5-a360-f2322560e273" providerId="ADAL" clId="{4EC2BCD8-9AF8-45DC-93CF-5FFD8A444517}" dt="2025-02-24T18:01:30.435" v="1965" actId="6549"/>
          <ac:spMkLst>
            <pc:docMk/>
            <pc:sldMk cId="2653572051" sldId="296"/>
            <ac:spMk id="25" creationId="{0E5E903B-2B41-9B6D-3A15-04B0249E5240}"/>
          </ac:spMkLst>
        </pc:spChg>
      </pc:sldChg>
      <pc:sldChg chg="addSp modSp add mod ord">
        <pc:chgData name="Mammarelli, Marcelo Diego" userId="203bd74d-0587-4da5-a360-f2322560e273" providerId="ADAL" clId="{4EC2BCD8-9AF8-45DC-93CF-5FFD8A444517}" dt="2025-02-24T21:09:14.116" v="3966" actId="1076"/>
        <pc:sldMkLst>
          <pc:docMk/>
          <pc:sldMk cId="874223227" sldId="297"/>
        </pc:sldMkLst>
        <pc:spChg chg="mod">
          <ac:chgData name="Mammarelli, Marcelo Diego" userId="203bd74d-0587-4da5-a360-f2322560e273" providerId="ADAL" clId="{4EC2BCD8-9AF8-45DC-93CF-5FFD8A444517}" dt="2025-02-24T21:08:58.629" v="3962"/>
          <ac:spMkLst>
            <pc:docMk/>
            <pc:sldMk cId="874223227" sldId="297"/>
            <ac:spMk id="3" creationId="{72E51298-7922-CDB9-C714-5252F351DFD9}"/>
          </ac:spMkLst>
        </pc:spChg>
        <pc:spChg chg="add mod">
          <ac:chgData name="Mammarelli, Marcelo Diego" userId="203bd74d-0587-4da5-a360-f2322560e273" providerId="ADAL" clId="{4EC2BCD8-9AF8-45DC-93CF-5FFD8A444517}" dt="2025-02-24T21:09:10.554" v="3965" actId="1076"/>
          <ac:spMkLst>
            <pc:docMk/>
            <pc:sldMk cId="874223227" sldId="297"/>
            <ac:spMk id="4" creationId="{C87EA57A-84A1-2EEB-34E8-2A2119B4A8A2}"/>
          </ac:spMkLst>
        </pc:spChg>
        <pc:spChg chg="mod">
          <ac:chgData name="Mammarelli, Marcelo Diego" userId="203bd74d-0587-4da5-a360-f2322560e273" providerId="ADAL" clId="{4EC2BCD8-9AF8-45DC-93CF-5FFD8A444517}" dt="2025-02-24T18:38:54.577" v="2195"/>
          <ac:spMkLst>
            <pc:docMk/>
            <pc:sldMk cId="874223227" sldId="297"/>
            <ac:spMk id="5" creationId="{34D17B66-427E-CAE8-024F-951C2C193CE3}"/>
          </ac:spMkLst>
        </pc:spChg>
        <pc:spChg chg="add mod">
          <ac:chgData name="Mammarelli, Marcelo Diego" userId="203bd74d-0587-4da5-a360-f2322560e273" providerId="ADAL" clId="{4EC2BCD8-9AF8-45DC-93CF-5FFD8A444517}" dt="2025-02-24T21:09:14.116" v="3966" actId="1076"/>
          <ac:spMkLst>
            <pc:docMk/>
            <pc:sldMk cId="874223227" sldId="297"/>
            <ac:spMk id="9" creationId="{34DFF0E4-098C-806D-3F50-EA84A8BB8D2C}"/>
          </ac:spMkLst>
        </pc:spChg>
        <pc:picChg chg="mod">
          <ac:chgData name="Mammarelli, Marcelo Diego" userId="203bd74d-0587-4da5-a360-f2322560e273" providerId="ADAL" clId="{4EC2BCD8-9AF8-45DC-93CF-5FFD8A444517}" dt="2025-02-24T18:39:18.434" v="2203" actId="1076"/>
          <ac:picMkLst>
            <pc:docMk/>
            <pc:sldMk cId="874223227" sldId="297"/>
            <ac:picMk id="6" creationId="{06D546C0-BFD6-FF5D-0AD2-DEA95A581A7F}"/>
          </ac:picMkLst>
        </pc:picChg>
        <pc:picChg chg="add mod">
          <ac:chgData name="Mammarelli, Marcelo Diego" userId="203bd74d-0587-4da5-a360-f2322560e273" providerId="ADAL" clId="{4EC2BCD8-9AF8-45DC-93CF-5FFD8A444517}" dt="2025-02-24T18:39:07.165" v="2199" actId="14100"/>
          <ac:picMkLst>
            <pc:docMk/>
            <pc:sldMk cId="874223227" sldId="297"/>
            <ac:picMk id="7" creationId="{0F6E078D-567D-89A2-C452-30E294BAD9A9}"/>
          </ac:picMkLst>
        </pc:picChg>
      </pc:sldChg>
      <pc:sldChg chg="add del">
        <pc:chgData name="Mammarelli, Marcelo Diego" userId="203bd74d-0587-4da5-a360-f2322560e273" providerId="ADAL" clId="{4EC2BCD8-9AF8-45DC-93CF-5FFD8A444517}" dt="2025-02-24T15:56:32.514" v="1828" actId="47"/>
        <pc:sldMkLst>
          <pc:docMk/>
          <pc:sldMk cId="1452437802" sldId="297"/>
        </pc:sldMkLst>
      </pc:sldChg>
      <pc:sldChg chg="add">
        <pc:chgData name="Mammarelli, Marcelo Diego" userId="203bd74d-0587-4da5-a360-f2322560e273" providerId="ADAL" clId="{4EC2BCD8-9AF8-45DC-93CF-5FFD8A444517}" dt="2025-02-24T18:12:34.116" v="1968" actId="2890"/>
        <pc:sldMkLst>
          <pc:docMk/>
          <pc:sldMk cId="1335691963" sldId="304"/>
        </pc:sldMkLst>
      </pc:sldChg>
      <pc:sldChg chg="addSp modSp add mod ord">
        <pc:chgData name="Mammarelli, Marcelo Diego" userId="203bd74d-0587-4da5-a360-f2322560e273" providerId="ADAL" clId="{4EC2BCD8-9AF8-45DC-93CF-5FFD8A444517}" dt="2025-02-24T18:13:36.537" v="2016"/>
        <pc:sldMkLst>
          <pc:docMk/>
          <pc:sldMk cId="3408482546" sldId="305"/>
        </pc:sldMkLst>
        <pc:spChg chg="mod">
          <ac:chgData name="Mammarelli, Marcelo Diego" userId="203bd74d-0587-4da5-a360-f2322560e273" providerId="ADAL" clId="{4EC2BCD8-9AF8-45DC-93CF-5FFD8A444517}" dt="2025-02-24T18:13:13.331" v="2010" actId="1076"/>
          <ac:spMkLst>
            <pc:docMk/>
            <pc:sldMk cId="3408482546" sldId="305"/>
            <ac:spMk id="2" creationId="{444FAC7D-5D1C-7348-A0FF-FFC73F529887}"/>
          </ac:spMkLst>
        </pc:spChg>
        <pc:picChg chg="add mod">
          <ac:chgData name="Mammarelli, Marcelo Diego" userId="203bd74d-0587-4da5-a360-f2322560e273" providerId="ADAL" clId="{4EC2BCD8-9AF8-45DC-93CF-5FFD8A444517}" dt="2025-02-24T18:13:27.907" v="2014" actId="1076"/>
          <ac:picMkLst>
            <pc:docMk/>
            <pc:sldMk cId="3408482546" sldId="305"/>
            <ac:picMk id="3" creationId="{032C069B-2653-FBA5-B593-0EF05D1A4760}"/>
          </ac:picMkLst>
        </pc:picChg>
      </pc:sldChg>
      <pc:sldChg chg="add">
        <pc:chgData name="Mammarelli, Marcelo Diego" userId="203bd74d-0587-4da5-a360-f2322560e273" providerId="ADAL" clId="{4EC2BCD8-9AF8-45DC-93CF-5FFD8A444517}" dt="2025-02-24T18:34:13.090" v="2165"/>
        <pc:sldMkLst>
          <pc:docMk/>
          <pc:sldMk cId="3474858299" sldId="306"/>
        </pc:sldMkLst>
      </pc:sldChg>
      <pc:sldChg chg="add">
        <pc:chgData name="Mammarelli, Marcelo Diego" userId="203bd74d-0587-4da5-a360-f2322560e273" providerId="ADAL" clId="{4EC2BCD8-9AF8-45DC-93CF-5FFD8A444517}" dt="2025-02-24T18:34:13.090" v="2165"/>
        <pc:sldMkLst>
          <pc:docMk/>
          <pc:sldMk cId="3023750455" sldId="307"/>
        </pc:sldMkLst>
      </pc:sldChg>
      <pc:sldChg chg="add">
        <pc:chgData name="Mammarelli, Marcelo Diego" userId="203bd74d-0587-4da5-a360-f2322560e273" providerId="ADAL" clId="{4EC2BCD8-9AF8-45DC-93CF-5FFD8A444517}" dt="2025-02-24T18:34:13.090" v="2165"/>
        <pc:sldMkLst>
          <pc:docMk/>
          <pc:sldMk cId="1189874481" sldId="308"/>
        </pc:sldMkLst>
      </pc:sldChg>
      <pc:sldChg chg="modSp add mod">
        <pc:chgData name="Mammarelli, Marcelo Diego" userId="203bd74d-0587-4da5-a360-f2322560e273" providerId="ADAL" clId="{4EC2BCD8-9AF8-45DC-93CF-5FFD8A444517}" dt="2025-02-24T15:15:52.745" v="1776" actId="20577"/>
        <pc:sldMkLst>
          <pc:docMk/>
          <pc:sldMk cId="2669738435" sldId="309"/>
        </pc:sldMkLst>
        <pc:spChg chg="mod">
          <ac:chgData name="Mammarelli, Marcelo Diego" userId="203bd74d-0587-4da5-a360-f2322560e273" providerId="ADAL" clId="{4EC2BCD8-9AF8-45DC-93CF-5FFD8A444517}" dt="2025-02-24T15:15:52.745" v="1776" actId="20577"/>
          <ac:spMkLst>
            <pc:docMk/>
            <pc:sldMk cId="2669738435" sldId="309"/>
            <ac:spMk id="3" creationId="{827925F8-2484-F13B-1AC8-0136970BB0A7}"/>
          </ac:spMkLst>
        </pc:spChg>
        <pc:spChg chg="mod">
          <ac:chgData name="Mammarelli, Marcelo Diego" userId="203bd74d-0587-4da5-a360-f2322560e273" providerId="ADAL" clId="{4EC2BCD8-9AF8-45DC-93CF-5FFD8A444517}" dt="2025-02-23T14:31:39.147" v="1196" actId="207"/>
          <ac:spMkLst>
            <pc:docMk/>
            <pc:sldMk cId="2669738435" sldId="309"/>
            <ac:spMk id="4" creationId="{0485B1E4-FE1C-80A8-A87D-2EE4FB924201}"/>
          </ac:spMkLst>
        </pc:spChg>
      </pc:sldChg>
      <pc:sldChg chg="add">
        <pc:chgData name="Mammarelli, Marcelo Diego" userId="203bd74d-0587-4da5-a360-f2322560e273" providerId="ADAL" clId="{4EC2BCD8-9AF8-45DC-93CF-5FFD8A444517}" dt="2025-02-24T18:34:13.090" v="2165"/>
        <pc:sldMkLst>
          <pc:docMk/>
          <pc:sldMk cId="2376987053" sldId="310"/>
        </pc:sldMkLst>
      </pc:sldChg>
      <pc:sldChg chg="add">
        <pc:chgData name="Mammarelli, Marcelo Diego" userId="203bd74d-0587-4da5-a360-f2322560e273" providerId="ADAL" clId="{4EC2BCD8-9AF8-45DC-93CF-5FFD8A444517}" dt="2025-02-24T18:34:13.090" v="2165"/>
        <pc:sldMkLst>
          <pc:docMk/>
          <pc:sldMk cId="3381844352" sldId="311"/>
        </pc:sldMkLst>
      </pc:sldChg>
      <pc:sldChg chg="add">
        <pc:chgData name="Mammarelli, Marcelo Diego" userId="203bd74d-0587-4da5-a360-f2322560e273" providerId="ADAL" clId="{4EC2BCD8-9AF8-45DC-93CF-5FFD8A444517}" dt="2025-02-24T15:10:37.952" v="1723"/>
        <pc:sldMkLst>
          <pc:docMk/>
          <pc:sldMk cId="42073131" sldId="319"/>
        </pc:sldMkLst>
      </pc:sldChg>
      <pc:sldChg chg="add del">
        <pc:chgData name="Mammarelli, Marcelo Diego" userId="203bd74d-0587-4da5-a360-f2322560e273" providerId="ADAL" clId="{4EC2BCD8-9AF8-45DC-93CF-5FFD8A444517}" dt="2025-02-24T15:10:29.889" v="1722" actId="2696"/>
        <pc:sldMkLst>
          <pc:docMk/>
          <pc:sldMk cId="3010081955" sldId="319"/>
        </pc:sldMkLst>
      </pc:sldChg>
      <pc:sldChg chg="del mod modShow">
        <pc:chgData name="Mammarelli, Marcelo Diego" userId="203bd74d-0587-4da5-a360-f2322560e273" providerId="ADAL" clId="{4EC2BCD8-9AF8-45DC-93CF-5FFD8A444517}" dt="2025-02-21T19:04:19.839" v="5" actId="2696"/>
        <pc:sldMkLst>
          <pc:docMk/>
          <pc:sldMk cId="3560649957" sldId="319"/>
        </pc:sldMkLst>
      </pc:sldChg>
      <pc:sldChg chg="delSp modSp add mod modShow">
        <pc:chgData name="Mammarelli, Marcelo Diego" userId="203bd74d-0587-4da5-a360-f2322560e273" providerId="ADAL" clId="{4EC2BCD8-9AF8-45DC-93CF-5FFD8A444517}" dt="2025-02-24T20:50:39.059" v="3959"/>
        <pc:sldMkLst>
          <pc:docMk/>
          <pc:sldMk cId="1452241517" sldId="320"/>
        </pc:sldMkLst>
        <pc:spChg chg="del">
          <ac:chgData name="Mammarelli, Marcelo Diego" userId="203bd74d-0587-4da5-a360-f2322560e273" providerId="ADAL" clId="{4EC2BCD8-9AF8-45DC-93CF-5FFD8A444517}" dt="2025-02-24T20:44:08.727" v="3941" actId="478"/>
          <ac:spMkLst>
            <pc:docMk/>
            <pc:sldMk cId="1452241517" sldId="320"/>
            <ac:spMk id="5" creationId="{F5081A9E-8F47-4034-A617-8E59ACA1299F}"/>
          </ac:spMkLst>
        </pc:spChg>
        <pc:graphicFrameChg chg="mod modGraphic">
          <ac:chgData name="Mammarelli, Marcelo Diego" userId="203bd74d-0587-4da5-a360-f2322560e273" providerId="ADAL" clId="{4EC2BCD8-9AF8-45DC-93CF-5FFD8A444517}" dt="2025-02-24T20:50:39.059" v="3959"/>
          <ac:graphicFrameMkLst>
            <pc:docMk/>
            <pc:sldMk cId="1452241517" sldId="320"/>
            <ac:graphicFrameMk id="2" creationId="{620EE2EE-4193-ACF3-1140-FE3EEDC98F62}"/>
          </ac:graphicFrameMkLst>
        </pc:graphicFrameChg>
      </pc:sldChg>
      <pc:sldChg chg="del mod modShow">
        <pc:chgData name="Mammarelli, Marcelo Diego" userId="203bd74d-0587-4da5-a360-f2322560e273" providerId="ADAL" clId="{4EC2BCD8-9AF8-45DC-93CF-5FFD8A444517}" dt="2025-02-21T19:04:19.839" v="5" actId="2696"/>
        <pc:sldMkLst>
          <pc:docMk/>
          <pc:sldMk cId="1496456300" sldId="320"/>
        </pc:sldMkLst>
      </pc:sldChg>
      <pc:sldChg chg="del mod modShow">
        <pc:chgData name="Mammarelli, Marcelo Diego" userId="203bd74d-0587-4da5-a360-f2322560e273" providerId="ADAL" clId="{4EC2BCD8-9AF8-45DC-93CF-5FFD8A444517}" dt="2025-02-21T19:04:19.839" v="5" actId="2696"/>
        <pc:sldMkLst>
          <pc:docMk/>
          <pc:sldMk cId="2855294101" sldId="321"/>
        </pc:sldMkLst>
      </pc:sldChg>
      <pc:sldChg chg="add del">
        <pc:chgData name="Mammarelli, Marcelo Diego" userId="203bd74d-0587-4da5-a360-f2322560e273" providerId="ADAL" clId="{4EC2BCD8-9AF8-45DC-93CF-5FFD8A444517}" dt="2025-02-24T20:50:47.087" v="3960" actId="47"/>
        <pc:sldMkLst>
          <pc:docMk/>
          <pc:sldMk cId="3881379979" sldId="321"/>
        </pc:sldMkLst>
      </pc:sldChg>
      <pc:sldChg chg="modSp add mod">
        <pc:chgData name="Mammarelli, Marcelo Diego" userId="203bd74d-0587-4da5-a360-f2322560e273" providerId="ADAL" clId="{4EC2BCD8-9AF8-45DC-93CF-5FFD8A444517}" dt="2025-02-21T21:33:52.934" v="797" actId="207"/>
        <pc:sldMkLst>
          <pc:docMk/>
          <pc:sldMk cId="2781053310" sldId="324"/>
        </pc:sldMkLst>
        <pc:spChg chg="mod">
          <ac:chgData name="Mammarelli, Marcelo Diego" userId="203bd74d-0587-4da5-a360-f2322560e273" providerId="ADAL" clId="{4EC2BCD8-9AF8-45DC-93CF-5FFD8A444517}" dt="2025-02-21T21:33:52.934" v="797" actId="207"/>
          <ac:spMkLst>
            <pc:docMk/>
            <pc:sldMk cId="2781053310" sldId="324"/>
            <ac:spMk id="2" creationId="{85AD0C42-0237-15B0-EA42-94C2D6623F73}"/>
          </ac:spMkLst>
        </pc:spChg>
        <pc:spChg chg="mod">
          <ac:chgData name="Mammarelli, Marcelo Diego" userId="203bd74d-0587-4da5-a360-f2322560e273" providerId="ADAL" clId="{4EC2BCD8-9AF8-45DC-93CF-5FFD8A444517}" dt="2025-02-21T21:33:49.810" v="796" actId="207"/>
          <ac:spMkLst>
            <pc:docMk/>
            <pc:sldMk cId="2781053310" sldId="324"/>
            <ac:spMk id="3" creationId="{DB3B6ADF-7206-5C36-C304-1E20159A0FAB}"/>
          </ac:spMkLst>
        </pc:spChg>
      </pc:sldChg>
      <pc:sldChg chg="del mod modShow">
        <pc:chgData name="Mammarelli, Marcelo Diego" userId="203bd74d-0587-4da5-a360-f2322560e273" providerId="ADAL" clId="{4EC2BCD8-9AF8-45DC-93CF-5FFD8A444517}" dt="2025-02-21T19:04:19.839" v="5" actId="2696"/>
        <pc:sldMkLst>
          <pc:docMk/>
          <pc:sldMk cId="127455263" sldId="346"/>
        </pc:sldMkLst>
      </pc:sldChg>
      <pc:sldChg chg="add mod modShow">
        <pc:chgData name="Mammarelli, Marcelo Diego" userId="203bd74d-0587-4da5-a360-f2322560e273" providerId="ADAL" clId="{4EC2BCD8-9AF8-45DC-93CF-5FFD8A444517}" dt="2025-02-21T19:04:45.809" v="7" actId="729"/>
        <pc:sldMkLst>
          <pc:docMk/>
          <pc:sldMk cId="1034930600" sldId="346"/>
        </pc:sldMkLst>
      </pc:sldChg>
      <pc:sldChg chg="del mod modShow">
        <pc:chgData name="Mammarelli, Marcelo Diego" userId="203bd74d-0587-4da5-a360-f2322560e273" providerId="ADAL" clId="{4EC2BCD8-9AF8-45DC-93CF-5FFD8A444517}" dt="2025-02-21T19:04:19.839" v="5" actId="2696"/>
        <pc:sldMkLst>
          <pc:docMk/>
          <pc:sldMk cId="1333230461" sldId="349"/>
        </pc:sldMkLst>
      </pc:sldChg>
      <pc:sldChg chg="add mod modShow">
        <pc:chgData name="Mammarelli, Marcelo Diego" userId="203bd74d-0587-4da5-a360-f2322560e273" providerId="ADAL" clId="{4EC2BCD8-9AF8-45DC-93CF-5FFD8A444517}" dt="2025-02-21T19:04:45.809" v="7" actId="729"/>
        <pc:sldMkLst>
          <pc:docMk/>
          <pc:sldMk cId="2464045094" sldId="349"/>
        </pc:sldMkLst>
      </pc:sldChg>
      <pc:sldChg chg="modSp mod modShow">
        <pc:chgData name="Mammarelli, Marcelo Diego" userId="203bd74d-0587-4da5-a360-f2322560e273" providerId="ADAL" clId="{4EC2BCD8-9AF8-45DC-93CF-5FFD8A444517}" dt="2025-02-23T14:15:35.318" v="1094" actId="20577"/>
        <pc:sldMkLst>
          <pc:docMk/>
          <pc:sldMk cId="736172151" sldId="350"/>
        </pc:sldMkLst>
        <pc:spChg chg="mod">
          <ac:chgData name="Mammarelli, Marcelo Diego" userId="203bd74d-0587-4da5-a360-f2322560e273" providerId="ADAL" clId="{4EC2BCD8-9AF8-45DC-93CF-5FFD8A444517}" dt="2025-02-23T14:15:35.318" v="1094" actId="20577"/>
          <ac:spMkLst>
            <pc:docMk/>
            <pc:sldMk cId="736172151" sldId="350"/>
            <ac:spMk id="2" creationId="{444FAC7D-5D1C-7348-A0FF-FFC73F529887}"/>
          </ac:spMkLst>
        </pc:spChg>
      </pc:sldChg>
      <pc:sldChg chg="add modTransition setBg">
        <pc:chgData name="Mammarelli, Marcelo Diego" userId="203bd74d-0587-4da5-a360-f2322560e273" providerId="ADAL" clId="{4EC2BCD8-9AF8-45DC-93CF-5FFD8A444517}" dt="2025-02-23T14:58:02.125" v="1346"/>
        <pc:sldMkLst>
          <pc:docMk/>
          <pc:sldMk cId="436909715" sldId="446"/>
        </pc:sldMkLst>
      </pc:sldChg>
      <pc:sldChg chg="add modTransition setBg">
        <pc:chgData name="Mammarelli, Marcelo Diego" userId="203bd74d-0587-4da5-a360-f2322560e273" providerId="ADAL" clId="{4EC2BCD8-9AF8-45DC-93CF-5FFD8A444517}" dt="2025-02-23T14:58:02.125" v="1346"/>
        <pc:sldMkLst>
          <pc:docMk/>
          <pc:sldMk cId="2702968069" sldId="447"/>
        </pc:sldMkLst>
      </pc:sldChg>
      <pc:sldChg chg="addSp delSp modSp add del mod modClrScheme chgLayout">
        <pc:chgData name="Mammarelli, Marcelo Diego" userId="203bd74d-0587-4da5-a360-f2322560e273" providerId="ADAL" clId="{4EC2BCD8-9AF8-45DC-93CF-5FFD8A444517}" dt="2025-02-21T20:35:02.845" v="668" actId="47"/>
        <pc:sldMkLst>
          <pc:docMk/>
          <pc:sldMk cId="4120567448" sldId="521"/>
        </pc:sldMkLst>
        <pc:spChg chg="mod ord">
          <ac:chgData name="Mammarelli, Marcelo Diego" userId="203bd74d-0587-4da5-a360-f2322560e273" providerId="ADAL" clId="{4EC2BCD8-9AF8-45DC-93CF-5FFD8A444517}" dt="2025-02-21T20:30:31.214" v="576" actId="700"/>
          <ac:spMkLst>
            <pc:docMk/>
            <pc:sldMk cId="4120567448" sldId="521"/>
            <ac:spMk id="2" creationId="{00000000-0000-0000-0000-000000000000}"/>
          </ac:spMkLst>
        </pc:spChg>
        <pc:spChg chg="mod ord">
          <ac:chgData name="Mammarelli, Marcelo Diego" userId="203bd74d-0587-4da5-a360-f2322560e273" providerId="ADAL" clId="{4EC2BCD8-9AF8-45DC-93CF-5FFD8A444517}" dt="2025-02-21T20:31:04.677" v="582" actId="207"/>
          <ac:spMkLst>
            <pc:docMk/>
            <pc:sldMk cId="4120567448" sldId="521"/>
            <ac:spMk id="3"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4"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5"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6"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7"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8"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9"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10"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11"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12"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13"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14"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15"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16"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17"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18"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19"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20"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21"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22"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23"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34"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35"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36"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37"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38"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39"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40"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41"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42" creationId="{00000000-0000-0000-0000-000000000000}"/>
          </ac:spMkLst>
        </pc:spChg>
        <pc:spChg chg="mod">
          <ac:chgData name="Mammarelli, Marcelo Diego" userId="203bd74d-0587-4da5-a360-f2322560e273" providerId="ADAL" clId="{4EC2BCD8-9AF8-45DC-93CF-5FFD8A444517}" dt="2025-02-21T20:31:04.677" v="582" actId="207"/>
          <ac:spMkLst>
            <pc:docMk/>
            <pc:sldMk cId="4120567448" sldId="521"/>
            <ac:spMk id="43" creationId="{00000000-0000-0000-0000-000000000000}"/>
          </ac:spMkLst>
        </pc:spChg>
        <pc:spChg chg="add del mod ord">
          <ac:chgData name="Mammarelli, Marcelo Diego" userId="203bd74d-0587-4da5-a360-f2322560e273" providerId="ADAL" clId="{4EC2BCD8-9AF8-45DC-93CF-5FFD8A444517}" dt="2025-02-21T20:30:53.245" v="579" actId="478"/>
          <ac:spMkLst>
            <pc:docMk/>
            <pc:sldMk cId="4120567448" sldId="521"/>
            <ac:spMk id="44" creationId="{1D49E9B5-43BC-E898-307D-94BF73DB9865}"/>
          </ac:spMkLst>
        </pc:spChg>
        <pc:spChg chg="mod ord">
          <ac:chgData name="Mammarelli, Marcelo Diego" userId="203bd74d-0587-4da5-a360-f2322560e273" providerId="ADAL" clId="{4EC2BCD8-9AF8-45DC-93CF-5FFD8A444517}" dt="2025-02-21T20:30:31.268" v="577" actId="27636"/>
          <ac:spMkLst>
            <pc:docMk/>
            <pc:sldMk cId="4120567448" sldId="521"/>
            <ac:spMk id="53" creationId="{606B9039-9E52-498A-8386-FD3256AEB8B7}"/>
          </ac:spMkLst>
        </pc:spChg>
      </pc:sldChg>
      <pc:sldChg chg="modSp add mod">
        <pc:chgData name="Mammarelli, Marcelo Diego" userId="203bd74d-0587-4da5-a360-f2322560e273" providerId="ADAL" clId="{4EC2BCD8-9AF8-45DC-93CF-5FFD8A444517}" dt="2025-02-24T19:29:32.688" v="2407" actId="1076"/>
        <pc:sldMkLst>
          <pc:docMk/>
          <pc:sldMk cId="2876330678" sldId="894"/>
        </pc:sldMkLst>
        <pc:spChg chg="mod">
          <ac:chgData name="Mammarelli, Marcelo Diego" userId="203bd74d-0587-4da5-a360-f2322560e273" providerId="ADAL" clId="{4EC2BCD8-9AF8-45DC-93CF-5FFD8A444517}" dt="2025-02-21T20:27:40.720" v="571" actId="1076"/>
          <ac:spMkLst>
            <pc:docMk/>
            <pc:sldMk cId="2876330678" sldId="894"/>
            <ac:spMk id="2" creationId="{1230DEDA-9319-4D9B-8E57-7279708DA386}"/>
          </ac:spMkLst>
        </pc:spChg>
        <pc:spChg chg="mod">
          <ac:chgData name="Mammarelli, Marcelo Diego" userId="203bd74d-0587-4da5-a360-f2322560e273" providerId="ADAL" clId="{4EC2BCD8-9AF8-45DC-93CF-5FFD8A444517}" dt="2025-02-21T20:27:46.160" v="572" actId="1076"/>
          <ac:spMkLst>
            <pc:docMk/>
            <pc:sldMk cId="2876330678" sldId="894"/>
            <ac:spMk id="3" creationId="{7E017AEC-2EE3-4AFF-9D3A-9B021622CAA3}"/>
          </ac:spMkLst>
        </pc:spChg>
        <pc:spChg chg="mod">
          <ac:chgData name="Mammarelli, Marcelo Diego" userId="203bd74d-0587-4da5-a360-f2322560e273" providerId="ADAL" clId="{4EC2BCD8-9AF8-45DC-93CF-5FFD8A444517}" dt="2025-02-21T20:27:25.682" v="570" actId="207"/>
          <ac:spMkLst>
            <pc:docMk/>
            <pc:sldMk cId="2876330678" sldId="894"/>
            <ac:spMk id="4" creationId="{15BA3893-90B1-497C-9B04-0CC25AD07D21}"/>
          </ac:spMkLst>
        </pc:spChg>
        <pc:spChg chg="mod">
          <ac:chgData name="Mammarelli, Marcelo Diego" userId="203bd74d-0587-4da5-a360-f2322560e273" providerId="ADAL" clId="{4EC2BCD8-9AF8-45DC-93CF-5FFD8A444517}" dt="2025-02-21T20:25:33.115" v="557" actId="207"/>
          <ac:spMkLst>
            <pc:docMk/>
            <pc:sldMk cId="2876330678" sldId="894"/>
            <ac:spMk id="18" creationId="{392203E2-CC2A-4A34-B877-B12BAA08D1DF}"/>
          </ac:spMkLst>
        </pc:spChg>
        <pc:spChg chg="mod">
          <ac:chgData name="Mammarelli, Marcelo Diego" userId="203bd74d-0587-4da5-a360-f2322560e273" providerId="ADAL" clId="{4EC2BCD8-9AF8-45DC-93CF-5FFD8A444517}" dt="2025-02-21T20:25:28.733" v="556" actId="404"/>
          <ac:spMkLst>
            <pc:docMk/>
            <pc:sldMk cId="2876330678" sldId="894"/>
            <ac:spMk id="83" creationId="{0F197282-011F-4FEC-9897-E994D0127C79}"/>
          </ac:spMkLst>
        </pc:spChg>
        <pc:spChg chg="mod">
          <ac:chgData name="Mammarelli, Marcelo Diego" userId="203bd74d-0587-4da5-a360-f2322560e273" providerId="ADAL" clId="{4EC2BCD8-9AF8-45DC-93CF-5FFD8A444517}" dt="2025-02-21T20:25:02.133" v="546" actId="207"/>
          <ac:spMkLst>
            <pc:docMk/>
            <pc:sldMk cId="2876330678" sldId="894"/>
            <ac:spMk id="84" creationId="{5D298FEB-9B4E-4CCD-9104-B23F894D0F97}"/>
          </ac:spMkLst>
        </pc:spChg>
        <pc:spChg chg="mod">
          <ac:chgData name="Mammarelli, Marcelo Diego" userId="203bd74d-0587-4da5-a360-f2322560e273" providerId="ADAL" clId="{4EC2BCD8-9AF8-45DC-93CF-5FFD8A444517}" dt="2025-02-24T19:28:59.069" v="2403" actId="1076"/>
          <ac:spMkLst>
            <pc:docMk/>
            <pc:sldMk cId="2876330678" sldId="894"/>
            <ac:spMk id="87" creationId="{A4303618-7EFD-475E-B593-74B23DF42770}"/>
          </ac:spMkLst>
        </pc:spChg>
        <pc:spChg chg="mod">
          <ac:chgData name="Mammarelli, Marcelo Diego" userId="203bd74d-0587-4da5-a360-f2322560e273" providerId="ADAL" clId="{4EC2BCD8-9AF8-45DC-93CF-5FFD8A444517}" dt="2025-02-24T19:28:59.069" v="2403" actId="1076"/>
          <ac:spMkLst>
            <pc:docMk/>
            <pc:sldMk cId="2876330678" sldId="894"/>
            <ac:spMk id="88" creationId="{4E018381-2119-46F4-92A8-E68CE73E70FA}"/>
          </ac:spMkLst>
        </pc:spChg>
        <pc:spChg chg="mod">
          <ac:chgData name="Mammarelli, Marcelo Diego" userId="203bd74d-0587-4da5-a360-f2322560e273" providerId="ADAL" clId="{4EC2BCD8-9AF8-45DC-93CF-5FFD8A444517}" dt="2025-02-24T19:28:59.069" v="2403" actId="1076"/>
          <ac:spMkLst>
            <pc:docMk/>
            <pc:sldMk cId="2876330678" sldId="894"/>
            <ac:spMk id="89" creationId="{CF633312-BF82-4D9A-8B9E-3BA07D355C95}"/>
          </ac:spMkLst>
        </pc:spChg>
        <pc:spChg chg="mod">
          <ac:chgData name="Mammarelli, Marcelo Diego" userId="203bd74d-0587-4da5-a360-f2322560e273" providerId="ADAL" clId="{4EC2BCD8-9AF8-45DC-93CF-5FFD8A444517}" dt="2025-02-24T19:28:59.069" v="2403" actId="1076"/>
          <ac:spMkLst>
            <pc:docMk/>
            <pc:sldMk cId="2876330678" sldId="894"/>
            <ac:spMk id="90" creationId="{00E2B448-6B77-4A45-9DDB-DB5C7D2046A4}"/>
          </ac:spMkLst>
        </pc:spChg>
        <pc:spChg chg="mod">
          <ac:chgData name="Mammarelli, Marcelo Diego" userId="203bd74d-0587-4da5-a360-f2322560e273" providerId="ADAL" clId="{4EC2BCD8-9AF8-45DC-93CF-5FFD8A444517}" dt="2025-02-21T20:25:18.404" v="552" actId="207"/>
          <ac:spMkLst>
            <pc:docMk/>
            <pc:sldMk cId="2876330678" sldId="894"/>
            <ac:spMk id="91" creationId="{4FD3A4F9-418B-4683-9AEF-E0A15B0A5ADD}"/>
          </ac:spMkLst>
        </pc:spChg>
        <pc:spChg chg="mod">
          <ac:chgData name="Mammarelli, Marcelo Diego" userId="203bd74d-0587-4da5-a360-f2322560e273" providerId="ADAL" clId="{4EC2BCD8-9AF8-45DC-93CF-5FFD8A444517}" dt="2025-02-21T20:25:10.721" v="548" actId="207"/>
          <ac:spMkLst>
            <pc:docMk/>
            <pc:sldMk cId="2876330678" sldId="894"/>
            <ac:spMk id="92" creationId="{3CF75888-D938-4DBC-AA84-A029E83A96CC}"/>
          </ac:spMkLst>
        </pc:spChg>
        <pc:spChg chg="mod">
          <ac:chgData name="Mammarelli, Marcelo Diego" userId="203bd74d-0587-4da5-a360-f2322560e273" providerId="ADAL" clId="{4EC2BCD8-9AF8-45DC-93CF-5FFD8A444517}" dt="2025-02-21T20:25:14.929" v="550" actId="207"/>
          <ac:spMkLst>
            <pc:docMk/>
            <pc:sldMk cId="2876330678" sldId="894"/>
            <ac:spMk id="93" creationId="{A45F328A-E27D-4234-8D79-7906E0908ACA}"/>
          </ac:spMkLst>
        </pc:spChg>
        <pc:spChg chg="mod">
          <ac:chgData name="Mammarelli, Marcelo Diego" userId="203bd74d-0587-4da5-a360-f2322560e273" providerId="ADAL" clId="{4EC2BCD8-9AF8-45DC-93CF-5FFD8A444517}" dt="2025-02-21T20:26:17.516" v="559" actId="207"/>
          <ac:spMkLst>
            <pc:docMk/>
            <pc:sldMk cId="2876330678" sldId="894"/>
            <ac:spMk id="94" creationId="{F2849F19-9588-4258-A6C5-EE872F1EBDAC}"/>
          </ac:spMkLst>
        </pc:spChg>
        <pc:spChg chg="mod">
          <ac:chgData name="Mammarelli, Marcelo Diego" userId="203bd74d-0587-4da5-a360-f2322560e273" providerId="ADAL" clId="{4EC2BCD8-9AF8-45DC-93CF-5FFD8A444517}" dt="2025-02-24T19:29:32.688" v="2407" actId="1076"/>
          <ac:spMkLst>
            <pc:docMk/>
            <pc:sldMk cId="2876330678" sldId="894"/>
            <ac:spMk id="95" creationId="{F8671309-A547-495F-8FA3-AD7F73B99C8F}"/>
          </ac:spMkLst>
        </pc:spChg>
        <pc:grpChg chg="mod">
          <ac:chgData name="Mammarelli, Marcelo Diego" userId="203bd74d-0587-4da5-a360-f2322560e273" providerId="ADAL" clId="{4EC2BCD8-9AF8-45DC-93CF-5FFD8A444517}" dt="2025-02-24T19:29:12.457" v="2406" actId="1076"/>
          <ac:grpSpMkLst>
            <pc:docMk/>
            <pc:sldMk cId="2876330678" sldId="894"/>
            <ac:grpSpMk id="17" creationId="{7FD2B26A-8855-447A-B099-84F996ECA05E}"/>
          </ac:grpSpMkLst>
        </pc:grpChg>
      </pc:sldChg>
      <pc:sldChg chg="modSp add del mod ord">
        <pc:chgData name="Mammarelli, Marcelo Diego" userId="203bd74d-0587-4da5-a360-f2322560e273" providerId="ADAL" clId="{4EC2BCD8-9AF8-45DC-93CF-5FFD8A444517}" dt="2025-02-24T19:44:43.287" v="3020" actId="47"/>
        <pc:sldMkLst>
          <pc:docMk/>
          <pc:sldMk cId="2455820469" sldId="897"/>
        </pc:sldMkLst>
        <pc:spChg chg="mod">
          <ac:chgData name="Mammarelli, Marcelo Diego" userId="203bd74d-0587-4da5-a360-f2322560e273" providerId="ADAL" clId="{4EC2BCD8-9AF8-45DC-93CF-5FFD8A444517}" dt="2025-02-21T21:29:34.181" v="786" actId="403"/>
          <ac:spMkLst>
            <pc:docMk/>
            <pc:sldMk cId="2455820469" sldId="897"/>
            <ac:spMk id="2" creationId="{42CE11B6-A7CB-4AD3-8149-C15D8868D05E}"/>
          </ac:spMkLst>
        </pc:spChg>
        <pc:spChg chg="mod">
          <ac:chgData name="Mammarelli, Marcelo Diego" userId="203bd74d-0587-4da5-a360-f2322560e273" providerId="ADAL" clId="{4EC2BCD8-9AF8-45DC-93CF-5FFD8A444517}" dt="2025-02-21T21:29:11.101" v="782" actId="207"/>
          <ac:spMkLst>
            <pc:docMk/>
            <pc:sldMk cId="2455820469" sldId="897"/>
            <ac:spMk id="3" creationId="{F65827D6-B38D-48B7-82CD-BBBAD609F453}"/>
          </ac:spMkLst>
        </pc:spChg>
        <pc:spChg chg="mod">
          <ac:chgData name="Mammarelli, Marcelo Diego" userId="203bd74d-0587-4da5-a360-f2322560e273" providerId="ADAL" clId="{4EC2BCD8-9AF8-45DC-93CF-5FFD8A444517}" dt="2025-02-21T21:29:47.567" v="788" actId="404"/>
          <ac:spMkLst>
            <pc:docMk/>
            <pc:sldMk cId="2455820469" sldId="897"/>
            <ac:spMk id="4" creationId="{0760A976-FF2B-4AC0-82A4-C5F310F64A65}"/>
          </ac:spMkLst>
        </pc:spChg>
        <pc:spChg chg="mod">
          <ac:chgData name="Mammarelli, Marcelo Diego" userId="203bd74d-0587-4da5-a360-f2322560e273" providerId="ADAL" clId="{4EC2BCD8-9AF8-45DC-93CF-5FFD8A444517}" dt="2025-02-24T19:39:11.501" v="3010" actId="5793"/>
          <ac:spMkLst>
            <pc:docMk/>
            <pc:sldMk cId="2455820469" sldId="897"/>
            <ac:spMk id="5" creationId="{FAFCF977-D039-4CDC-8588-896F29DB1925}"/>
          </ac:spMkLst>
        </pc:spChg>
        <pc:spChg chg="mod">
          <ac:chgData name="Mammarelli, Marcelo Diego" userId="203bd74d-0587-4da5-a360-f2322560e273" providerId="ADAL" clId="{4EC2BCD8-9AF8-45DC-93CF-5FFD8A444517}" dt="2025-02-21T21:29:55.646" v="790" actId="404"/>
          <ac:spMkLst>
            <pc:docMk/>
            <pc:sldMk cId="2455820469" sldId="897"/>
            <ac:spMk id="125" creationId="{C65FCD14-BBF6-44AB-8742-F20CD27B03EB}"/>
          </ac:spMkLst>
        </pc:spChg>
        <pc:spChg chg="mod">
          <ac:chgData name="Mammarelli, Marcelo Diego" userId="203bd74d-0587-4da5-a360-f2322560e273" providerId="ADAL" clId="{4EC2BCD8-9AF8-45DC-93CF-5FFD8A444517}" dt="2025-02-21T21:30:43.073" v="793"/>
          <ac:spMkLst>
            <pc:docMk/>
            <pc:sldMk cId="2455820469" sldId="897"/>
            <ac:spMk id="134" creationId="{004B7F04-343F-4B0D-8F50-0C6BE568CE6F}"/>
          </ac:spMkLst>
        </pc:spChg>
        <pc:grpChg chg="mod">
          <ac:chgData name="Mammarelli, Marcelo Diego" userId="203bd74d-0587-4da5-a360-f2322560e273" providerId="ADAL" clId="{4EC2BCD8-9AF8-45DC-93CF-5FFD8A444517}" dt="2025-02-21T21:30:30.492" v="792" actId="1076"/>
          <ac:grpSpMkLst>
            <pc:docMk/>
            <pc:sldMk cId="2455820469" sldId="897"/>
            <ac:grpSpMk id="49" creationId="{18039BF4-F9FA-448A-8A75-2D53CA975186}"/>
          </ac:grpSpMkLst>
        </pc:grpChg>
      </pc:sldChg>
      <pc:sldChg chg="delSp modSp add mod modTransition">
        <pc:chgData name="Mammarelli, Marcelo Diego" userId="203bd74d-0587-4da5-a360-f2322560e273" providerId="ADAL" clId="{4EC2BCD8-9AF8-45DC-93CF-5FFD8A444517}" dt="2025-02-24T12:16:46.902" v="1388" actId="478"/>
        <pc:sldMkLst>
          <pc:docMk/>
          <pc:sldMk cId="305670027" sldId="997"/>
        </pc:sldMkLst>
        <pc:spChg chg="mod">
          <ac:chgData name="Mammarelli, Marcelo Diego" userId="203bd74d-0587-4da5-a360-f2322560e273" providerId="ADAL" clId="{4EC2BCD8-9AF8-45DC-93CF-5FFD8A444517}" dt="2025-02-24T12:13:27.875" v="1382" actId="207"/>
          <ac:spMkLst>
            <pc:docMk/>
            <pc:sldMk cId="305670027" sldId="997"/>
            <ac:spMk id="63" creationId="{00000000-0000-0000-0000-000000000000}"/>
          </ac:spMkLst>
        </pc:spChg>
        <pc:spChg chg="mod">
          <ac:chgData name="Mammarelli, Marcelo Diego" userId="203bd74d-0587-4da5-a360-f2322560e273" providerId="ADAL" clId="{4EC2BCD8-9AF8-45DC-93CF-5FFD8A444517}" dt="2025-02-24T12:12:57.218" v="1377" actId="207"/>
          <ac:spMkLst>
            <pc:docMk/>
            <pc:sldMk cId="305670027" sldId="997"/>
            <ac:spMk id="64" creationId="{00000000-0000-0000-0000-000000000000}"/>
          </ac:spMkLst>
        </pc:spChg>
        <pc:spChg chg="mod">
          <ac:chgData name="Mammarelli, Marcelo Diego" userId="203bd74d-0587-4da5-a360-f2322560e273" providerId="ADAL" clId="{4EC2BCD8-9AF8-45DC-93CF-5FFD8A444517}" dt="2025-02-24T12:13:00.516" v="1378" actId="207"/>
          <ac:spMkLst>
            <pc:docMk/>
            <pc:sldMk cId="305670027" sldId="997"/>
            <ac:spMk id="65" creationId="{00000000-0000-0000-0000-000000000000}"/>
          </ac:spMkLst>
        </pc:spChg>
        <pc:spChg chg="mod">
          <ac:chgData name="Mammarelli, Marcelo Diego" userId="203bd74d-0587-4da5-a360-f2322560e273" providerId="ADAL" clId="{4EC2BCD8-9AF8-45DC-93CF-5FFD8A444517}" dt="2025-02-24T12:13:31.045" v="1383" actId="207"/>
          <ac:spMkLst>
            <pc:docMk/>
            <pc:sldMk cId="305670027" sldId="997"/>
            <ac:spMk id="66" creationId="{00000000-0000-0000-0000-000000000000}"/>
          </ac:spMkLst>
        </pc:spChg>
        <pc:spChg chg="mod">
          <ac:chgData name="Mammarelli, Marcelo Diego" userId="203bd74d-0587-4da5-a360-f2322560e273" providerId="ADAL" clId="{4EC2BCD8-9AF8-45DC-93CF-5FFD8A444517}" dt="2025-02-24T12:13:04.261" v="1379" actId="207"/>
          <ac:spMkLst>
            <pc:docMk/>
            <pc:sldMk cId="305670027" sldId="997"/>
            <ac:spMk id="67" creationId="{00000000-0000-0000-0000-000000000000}"/>
          </ac:spMkLst>
        </pc:spChg>
        <pc:spChg chg="mod">
          <ac:chgData name="Mammarelli, Marcelo Diego" userId="203bd74d-0587-4da5-a360-f2322560e273" providerId="ADAL" clId="{4EC2BCD8-9AF8-45DC-93CF-5FFD8A444517}" dt="2025-02-24T12:13:40.686" v="1384" actId="207"/>
          <ac:spMkLst>
            <pc:docMk/>
            <pc:sldMk cId="305670027" sldId="997"/>
            <ac:spMk id="68" creationId="{00000000-0000-0000-0000-000000000000}"/>
          </ac:spMkLst>
        </pc:spChg>
        <pc:spChg chg="mod">
          <ac:chgData name="Mammarelli, Marcelo Diego" userId="203bd74d-0587-4da5-a360-f2322560e273" providerId="ADAL" clId="{4EC2BCD8-9AF8-45DC-93CF-5FFD8A444517}" dt="2025-02-24T12:13:07.257" v="1380" actId="207"/>
          <ac:spMkLst>
            <pc:docMk/>
            <pc:sldMk cId="305670027" sldId="997"/>
            <ac:spMk id="69" creationId="{00000000-0000-0000-0000-000000000000}"/>
          </ac:spMkLst>
        </pc:spChg>
        <pc:spChg chg="mod">
          <ac:chgData name="Mammarelli, Marcelo Diego" userId="203bd74d-0587-4da5-a360-f2322560e273" providerId="ADAL" clId="{4EC2BCD8-9AF8-45DC-93CF-5FFD8A444517}" dt="2025-02-24T12:13:44.152" v="1385" actId="207"/>
          <ac:spMkLst>
            <pc:docMk/>
            <pc:sldMk cId="305670027" sldId="997"/>
            <ac:spMk id="70" creationId="{00000000-0000-0000-0000-000000000000}"/>
          </ac:spMkLst>
        </pc:spChg>
        <pc:spChg chg="mod">
          <ac:chgData name="Mammarelli, Marcelo Diego" userId="203bd74d-0587-4da5-a360-f2322560e273" providerId="ADAL" clId="{4EC2BCD8-9AF8-45DC-93CF-5FFD8A444517}" dt="2025-02-24T12:13:11.156" v="1381" actId="207"/>
          <ac:spMkLst>
            <pc:docMk/>
            <pc:sldMk cId="305670027" sldId="997"/>
            <ac:spMk id="71" creationId="{00000000-0000-0000-0000-000000000000}"/>
          </ac:spMkLst>
        </pc:spChg>
        <pc:spChg chg="mod">
          <ac:chgData name="Mammarelli, Marcelo Diego" userId="203bd74d-0587-4da5-a360-f2322560e273" providerId="ADAL" clId="{4EC2BCD8-9AF8-45DC-93CF-5FFD8A444517}" dt="2025-02-24T12:13:47.384" v="1386" actId="207"/>
          <ac:spMkLst>
            <pc:docMk/>
            <pc:sldMk cId="305670027" sldId="997"/>
            <ac:spMk id="72" creationId="{00000000-0000-0000-0000-000000000000}"/>
          </ac:spMkLst>
        </pc:spChg>
        <pc:spChg chg="mod">
          <ac:chgData name="Mammarelli, Marcelo Diego" userId="203bd74d-0587-4da5-a360-f2322560e273" providerId="ADAL" clId="{4EC2BCD8-9AF8-45DC-93CF-5FFD8A444517}" dt="2025-02-24T12:12:53.304" v="1376" actId="207"/>
          <ac:spMkLst>
            <pc:docMk/>
            <pc:sldMk cId="305670027" sldId="997"/>
            <ac:spMk id="89" creationId="{00000000-0000-0000-0000-000000000000}"/>
          </ac:spMkLst>
        </pc:spChg>
        <pc:spChg chg="mod">
          <ac:chgData name="Mammarelli, Marcelo Diego" userId="203bd74d-0587-4da5-a360-f2322560e273" providerId="ADAL" clId="{4EC2BCD8-9AF8-45DC-93CF-5FFD8A444517}" dt="2025-02-24T12:16:41.490" v="1387" actId="1076"/>
          <ac:spMkLst>
            <pc:docMk/>
            <pc:sldMk cId="305670027" sldId="997"/>
            <ac:spMk id="91" creationId="{00000000-0000-0000-0000-000000000000}"/>
          </ac:spMkLst>
        </pc:spChg>
        <pc:grpChg chg="del">
          <ac:chgData name="Mammarelli, Marcelo Diego" userId="203bd74d-0587-4da5-a360-f2322560e273" providerId="ADAL" clId="{4EC2BCD8-9AF8-45DC-93CF-5FFD8A444517}" dt="2025-02-24T12:16:46.902" v="1388" actId="478"/>
          <ac:grpSpMkLst>
            <pc:docMk/>
            <pc:sldMk cId="305670027" sldId="997"/>
            <ac:grpSpMk id="34" creationId="{00000000-0000-0000-0000-000000000000}"/>
          </ac:grpSpMkLst>
        </pc:grpChg>
      </pc:sldChg>
      <pc:sldChg chg="add mod modShow">
        <pc:chgData name="Mammarelli, Marcelo Diego" userId="203bd74d-0587-4da5-a360-f2322560e273" providerId="ADAL" clId="{4EC2BCD8-9AF8-45DC-93CF-5FFD8A444517}" dt="2025-02-24T20:19:53.984" v="3753" actId="729"/>
        <pc:sldMkLst>
          <pc:docMk/>
          <pc:sldMk cId="3883842071" sldId="1030"/>
        </pc:sldMkLst>
      </pc:sldChg>
      <pc:sldChg chg="modSp add mod">
        <pc:chgData name="Mammarelli, Marcelo Diego" userId="203bd74d-0587-4da5-a360-f2322560e273" providerId="ADAL" clId="{4EC2BCD8-9AF8-45DC-93CF-5FFD8A444517}" dt="2025-02-23T15:01:54.578" v="1352" actId="207"/>
        <pc:sldMkLst>
          <pc:docMk/>
          <pc:sldMk cId="1669231116" sldId="3328"/>
        </pc:sldMkLst>
        <pc:spChg chg="mod">
          <ac:chgData name="Mammarelli, Marcelo Diego" userId="203bd74d-0587-4da5-a360-f2322560e273" providerId="ADAL" clId="{4EC2BCD8-9AF8-45DC-93CF-5FFD8A444517}" dt="2025-02-23T15:01:54.578" v="1352" actId="207"/>
          <ac:spMkLst>
            <pc:docMk/>
            <pc:sldMk cId="1669231116" sldId="3328"/>
            <ac:spMk id="2" creationId="{EAB0E8CA-BBF0-4996-BEBE-802902C1A1C1}"/>
          </ac:spMkLst>
        </pc:spChg>
      </pc:sldChg>
      <pc:sldChg chg="modSp add del mod modTransition">
        <pc:chgData name="Mammarelli, Marcelo Diego" userId="203bd74d-0587-4da5-a360-f2322560e273" providerId="ADAL" clId="{4EC2BCD8-9AF8-45DC-93CF-5FFD8A444517}" dt="2025-02-24T20:19:10.489" v="3752" actId="47"/>
        <pc:sldMkLst>
          <pc:docMk/>
          <pc:sldMk cId="2440402900" sldId="3332"/>
        </pc:sldMkLst>
        <pc:spChg chg="mod">
          <ac:chgData name="Mammarelli, Marcelo Diego" userId="203bd74d-0587-4da5-a360-f2322560e273" providerId="ADAL" clId="{4EC2BCD8-9AF8-45DC-93CF-5FFD8A444517}" dt="2025-02-23T15:01:16.882" v="1349"/>
          <ac:spMkLst>
            <pc:docMk/>
            <pc:sldMk cId="2440402900" sldId="3332"/>
            <ac:spMk id="2" creationId="{BEB6DACB-583F-48F4-83CE-169EDF46AF74}"/>
          </ac:spMkLst>
        </pc:spChg>
        <pc:spChg chg="mod">
          <ac:chgData name="Mammarelli, Marcelo Diego" userId="203bd74d-0587-4da5-a360-f2322560e273" providerId="ADAL" clId="{4EC2BCD8-9AF8-45DC-93CF-5FFD8A444517}" dt="2025-02-24T15:35:48.565" v="1826" actId="6549"/>
          <ac:spMkLst>
            <pc:docMk/>
            <pc:sldMk cId="2440402900" sldId="3332"/>
            <ac:spMk id="11" creationId="{A71E2616-18DB-4847-A919-F72A1D2BAD94}"/>
          </ac:spMkLst>
        </pc:spChg>
        <pc:spChg chg="mod">
          <ac:chgData name="Mammarelli, Marcelo Diego" userId="203bd74d-0587-4da5-a360-f2322560e273" providerId="ADAL" clId="{4EC2BCD8-9AF8-45DC-93CF-5FFD8A444517}" dt="2025-02-23T15:01:26.313" v="1350" actId="207"/>
          <ac:spMkLst>
            <pc:docMk/>
            <pc:sldMk cId="2440402900" sldId="3332"/>
            <ac:spMk id="17" creationId="{4E00F153-9343-4EC8-8BFC-C3DDD85514C6}"/>
          </ac:spMkLst>
        </pc:spChg>
      </pc:sldChg>
      <pc:sldChg chg="addSp delSp modSp mod">
        <pc:chgData name="Mammarelli, Marcelo Diego" userId="203bd74d-0587-4da5-a360-f2322560e273" providerId="ADAL" clId="{4EC2BCD8-9AF8-45DC-93CF-5FFD8A444517}" dt="2025-02-24T19:58:48.147" v="3069" actId="20577"/>
        <pc:sldMkLst>
          <pc:docMk/>
          <pc:sldMk cId="1956269384" sldId="2147469029"/>
        </pc:sldMkLst>
        <pc:spChg chg="add mod">
          <ac:chgData name="Mammarelli, Marcelo Diego" userId="203bd74d-0587-4da5-a360-f2322560e273" providerId="ADAL" clId="{4EC2BCD8-9AF8-45DC-93CF-5FFD8A444517}" dt="2025-02-21T21:48:23.532" v="1016" actId="20577"/>
          <ac:spMkLst>
            <pc:docMk/>
            <pc:sldMk cId="1956269384" sldId="2147469029"/>
            <ac:spMk id="4" creationId="{4B6957BD-1775-B82F-B7FA-A4C992C19D04}"/>
          </ac:spMkLst>
        </pc:spChg>
        <pc:spChg chg="add mod">
          <ac:chgData name="Mammarelli, Marcelo Diego" userId="203bd74d-0587-4da5-a360-f2322560e273" providerId="ADAL" clId="{4EC2BCD8-9AF8-45DC-93CF-5FFD8A444517}" dt="2025-02-24T19:58:48.147" v="3069" actId="20577"/>
          <ac:spMkLst>
            <pc:docMk/>
            <pc:sldMk cId="1956269384" sldId="2147469029"/>
            <ac:spMk id="5" creationId="{DE691811-557B-104E-D891-544699C88241}"/>
          </ac:spMkLst>
        </pc:spChg>
        <pc:spChg chg="mod">
          <ac:chgData name="Mammarelli, Marcelo Diego" userId="203bd74d-0587-4da5-a360-f2322560e273" providerId="ADAL" clId="{4EC2BCD8-9AF8-45DC-93CF-5FFD8A444517}" dt="2025-02-24T19:56:56.704" v="3042" actId="207"/>
          <ac:spMkLst>
            <pc:docMk/>
            <pc:sldMk cId="1956269384" sldId="2147469029"/>
            <ac:spMk id="7" creationId="{BF7813BD-AEF5-E563-B5B6-5692E868221B}"/>
          </ac:spMkLst>
        </pc:spChg>
        <pc:spChg chg="mod">
          <ac:chgData name="Mammarelli, Marcelo Diego" userId="203bd74d-0587-4da5-a360-f2322560e273" providerId="ADAL" clId="{4EC2BCD8-9AF8-45DC-93CF-5FFD8A444517}" dt="2025-02-24T19:56:53.628" v="3041" actId="207"/>
          <ac:spMkLst>
            <pc:docMk/>
            <pc:sldMk cId="1956269384" sldId="2147469029"/>
            <ac:spMk id="8" creationId="{BB22A038-6EB9-BCED-3847-FEAD5C199E9E}"/>
          </ac:spMkLst>
        </pc:spChg>
        <pc:spChg chg="mod">
          <ac:chgData name="Mammarelli, Marcelo Diego" userId="203bd74d-0587-4da5-a360-f2322560e273" providerId="ADAL" clId="{4EC2BCD8-9AF8-45DC-93CF-5FFD8A444517}" dt="2025-02-24T19:55:04.540" v="3026"/>
          <ac:spMkLst>
            <pc:docMk/>
            <pc:sldMk cId="1956269384" sldId="2147469029"/>
            <ac:spMk id="10" creationId="{6F7CA7EA-F379-0495-DFDD-056C60F835CF}"/>
          </ac:spMkLst>
        </pc:spChg>
        <pc:spChg chg="mod">
          <ac:chgData name="Mammarelli, Marcelo Diego" userId="203bd74d-0587-4da5-a360-f2322560e273" providerId="ADAL" clId="{4EC2BCD8-9AF8-45DC-93CF-5FFD8A444517}" dt="2025-02-24T19:55:04.540" v="3026"/>
          <ac:spMkLst>
            <pc:docMk/>
            <pc:sldMk cId="1956269384" sldId="2147469029"/>
            <ac:spMk id="11" creationId="{6167715E-1B24-7672-B25B-85ED0ED9121B}"/>
          </ac:spMkLst>
        </pc:spChg>
        <pc:spChg chg="mod">
          <ac:chgData name="Mammarelli, Marcelo Diego" userId="203bd74d-0587-4da5-a360-f2322560e273" providerId="ADAL" clId="{4EC2BCD8-9AF8-45DC-93CF-5FFD8A444517}" dt="2025-02-24T19:55:53.780" v="3030"/>
          <ac:spMkLst>
            <pc:docMk/>
            <pc:sldMk cId="1956269384" sldId="2147469029"/>
            <ac:spMk id="13" creationId="{946027F2-EB13-5D01-B823-D8B37A013FEE}"/>
          </ac:spMkLst>
        </pc:spChg>
        <pc:spChg chg="mod">
          <ac:chgData name="Mammarelli, Marcelo Diego" userId="203bd74d-0587-4da5-a360-f2322560e273" providerId="ADAL" clId="{4EC2BCD8-9AF8-45DC-93CF-5FFD8A444517}" dt="2025-02-24T19:55:53.780" v="3030"/>
          <ac:spMkLst>
            <pc:docMk/>
            <pc:sldMk cId="1956269384" sldId="2147469029"/>
            <ac:spMk id="14" creationId="{98C2F03A-AB78-3CCD-AC53-C086F7789332}"/>
          </ac:spMkLst>
        </pc:spChg>
        <pc:spChg chg="mod">
          <ac:chgData name="Mammarelli, Marcelo Diego" userId="203bd74d-0587-4da5-a360-f2322560e273" providerId="ADAL" clId="{4EC2BCD8-9AF8-45DC-93CF-5FFD8A444517}" dt="2025-02-24T19:56:59.969" v="3043" actId="207"/>
          <ac:spMkLst>
            <pc:docMk/>
            <pc:sldMk cId="1956269384" sldId="2147469029"/>
            <ac:spMk id="16" creationId="{015859FA-844A-8FD9-F4D5-C89F285E670A}"/>
          </ac:spMkLst>
        </pc:spChg>
        <pc:spChg chg="mod">
          <ac:chgData name="Mammarelli, Marcelo Diego" userId="203bd74d-0587-4da5-a360-f2322560e273" providerId="ADAL" clId="{4EC2BCD8-9AF8-45DC-93CF-5FFD8A444517}" dt="2025-02-24T19:56:08.166" v="3034" actId="207"/>
          <ac:spMkLst>
            <pc:docMk/>
            <pc:sldMk cId="1956269384" sldId="2147469029"/>
            <ac:spMk id="17" creationId="{62F3152D-30E3-6C27-19C9-6964621AF39D}"/>
          </ac:spMkLst>
        </pc:spChg>
        <pc:spChg chg="mod">
          <ac:chgData name="Mammarelli, Marcelo Diego" userId="203bd74d-0587-4da5-a360-f2322560e273" providerId="ADAL" clId="{4EC2BCD8-9AF8-45DC-93CF-5FFD8A444517}" dt="2025-02-24T19:56:48.558" v="3039" actId="207"/>
          <ac:spMkLst>
            <pc:docMk/>
            <pc:sldMk cId="1956269384" sldId="2147469029"/>
            <ac:spMk id="19" creationId="{60A72345-1940-6A2B-2709-24C6F7B37C92}"/>
          </ac:spMkLst>
        </pc:spChg>
        <pc:spChg chg="mod">
          <ac:chgData name="Mammarelli, Marcelo Diego" userId="203bd74d-0587-4da5-a360-f2322560e273" providerId="ADAL" clId="{4EC2BCD8-9AF8-45DC-93CF-5FFD8A444517}" dt="2025-02-24T19:56:38.932" v="3038" actId="207"/>
          <ac:spMkLst>
            <pc:docMk/>
            <pc:sldMk cId="1956269384" sldId="2147469029"/>
            <ac:spMk id="20" creationId="{B1085162-4F18-3A38-F560-D31E8B1F4A97}"/>
          </ac:spMkLst>
        </pc:spChg>
        <pc:spChg chg="mod">
          <ac:chgData name="Mammarelli, Marcelo Diego" userId="203bd74d-0587-4da5-a360-f2322560e273" providerId="ADAL" clId="{4EC2BCD8-9AF8-45DC-93CF-5FFD8A444517}" dt="2025-02-24T19:57:59.877" v="3047" actId="207"/>
          <ac:spMkLst>
            <pc:docMk/>
            <pc:sldMk cId="1956269384" sldId="2147469029"/>
            <ac:spMk id="22" creationId="{88127F22-8902-0BCB-53D8-092BC15AF97F}"/>
          </ac:spMkLst>
        </pc:spChg>
        <pc:spChg chg="mod">
          <ac:chgData name="Mammarelli, Marcelo Diego" userId="203bd74d-0587-4da5-a360-f2322560e273" providerId="ADAL" clId="{4EC2BCD8-9AF8-45DC-93CF-5FFD8A444517}" dt="2025-02-24T19:57:35.916" v="3046" actId="207"/>
          <ac:spMkLst>
            <pc:docMk/>
            <pc:sldMk cId="1956269384" sldId="2147469029"/>
            <ac:spMk id="24" creationId="{D13245A2-1931-5780-A428-9E983D9012C3}"/>
          </ac:spMkLst>
        </pc:spChg>
        <pc:spChg chg="mod">
          <ac:chgData name="Mammarelli, Marcelo Diego" userId="203bd74d-0587-4da5-a360-f2322560e273" providerId="ADAL" clId="{4EC2BCD8-9AF8-45DC-93CF-5FFD8A444517}" dt="2025-02-24T19:58:09.301" v="3048"/>
          <ac:spMkLst>
            <pc:docMk/>
            <pc:sldMk cId="1956269384" sldId="2147469029"/>
            <ac:spMk id="26" creationId="{894603EE-D652-0975-EA08-83BF994101F7}"/>
          </ac:spMkLst>
        </pc:spChg>
        <pc:spChg chg="del">
          <ac:chgData name="Mammarelli, Marcelo Diego" userId="203bd74d-0587-4da5-a360-f2322560e273" providerId="ADAL" clId="{4EC2BCD8-9AF8-45DC-93CF-5FFD8A444517}" dt="2025-02-24T19:54:41.177" v="3022" actId="478"/>
          <ac:spMkLst>
            <pc:docMk/>
            <pc:sldMk cId="1956269384" sldId="2147469029"/>
            <ac:spMk id="27" creationId="{29E855CA-FAA5-9703-2512-012EADB2B7A1}"/>
          </ac:spMkLst>
        </pc:spChg>
        <pc:spChg chg="del">
          <ac:chgData name="Mammarelli, Marcelo Diego" userId="203bd74d-0587-4da5-a360-f2322560e273" providerId="ADAL" clId="{4EC2BCD8-9AF8-45DC-93CF-5FFD8A444517}" dt="2025-02-24T19:54:39.358" v="3021" actId="478"/>
          <ac:spMkLst>
            <pc:docMk/>
            <pc:sldMk cId="1956269384" sldId="2147469029"/>
            <ac:spMk id="29" creationId="{1470187C-9AD4-5D30-C407-B3568BB592F9}"/>
          </ac:spMkLst>
        </pc:spChg>
        <pc:spChg chg="mod">
          <ac:chgData name="Mammarelli, Marcelo Diego" userId="203bd74d-0587-4da5-a360-f2322560e273" providerId="ADAL" clId="{4EC2BCD8-9AF8-45DC-93CF-5FFD8A444517}" dt="2025-02-24T19:54:44.425" v="3023" actId="1076"/>
          <ac:spMkLst>
            <pc:docMk/>
            <pc:sldMk cId="1956269384" sldId="2147469029"/>
            <ac:spMk id="33" creationId="{60CFB0C1-4194-41EB-2BF4-0152825BB94E}"/>
          </ac:spMkLst>
        </pc:spChg>
        <pc:spChg chg="mod">
          <ac:chgData name="Mammarelli, Marcelo Diego" userId="203bd74d-0587-4da5-a360-f2322560e273" providerId="ADAL" clId="{4EC2BCD8-9AF8-45DC-93CF-5FFD8A444517}" dt="2025-02-24T19:58:09.301" v="3048"/>
          <ac:spMkLst>
            <pc:docMk/>
            <pc:sldMk cId="1956269384" sldId="2147469029"/>
            <ac:spMk id="34" creationId="{DD57C551-4FCE-533D-7A6C-AE3EC564C933}"/>
          </ac:spMkLst>
        </pc:spChg>
        <pc:spChg chg="mod">
          <ac:chgData name="Mammarelli, Marcelo Diego" userId="203bd74d-0587-4da5-a360-f2322560e273" providerId="ADAL" clId="{4EC2BCD8-9AF8-45DC-93CF-5FFD8A444517}" dt="2025-02-24T19:58:09.301" v="3048"/>
          <ac:spMkLst>
            <pc:docMk/>
            <pc:sldMk cId="1956269384" sldId="2147469029"/>
            <ac:spMk id="37" creationId="{591A3BFA-AA95-CC55-134B-F04E1F1B4CEC}"/>
          </ac:spMkLst>
        </pc:spChg>
        <pc:grpChg chg="add mod">
          <ac:chgData name="Mammarelli, Marcelo Diego" userId="203bd74d-0587-4da5-a360-f2322560e273" providerId="ADAL" clId="{4EC2BCD8-9AF8-45DC-93CF-5FFD8A444517}" dt="2025-02-24T19:56:53.628" v="3041" actId="207"/>
          <ac:grpSpMkLst>
            <pc:docMk/>
            <pc:sldMk cId="1956269384" sldId="2147469029"/>
            <ac:grpSpMk id="6" creationId="{278B886A-3C42-BEDB-9E5E-DE8C8A982867}"/>
          </ac:grpSpMkLst>
        </pc:grpChg>
        <pc:grpChg chg="add del mod">
          <ac:chgData name="Mammarelli, Marcelo Diego" userId="203bd74d-0587-4da5-a360-f2322560e273" providerId="ADAL" clId="{4EC2BCD8-9AF8-45DC-93CF-5FFD8A444517}" dt="2025-02-24T19:55:08.038" v="3027" actId="478"/>
          <ac:grpSpMkLst>
            <pc:docMk/>
            <pc:sldMk cId="1956269384" sldId="2147469029"/>
            <ac:grpSpMk id="9" creationId="{2094D489-CECE-4CB7-EE08-60E81C910FF7}"/>
          </ac:grpSpMkLst>
        </pc:grpChg>
        <pc:grpChg chg="add mod">
          <ac:chgData name="Mammarelli, Marcelo Diego" userId="203bd74d-0587-4da5-a360-f2322560e273" providerId="ADAL" clId="{4EC2BCD8-9AF8-45DC-93CF-5FFD8A444517}" dt="2025-02-24T19:55:53.780" v="3030"/>
          <ac:grpSpMkLst>
            <pc:docMk/>
            <pc:sldMk cId="1956269384" sldId="2147469029"/>
            <ac:grpSpMk id="12" creationId="{66307FCC-EA4A-FC06-54F6-ABC1279307ED}"/>
          </ac:grpSpMkLst>
        </pc:grpChg>
        <pc:grpChg chg="add mod">
          <ac:chgData name="Mammarelli, Marcelo Diego" userId="203bd74d-0587-4da5-a360-f2322560e273" providerId="ADAL" clId="{4EC2BCD8-9AF8-45DC-93CF-5FFD8A444517}" dt="2025-02-24T19:58:29.947" v="3054" actId="1076"/>
          <ac:grpSpMkLst>
            <pc:docMk/>
            <pc:sldMk cId="1956269384" sldId="2147469029"/>
            <ac:grpSpMk id="15" creationId="{D509926E-0830-E63B-BFAD-177A1B8DA580}"/>
          </ac:grpSpMkLst>
        </pc:grpChg>
        <pc:grpChg chg="add mod">
          <ac:chgData name="Mammarelli, Marcelo Diego" userId="203bd74d-0587-4da5-a360-f2322560e273" providerId="ADAL" clId="{4EC2BCD8-9AF8-45DC-93CF-5FFD8A444517}" dt="2025-02-24T19:56:34.661" v="3037" actId="1076"/>
          <ac:grpSpMkLst>
            <pc:docMk/>
            <pc:sldMk cId="1956269384" sldId="2147469029"/>
            <ac:grpSpMk id="18" creationId="{9A1F8700-AEAC-7793-92FB-05FEE983ED07}"/>
          </ac:grpSpMkLst>
        </pc:grpChg>
        <pc:grpChg chg="add mod">
          <ac:chgData name="Mammarelli, Marcelo Diego" userId="203bd74d-0587-4da5-a360-f2322560e273" providerId="ADAL" clId="{4EC2BCD8-9AF8-45DC-93CF-5FFD8A444517}" dt="2025-02-24T19:57:15.818" v="3045" actId="1076"/>
          <ac:grpSpMkLst>
            <pc:docMk/>
            <pc:sldMk cId="1956269384" sldId="2147469029"/>
            <ac:grpSpMk id="21" creationId="{A305D31F-D0FB-896D-DB74-1D7C7EE64856}"/>
          </ac:grpSpMkLst>
        </pc:grpChg>
        <pc:grpChg chg="add mod">
          <ac:chgData name="Mammarelli, Marcelo Diego" userId="203bd74d-0587-4da5-a360-f2322560e273" providerId="ADAL" clId="{4EC2BCD8-9AF8-45DC-93CF-5FFD8A444517}" dt="2025-02-24T19:58:26.641" v="3052" actId="1076"/>
          <ac:grpSpMkLst>
            <pc:docMk/>
            <pc:sldMk cId="1956269384" sldId="2147469029"/>
            <ac:grpSpMk id="25" creationId="{37412817-19FB-8116-84AA-CEC9412E8244}"/>
          </ac:grpSpMkLst>
        </pc:grpChg>
        <pc:grpChg chg="add mod">
          <ac:chgData name="Mammarelli, Marcelo Diego" userId="203bd74d-0587-4da5-a360-f2322560e273" providerId="ADAL" clId="{4EC2BCD8-9AF8-45DC-93CF-5FFD8A444517}" dt="2025-02-24T19:58:31.533" v="3055" actId="1076"/>
          <ac:grpSpMkLst>
            <pc:docMk/>
            <pc:sldMk cId="1956269384" sldId="2147469029"/>
            <ac:grpSpMk id="32" creationId="{E3E9FB50-260C-5F87-F785-D9D15B918FFC}"/>
          </ac:grpSpMkLst>
        </pc:grpChg>
        <pc:grpChg chg="add mod">
          <ac:chgData name="Mammarelli, Marcelo Diego" userId="203bd74d-0587-4da5-a360-f2322560e273" providerId="ADAL" clId="{4EC2BCD8-9AF8-45DC-93CF-5FFD8A444517}" dt="2025-02-24T19:58:28.273" v="3053" actId="1076"/>
          <ac:grpSpMkLst>
            <pc:docMk/>
            <pc:sldMk cId="1956269384" sldId="2147469029"/>
            <ac:grpSpMk id="36" creationId="{0C535F76-BE5D-1320-DBC5-BB57092E4E19}"/>
          </ac:grpSpMkLst>
        </pc:grpChg>
        <pc:graphicFrameChg chg="del">
          <ac:chgData name="Mammarelli, Marcelo Diego" userId="203bd74d-0587-4da5-a360-f2322560e273" providerId="ADAL" clId="{4EC2BCD8-9AF8-45DC-93CF-5FFD8A444517}" dt="2025-02-21T21:46:32.853" v="986" actId="478"/>
          <ac:graphicFrameMkLst>
            <pc:docMk/>
            <pc:sldMk cId="1956269384" sldId="2147469029"/>
            <ac:graphicFrameMk id="23" creationId="{92E97673-3612-8169-2FD0-86B0D350ACDC}"/>
          </ac:graphicFrameMkLst>
        </pc:graphicFrameChg>
        <pc:picChg chg="add mod">
          <ac:chgData name="Mammarelli, Marcelo Diego" userId="203bd74d-0587-4da5-a360-f2322560e273" providerId="ADAL" clId="{4EC2BCD8-9AF8-45DC-93CF-5FFD8A444517}" dt="2025-02-21T21:47:17.786" v="989" actId="1076"/>
          <ac:picMkLst>
            <pc:docMk/>
            <pc:sldMk cId="1956269384" sldId="2147469029"/>
            <ac:picMk id="3" creationId="{0CB16749-07FD-D7AC-06D7-5C7C95E0CC50}"/>
          </ac:picMkLst>
        </pc:picChg>
        <pc:picChg chg="mod">
          <ac:chgData name="Mammarelli, Marcelo Diego" userId="203bd74d-0587-4da5-a360-f2322560e273" providerId="ADAL" clId="{4EC2BCD8-9AF8-45DC-93CF-5FFD8A444517}" dt="2025-02-24T19:58:09.301" v="3048"/>
          <ac:picMkLst>
            <pc:docMk/>
            <pc:sldMk cId="1956269384" sldId="2147469029"/>
            <ac:picMk id="30" creationId="{6E7E7025-C058-72F2-A66D-81D0BD11E998}"/>
          </ac:picMkLst>
        </pc:picChg>
        <pc:picChg chg="mod">
          <ac:chgData name="Mammarelli, Marcelo Diego" userId="203bd74d-0587-4da5-a360-f2322560e273" providerId="ADAL" clId="{4EC2BCD8-9AF8-45DC-93CF-5FFD8A444517}" dt="2025-02-24T19:58:09.301" v="3048"/>
          <ac:picMkLst>
            <pc:docMk/>
            <pc:sldMk cId="1956269384" sldId="2147469029"/>
            <ac:picMk id="35" creationId="{44E26A7E-A750-8CFD-B38C-F8BC2780FC96}"/>
          </ac:picMkLst>
        </pc:picChg>
        <pc:picChg chg="mod">
          <ac:chgData name="Mammarelli, Marcelo Diego" userId="203bd74d-0587-4da5-a360-f2322560e273" providerId="ADAL" clId="{4EC2BCD8-9AF8-45DC-93CF-5FFD8A444517}" dt="2025-02-24T19:58:09.301" v="3048"/>
          <ac:picMkLst>
            <pc:docMk/>
            <pc:sldMk cId="1956269384" sldId="2147469029"/>
            <ac:picMk id="38" creationId="{F90974C8-95FC-A817-676E-D8952A00E219}"/>
          </ac:picMkLst>
        </pc:picChg>
      </pc:sldChg>
      <pc:sldChg chg="addSp delSp modSp add mod">
        <pc:chgData name="Mammarelli, Marcelo Diego" userId="203bd74d-0587-4da5-a360-f2322560e273" providerId="ADAL" clId="{4EC2BCD8-9AF8-45DC-93CF-5FFD8A444517}" dt="2025-02-21T20:43:23.243" v="705" actId="1076"/>
        <pc:sldMkLst>
          <pc:docMk/>
          <pc:sldMk cId="1762166758" sldId="2147469032"/>
        </pc:sldMkLst>
        <pc:spChg chg="add mod">
          <ac:chgData name="Mammarelli, Marcelo Diego" userId="203bd74d-0587-4da5-a360-f2322560e273" providerId="ADAL" clId="{4EC2BCD8-9AF8-45DC-93CF-5FFD8A444517}" dt="2025-02-21T20:41:34.530" v="697" actId="207"/>
          <ac:spMkLst>
            <pc:docMk/>
            <pc:sldMk cId="1762166758" sldId="2147469032"/>
            <ac:spMk id="5" creationId="{C692ACA4-F9BA-2BA7-335E-B41FEC888814}"/>
          </ac:spMkLst>
        </pc:spChg>
        <pc:graphicFrameChg chg="add mod modGraphic">
          <ac:chgData name="Mammarelli, Marcelo Diego" userId="203bd74d-0587-4da5-a360-f2322560e273" providerId="ADAL" clId="{4EC2BCD8-9AF8-45DC-93CF-5FFD8A444517}" dt="2025-02-21T20:42:14.453" v="701" actId="207"/>
          <ac:graphicFrameMkLst>
            <pc:docMk/>
            <pc:sldMk cId="1762166758" sldId="2147469032"/>
            <ac:graphicFrameMk id="2" creationId="{C2F937C8-0CC7-9474-7D22-053CED62015F}"/>
          </ac:graphicFrameMkLst>
        </pc:graphicFrameChg>
        <pc:graphicFrameChg chg="del modGraphic">
          <ac:chgData name="Mammarelli, Marcelo Diego" userId="203bd74d-0587-4da5-a360-f2322560e273" providerId="ADAL" clId="{4EC2BCD8-9AF8-45DC-93CF-5FFD8A444517}" dt="2025-02-21T20:35:26.086" v="679" actId="478"/>
          <ac:graphicFrameMkLst>
            <pc:docMk/>
            <pc:sldMk cId="1762166758" sldId="2147469032"/>
            <ac:graphicFrameMk id="3" creationId="{7FFAADBC-7A19-336E-A3CF-CB65091181A0}"/>
          </ac:graphicFrameMkLst>
        </pc:graphicFrameChg>
        <pc:picChg chg="add del mod">
          <ac:chgData name="Mammarelli, Marcelo Diego" userId="203bd74d-0587-4da5-a360-f2322560e273" providerId="ADAL" clId="{4EC2BCD8-9AF8-45DC-93CF-5FFD8A444517}" dt="2025-02-21T20:42:16.284" v="702" actId="478"/>
          <ac:picMkLst>
            <pc:docMk/>
            <pc:sldMk cId="1762166758" sldId="2147469032"/>
            <ac:picMk id="7" creationId="{AC106BD8-7BE5-D012-C0C9-A0DF24358966}"/>
          </ac:picMkLst>
        </pc:picChg>
        <pc:picChg chg="add mod">
          <ac:chgData name="Mammarelli, Marcelo Diego" userId="203bd74d-0587-4da5-a360-f2322560e273" providerId="ADAL" clId="{4EC2BCD8-9AF8-45DC-93CF-5FFD8A444517}" dt="2025-02-21T20:43:23.243" v="705" actId="1076"/>
          <ac:picMkLst>
            <pc:docMk/>
            <pc:sldMk cId="1762166758" sldId="2147469032"/>
            <ac:picMk id="10" creationId="{5B92C565-1BFE-F402-164D-05E9B034C23F}"/>
          </ac:picMkLst>
        </pc:picChg>
      </pc:sldChg>
      <pc:sldChg chg="del">
        <pc:chgData name="Mammarelli, Marcelo Diego" userId="203bd74d-0587-4da5-a360-f2322560e273" providerId="ADAL" clId="{4EC2BCD8-9AF8-45DC-93CF-5FFD8A444517}" dt="2025-02-21T19:25:59.140" v="55" actId="2696"/>
        <pc:sldMkLst>
          <pc:docMk/>
          <pc:sldMk cId="3463187612" sldId="2147469032"/>
        </pc:sldMkLst>
      </pc:sldChg>
      <pc:sldChg chg="add">
        <pc:chgData name="Mammarelli, Marcelo Diego" userId="203bd74d-0587-4da5-a360-f2322560e273" providerId="ADAL" clId="{4EC2BCD8-9AF8-45DC-93CF-5FFD8A444517}" dt="2025-02-23T14:31:31.456" v="1194"/>
        <pc:sldMkLst>
          <pc:docMk/>
          <pc:sldMk cId="674327076" sldId="2147469070"/>
        </pc:sldMkLst>
      </pc:sldChg>
      <pc:sldChg chg="del">
        <pc:chgData name="Mammarelli, Marcelo Diego" userId="203bd74d-0587-4da5-a360-f2322560e273" providerId="ADAL" clId="{4EC2BCD8-9AF8-45DC-93CF-5FFD8A444517}" dt="2025-02-23T14:31:23.781" v="1193" actId="2696"/>
        <pc:sldMkLst>
          <pc:docMk/>
          <pc:sldMk cId="3927006225" sldId="2147469070"/>
        </pc:sldMkLst>
      </pc:sldChg>
      <pc:sldChg chg="del">
        <pc:chgData name="Mammarelli, Marcelo Diego" userId="203bd74d-0587-4da5-a360-f2322560e273" providerId="ADAL" clId="{4EC2BCD8-9AF8-45DC-93CF-5FFD8A444517}" dt="2025-02-21T19:25:59.140" v="55" actId="2696"/>
        <pc:sldMkLst>
          <pc:docMk/>
          <pc:sldMk cId="4020889350" sldId="2147469089"/>
        </pc:sldMkLst>
      </pc:sldChg>
      <pc:sldChg chg="addSp modSp add mod modAnim">
        <pc:chgData name="Mammarelli, Marcelo Diego" userId="203bd74d-0587-4da5-a360-f2322560e273" providerId="ADAL" clId="{4EC2BCD8-9AF8-45DC-93CF-5FFD8A444517}" dt="2025-02-21T20:13:53.503" v="533"/>
        <pc:sldMkLst>
          <pc:docMk/>
          <pc:sldMk cId="4239639872" sldId="2147469089"/>
        </pc:sldMkLst>
        <pc:spChg chg="add mod">
          <ac:chgData name="Mammarelli, Marcelo Diego" userId="203bd74d-0587-4da5-a360-f2322560e273" providerId="ADAL" clId="{4EC2BCD8-9AF8-45DC-93CF-5FFD8A444517}" dt="2025-02-21T20:13:53.503" v="533"/>
          <ac:spMkLst>
            <pc:docMk/>
            <pc:sldMk cId="4239639872" sldId="2147469089"/>
            <ac:spMk id="2" creationId="{F88F41B0-59E8-6A2D-8344-CDA6F2213940}"/>
          </ac:spMkLst>
        </pc:spChg>
        <pc:spChg chg="mod">
          <ac:chgData name="Mammarelli, Marcelo Diego" userId="203bd74d-0587-4da5-a360-f2322560e273" providerId="ADAL" clId="{4EC2BCD8-9AF8-45DC-93CF-5FFD8A444517}" dt="2025-02-21T19:31:57.863" v="180" actId="1076"/>
          <ac:spMkLst>
            <pc:docMk/>
            <pc:sldMk cId="4239639872" sldId="2147469089"/>
            <ac:spMk id="10" creationId="{5BE92C75-0AD6-A1CF-1FB7-F35B2CBA1367}"/>
          </ac:spMkLst>
        </pc:spChg>
        <pc:spChg chg="mod">
          <ac:chgData name="Mammarelli, Marcelo Diego" userId="203bd74d-0587-4da5-a360-f2322560e273" providerId="ADAL" clId="{4EC2BCD8-9AF8-45DC-93CF-5FFD8A444517}" dt="2025-02-21T19:28:45.061" v="124" actId="6549"/>
          <ac:spMkLst>
            <pc:docMk/>
            <pc:sldMk cId="4239639872" sldId="2147469089"/>
            <ac:spMk id="11" creationId="{60C38147-4104-7A6C-04F1-B9A299EE1F9A}"/>
          </ac:spMkLst>
        </pc:spChg>
        <pc:picChg chg="mod">
          <ac:chgData name="Mammarelli, Marcelo Diego" userId="203bd74d-0587-4da5-a360-f2322560e273" providerId="ADAL" clId="{4EC2BCD8-9AF8-45DC-93CF-5FFD8A444517}" dt="2025-02-21T19:31:22.891" v="169" actId="1076"/>
          <ac:picMkLst>
            <pc:docMk/>
            <pc:sldMk cId="4239639872" sldId="2147469089"/>
            <ac:picMk id="6" creationId="{F56D08C6-7889-9BBF-5AE2-EBF71C8A7D45}"/>
          </ac:picMkLst>
        </pc:picChg>
      </pc:sldChg>
      <pc:sldChg chg="modSp mod">
        <pc:chgData name="Mammarelli, Marcelo Diego" userId="203bd74d-0587-4da5-a360-f2322560e273" providerId="ADAL" clId="{4EC2BCD8-9AF8-45DC-93CF-5FFD8A444517}" dt="2025-02-24T20:11:40.895" v="3420" actId="6549"/>
        <pc:sldMkLst>
          <pc:docMk/>
          <pc:sldMk cId="1481355212" sldId="2147469093"/>
        </pc:sldMkLst>
        <pc:spChg chg="mod">
          <ac:chgData name="Mammarelli, Marcelo Diego" userId="203bd74d-0587-4da5-a360-f2322560e273" providerId="ADAL" clId="{4EC2BCD8-9AF8-45DC-93CF-5FFD8A444517}" dt="2025-02-23T14:35:54.752" v="1271" actId="6549"/>
          <ac:spMkLst>
            <pc:docMk/>
            <pc:sldMk cId="1481355212" sldId="2147469093"/>
            <ac:spMk id="3" creationId="{114AADC1-2FEC-E529-9320-A5404AD55A97}"/>
          </ac:spMkLst>
        </pc:spChg>
        <pc:spChg chg="mod">
          <ac:chgData name="Mammarelli, Marcelo Diego" userId="203bd74d-0587-4da5-a360-f2322560e273" providerId="ADAL" clId="{4EC2BCD8-9AF8-45DC-93CF-5FFD8A444517}" dt="2025-02-24T20:11:40.895" v="3420" actId="6549"/>
          <ac:spMkLst>
            <pc:docMk/>
            <pc:sldMk cId="1481355212" sldId="2147469093"/>
            <ac:spMk id="17" creationId="{5B25CEAD-84BC-099A-CED4-B14940837E21}"/>
          </ac:spMkLst>
        </pc:spChg>
      </pc:sldChg>
      <pc:sldChg chg="modSp mod">
        <pc:chgData name="Mammarelli, Marcelo Diego" userId="203bd74d-0587-4da5-a360-f2322560e273" providerId="ADAL" clId="{4EC2BCD8-9AF8-45DC-93CF-5FFD8A444517}" dt="2025-02-23T14:33:26.847" v="1224" actId="1076"/>
        <pc:sldMkLst>
          <pc:docMk/>
          <pc:sldMk cId="2515245134" sldId="2147469094"/>
        </pc:sldMkLst>
        <pc:spChg chg="mod">
          <ac:chgData name="Mammarelli, Marcelo Diego" userId="203bd74d-0587-4da5-a360-f2322560e273" providerId="ADAL" clId="{4EC2BCD8-9AF8-45DC-93CF-5FFD8A444517}" dt="2025-02-23T14:33:26.847" v="1224" actId="1076"/>
          <ac:spMkLst>
            <pc:docMk/>
            <pc:sldMk cId="2515245134" sldId="2147469094"/>
            <ac:spMk id="15" creationId="{2CDA4140-B412-8BA3-7EC2-E936AF3A7BB2}"/>
          </ac:spMkLst>
        </pc:spChg>
        <pc:spChg chg="mod">
          <ac:chgData name="Mammarelli, Marcelo Diego" userId="203bd74d-0587-4da5-a360-f2322560e273" providerId="ADAL" clId="{4EC2BCD8-9AF8-45DC-93CF-5FFD8A444517}" dt="2025-02-23T14:33:20.765" v="1223" actId="20577"/>
          <ac:spMkLst>
            <pc:docMk/>
            <pc:sldMk cId="2515245134" sldId="2147469094"/>
            <ac:spMk id="16" creationId="{33532741-16F6-4FD9-B920-FEFDB40B8CF8}"/>
          </ac:spMkLst>
        </pc:spChg>
      </pc:sldChg>
      <pc:sldChg chg="modSp add mod">
        <pc:chgData name="Mammarelli, Marcelo Diego" userId="203bd74d-0587-4da5-a360-f2322560e273" providerId="ADAL" clId="{4EC2BCD8-9AF8-45DC-93CF-5FFD8A444517}" dt="2025-02-23T14:31:05.994" v="1192" actId="20577"/>
        <pc:sldMkLst>
          <pc:docMk/>
          <pc:sldMk cId="1563548260" sldId="2147469095"/>
        </pc:sldMkLst>
        <pc:spChg chg="mod">
          <ac:chgData name="Mammarelli, Marcelo Diego" userId="203bd74d-0587-4da5-a360-f2322560e273" providerId="ADAL" clId="{4EC2BCD8-9AF8-45DC-93CF-5FFD8A444517}" dt="2025-02-23T14:31:05.994" v="1192" actId="20577"/>
          <ac:spMkLst>
            <pc:docMk/>
            <pc:sldMk cId="1563548260" sldId="2147469095"/>
            <ac:spMk id="9" creationId="{33F09208-7FD4-E56F-DDA0-59AE59E761AF}"/>
          </ac:spMkLst>
        </pc:spChg>
      </pc:sldChg>
      <pc:sldChg chg="del">
        <pc:chgData name="Mammarelli, Marcelo Diego" userId="203bd74d-0587-4da5-a360-f2322560e273" providerId="ADAL" clId="{4EC2BCD8-9AF8-45DC-93CF-5FFD8A444517}" dt="2025-02-23T14:30:32.767" v="1165" actId="2696"/>
        <pc:sldMkLst>
          <pc:docMk/>
          <pc:sldMk cId="3417485166" sldId="2147469095"/>
        </pc:sldMkLst>
      </pc:sldChg>
      <pc:sldChg chg="modSp mod">
        <pc:chgData name="Mammarelli, Marcelo Diego" userId="203bd74d-0587-4da5-a360-f2322560e273" providerId="ADAL" clId="{4EC2BCD8-9AF8-45DC-93CF-5FFD8A444517}" dt="2025-02-23T14:39:39.417" v="1334" actId="6549"/>
        <pc:sldMkLst>
          <pc:docMk/>
          <pc:sldMk cId="2960576767" sldId="2147469107"/>
        </pc:sldMkLst>
        <pc:spChg chg="mod">
          <ac:chgData name="Mammarelli, Marcelo Diego" userId="203bd74d-0587-4da5-a360-f2322560e273" providerId="ADAL" clId="{4EC2BCD8-9AF8-45DC-93CF-5FFD8A444517}" dt="2025-02-23T14:39:39.417" v="1334" actId="6549"/>
          <ac:spMkLst>
            <pc:docMk/>
            <pc:sldMk cId="2960576767" sldId="2147469107"/>
            <ac:spMk id="67" creationId="{6A22E3C2-D6FA-54A0-90A4-FBEBE5770437}"/>
          </ac:spMkLst>
        </pc:spChg>
      </pc:sldChg>
      <pc:sldChg chg="modSp del mod modShow">
        <pc:chgData name="Mammarelli, Marcelo Diego" userId="203bd74d-0587-4da5-a360-f2322560e273" providerId="ADAL" clId="{4EC2BCD8-9AF8-45DC-93CF-5FFD8A444517}" dt="2025-02-24T12:01:26.834" v="1373" actId="47"/>
        <pc:sldMkLst>
          <pc:docMk/>
          <pc:sldMk cId="2293565171" sldId="2147469116"/>
        </pc:sldMkLst>
        <pc:spChg chg="mod">
          <ac:chgData name="Mammarelli, Marcelo Diego" userId="203bd74d-0587-4da5-a360-f2322560e273" providerId="ADAL" clId="{4EC2BCD8-9AF8-45DC-93CF-5FFD8A444517}" dt="2025-02-21T20:49:33.720" v="757" actId="207"/>
          <ac:spMkLst>
            <pc:docMk/>
            <pc:sldMk cId="2293565171" sldId="2147469116"/>
            <ac:spMk id="101" creationId="{05CAF75C-C93E-E1B3-2348-FFEA2FD697B6}"/>
          </ac:spMkLst>
        </pc:spChg>
      </pc:sldChg>
      <pc:sldChg chg="modSp del mod modShow">
        <pc:chgData name="Mammarelli, Marcelo Diego" userId="203bd74d-0587-4da5-a360-f2322560e273" providerId="ADAL" clId="{4EC2BCD8-9AF8-45DC-93CF-5FFD8A444517}" dt="2025-02-24T18:54:53.526" v="2333" actId="47"/>
        <pc:sldMkLst>
          <pc:docMk/>
          <pc:sldMk cId="1161576654" sldId="2147469120"/>
        </pc:sldMkLst>
        <pc:spChg chg="mod">
          <ac:chgData name="Mammarelli, Marcelo Diego" userId="203bd74d-0587-4da5-a360-f2322560e273" providerId="ADAL" clId="{4EC2BCD8-9AF8-45DC-93CF-5FFD8A444517}" dt="2025-02-24T14:21:02.079" v="1507" actId="33524"/>
          <ac:spMkLst>
            <pc:docMk/>
            <pc:sldMk cId="1161576654" sldId="2147469120"/>
            <ac:spMk id="21" creationId="{B85D193F-F14E-BCAC-3B59-E10675490106}"/>
          </ac:spMkLst>
        </pc:spChg>
        <pc:spChg chg="mod">
          <ac:chgData name="Mammarelli, Marcelo Diego" userId="203bd74d-0587-4da5-a360-f2322560e273" providerId="ADAL" clId="{4EC2BCD8-9AF8-45DC-93CF-5FFD8A444517}" dt="2025-02-24T14:26:20.612" v="1655" actId="6549"/>
          <ac:spMkLst>
            <pc:docMk/>
            <pc:sldMk cId="1161576654" sldId="2147469120"/>
            <ac:spMk id="23" creationId="{0BE87460-FBA9-CDB7-D5EC-27B1E9D10276}"/>
          </ac:spMkLst>
        </pc:spChg>
        <pc:spChg chg="mod">
          <ac:chgData name="Mammarelli, Marcelo Diego" userId="203bd74d-0587-4da5-a360-f2322560e273" providerId="ADAL" clId="{4EC2BCD8-9AF8-45DC-93CF-5FFD8A444517}" dt="2025-02-24T14:26:35.101" v="1658" actId="20577"/>
          <ac:spMkLst>
            <pc:docMk/>
            <pc:sldMk cId="1161576654" sldId="2147469120"/>
            <ac:spMk id="24" creationId="{2A66E1F9-1D53-808D-7051-A52D4EE14944}"/>
          </ac:spMkLst>
        </pc:spChg>
        <pc:spChg chg="mod">
          <ac:chgData name="Mammarelli, Marcelo Diego" userId="203bd74d-0587-4da5-a360-f2322560e273" providerId="ADAL" clId="{4EC2BCD8-9AF8-45DC-93CF-5FFD8A444517}" dt="2025-02-24T14:25:05.232" v="1610" actId="5793"/>
          <ac:spMkLst>
            <pc:docMk/>
            <pc:sldMk cId="1161576654" sldId="2147469120"/>
            <ac:spMk id="25" creationId="{0E5E903B-2B41-9B6D-3A15-04B0249E5240}"/>
          </ac:spMkLst>
        </pc:spChg>
        <pc:spChg chg="mod">
          <ac:chgData name="Mammarelli, Marcelo Diego" userId="203bd74d-0587-4da5-a360-f2322560e273" providerId="ADAL" clId="{4EC2BCD8-9AF8-45DC-93CF-5FFD8A444517}" dt="2025-02-24T14:23:32.690" v="1537" actId="20577"/>
          <ac:spMkLst>
            <pc:docMk/>
            <pc:sldMk cId="1161576654" sldId="2147469120"/>
            <ac:spMk id="26" creationId="{13C0BF2B-73E8-5A52-76EF-EFA14ED90355}"/>
          </ac:spMkLst>
        </pc:spChg>
        <pc:spChg chg="mod">
          <ac:chgData name="Mammarelli, Marcelo Diego" userId="203bd74d-0587-4da5-a360-f2322560e273" providerId="ADAL" clId="{4EC2BCD8-9AF8-45DC-93CF-5FFD8A444517}" dt="2025-02-24T14:21:48.338" v="1515" actId="20577"/>
          <ac:spMkLst>
            <pc:docMk/>
            <pc:sldMk cId="1161576654" sldId="2147469120"/>
            <ac:spMk id="27" creationId="{5124EFBD-CF25-75CC-739F-D269E0812E43}"/>
          </ac:spMkLst>
        </pc:spChg>
      </pc:sldChg>
      <pc:sldChg chg="modSp mod">
        <pc:chgData name="Mammarelli, Marcelo Diego" userId="203bd74d-0587-4da5-a360-f2322560e273" providerId="ADAL" clId="{4EC2BCD8-9AF8-45DC-93CF-5FFD8A444517}" dt="2025-02-24T19:43:20.145" v="3019" actId="313"/>
        <pc:sldMkLst>
          <pc:docMk/>
          <pc:sldMk cId="1778806482" sldId="2147469132"/>
        </pc:sldMkLst>
        <pc:spChg chg="mod">
          <ac:chgData name="Mammarelli, Marcelo Diego" userId="203bd74d-0587-4da5-a360-f2322560e273" providerId="ADAL" clId="{4EC2BCD8-9AF8-45DC-93CF-5FFD8A444517}" dt="2025-02-24T19:43:20.145" v="3019" actId="313"/>
          <ac:spMkLst>
            <pc:docMk/>
            <pc:sldMk cId="1778806482" sldId="2147469132"/>
            <ac:spMk id="2" creationId="{9CBC6C3D-CD28-8A18-0245-F8BE91C7E675}"/>
          </ac:spMkLst>
        </pc:spChg>
      </pc:sldChg>
      <pc:sldChg chg="modSp mod">
        <pc:chgData name="Mammarelli, Marcelo Diego" userId="203bd74d-0587-4da5-a360-f2322560e273" providerId="ADAL" clId="{4EC2BCD8-9AF8-45DC-93CF-5FFD8A444517}" dt="2025-02-24T12:01:52.184" v="1374" actId="14100"/>
        <pc:sldMkLst>
          <pc:docMk/>
          <pc:sldMk cId="830553175" sldId="2147469147"/>
        </pc:sldMkLst>
        <pc:spChg chg="mod">
          <ac:chgData name="Mammarelli, Marcelo Diego" userId="203bd74d-0587-4da5-a360-f2322560e273" providerId="ADAL" clId="{4EC2BCD8-9AF8-45DC-93CF-5FFD8A444517}" dt="2025-02-23T14:22:21.667" v="1136"/>
          <ac:spMkLst>
            <pc:docMk/>
            <pc:sldMk cId="830553175" sldId="2147469147"/>
            <ac:spMk id="74" creationId="{B0D22F52-71EA-CD05-86F6-0C5107E93E7F}"/>
          </ac:spMkLst>
        </pc:spChg>
        <pc:spChg chg="mod">
          <ac:chgData name="Mammarelli, Marcelo Diego" userId="203bd74d-0587-4da5-a360-f2322560e273" providerId="ADAL" clId="{4EC2BCD8-9AF8-45DC-93CF-5FFD8A444517}" dt="2025-02-23T14:32:16.993" v="1201" actId="20577"/>
          <ac:spMkLst>
            <pc:docMk/>
            <pc:sldMk cId="830553175" sldId="2147469147"/>
            <ac:spMk id="101" creationId="{05CAF75C-C93E-E1B3-2348-FFEA2FD697B6}"/>
          </ac:spMkLst>
        </pc:spChg>
        <pc:spChg chg="mod">
          <ac:chgData name="Mammarelli, Marcelo Diego" userId="203bd74d-0587-4da5-a360-f2322560e273" providerId="ADAL" clId="{4EC2BCD8-9AF8-45DC-93CF-5FFD8A444517}" dt="2025-02-23T14:33:00.336" v="1204" actId="6549"/>
          <ac:spMkLst>
            <pc:docMk/>
            <pc:sldMk cId="830553175" sldId="2147469147"/>
            <ac:spMk id="102" creationId="{D6382CA6-C5DD-A60F-831B-760081DF4C74}"/>
          </ac:spMkLst>
        </pc:spChg>
        <pc:spChg chg="mod">
          <ac:chgData name="Mammarelli, Marcelo Diego" userId="203bd74d-0587-4da5-a360-f2322560e273" providerId="ADAL" clId="{4EC2BCD8-9AF8-45DC-93CF-5FFD8A444517}" dt="2025-02-23T14:32:01.182" v="1199" actId="404"/>
          <ac:spMkLst>
            <pc:docMk/>
            <pc:sldMk cId="830553175" sldId="2147469147"/>
            <ac:spMk id="103" creationId="{38422600-2EEF-6412-B759-6C3B98820DD3}"/>
          </ac:spMkLst>
        </pc:spChg>
        <pc:spChg chg="mod">
          <ac:chgData name="Mammarelli, Marcelo Diego" userId="203bd74d-0587-4da5-a360-f2322560e273" providerId="ADAL" clId="{4EC2BCD8-9AF8-45DC-93CF-5FFD8A444517}" dt="2025-02-24T12:01:52.184" v="1374" actId="14100"/>
          <ac:spMkLst>
            <pc:docMk/>
            <pc:sldMk cId="830553175" sldId="2147469147"/>
            <ac:spMk id="104" creationId="{29074493-6245-8886-B78E-72B6979E3246}"/>
          </ac:spMkLst>
        </pc:spChg>
        <pc:spChg chg="mod">
          <ac:chgData name="Mammarelli, Marcelo Diego" userId="203bd74d-0587-4da5-a360-f2322560e273" providerId="ADAL" clId="{4EC2BCD8-9AF8-45DC-93CF-5FFD8A444517}" dt="2025-02-23T14:35:23.579" v="1247" actId="108"/>
          <ac:spMkLst>
            <pc:docMk/>
            <pc:sldMk cId="830553175" sldId="2147469147"/>
            <ac:spMk id="105" creationId="{E80BAB45-7ED2-CE62-507E-ED39CA9B96BD}"/>
          </ac:spMkLst>
        </pc:spChg>
        <pc:spChg chg="mod">
          <ac:chgData name="Mammarelli, Marcelo Diego" userId="203bd74d-0587-4da5-a360-f2322560e273" providerId="ADAL" clId="{4EC2BCD8-9AF8-45DC-93CF-5FFD8A444517}" dt="2025-02-23T14:39:17.962" v="1313" actId="20577"/>
          <ac:spMkLst>
            <pc:docMk/>
            <pc:sldMk cId="830553175" sldId="2147469147"/>
            <ac:spMk id="106" creationId="{0D6DE450-CDD1-0178-39AF-CBCC62852084}"/>
          </ac:spMkLst>
        </pc:spChg>
      </pc:sldChg>
      <pc:sldChg chg="delSp add del mod ord">
        <pc:chgData name="Mammarelli, Marcelo Diego" userId="203bd74d-0587-4da5-a360-f2322560e273" providerId="ADAL" clId="{4EC2BCD8-9AF8-45DC-93CF-5FFD8A444517}" dt="2025-02-21T19:32:27.961" v="187" actId="47"/>
        <pc:sldMkLst>
          <pc:docMk/>
          <pc:sldMk cId="3622077341" sldId="2147469148"/>
        </pc:sldMkLst>
        <pc:spChg chg="del">
          <ac:chgData name="Mammarelli, Marcelo Diego" userId="203bd74d-0587-4da5-a360-f2322560e273" providerId="ADAL" clId="{4EC2BCD8-9AF8-45DC-93CF-5FFD8A444517}" dt="2025-02-21T19:32:18.192" v="184" actId="478"/>
          <ac:spMkLst>
            <pc:docMk/>
            <pc:sldMk cId="3622077341" sldId="2147469148"/>
            <ac:spMk id="14" creationId="{0D67FDB6-AD79-2BD0-6996-7FD66171EF02}"/>
          </ac:spMkLst>
        </pc:spChg>
        <pc:spChg chg="del">
          <ac:chgData name="Mammarelli, Marcelo Diego" userId="203bd74d-0587-4da5-a360-f2322560e273" providerId="ADAL" clId="{4EC2BCD8-9AF8-45DC-93CF-5FFD8A444517}" dt="2025-02-21T19:32:16.748" v="183" actId="478"/>
          <ac:spMkLst>
            <pc:docMk/>
            <pc:sldMk cId="3622077341" sldId="2147469148"/>
            <ac:spMk id="16" creationId="{EC010234-46D4-6541-1094-5CDEDFC34BF4}"/>
          </ac:spMkLst>
        </pc:spChg>
        <pc:spChg chg="del">
          <ac:chgData name="Mammarelli, Marcelo Diego" userId="203bd74d-0587-4da5-a360-f2322560e273" providerId="ADAL" clId="{4EC2BCD8-9AF8-45DC-93CF-5FFD8A444517}" dt="2025-02-21T19:32:14.826" v="182" actId="478"/>
          <ac:spMkLst>
            <pc:docMk/>
            <pc:sldMk cId="3622077341" sldId="2147469148"/>
            <ac:spMk id="17" creationId="{01A186B5-0166-BC21-7E08-1EF1F32ACFFC}"/>
          </ac:spMkLst>
        </pc:spChg>
      </pc:sldChg>
      <pc:sldChg chg="addSp delSp modSp add mod modAnim">
        <pc:chgData name="Mammarelli, Marcelo Diego" userId="203bd74d-0587-4da5-a360-f2322560e273" providerId="ADAL" clId="{4EC2BCD8-9AF8-45DC-93CF-5FFD8A444517}" dt="2025-02-21T19:46:36.276" v="216" actId="478"/>
        <pc:sldMkLst>
          <pc:docMk/>
          <pc:sldMk cId="3746824132" sldId="2147469148"/>
        </pc:sldMkLst>
        <pc:spChg chg="add mod">
          <ac:chgData name="Mammarelli, Marcelo Diego" userId="203bd74d-0587-4da5-a360-f2322560e273" providerId="ADAL" clId="{4EC2BCD8-9AF8-45DC-93CF-5FFD8A444517}" dt="2025-02-21T19:38:15.442" v="199"/>
          <ac:spMkLst>
            <pc:docMk/>
            <pc:sldMk cId="3746824132" sldId="2147469148"/>
            <ac:spMk id="2" creationId="{DCDE8905-E97A-3B03-7FDE-AC1147DB3C7D}"/>
          </ac:spMkLst>
        </pc:spChg>
        <pc:spChg chg="add mod">
          <ac:chgData name="Mammarelli, Marcelo Diego" userId="203bd74d-0587-4da5-a360-f2322560e273" providerId="ADAL" clId="{4EC2BCD8-9AF8-45DC-93CF-5FFD8A444517}" dt="2025-02-21T19:38:18.057" v="200"/>
          <ac:spMkLst>
            <pc:docMk/>
            <pc:sldMk cId="3746824132" sldId="2147469148"/>
            <ac:spMk id="3" creationId="{D4A76C48-A5AD-8B21-7A25-D7AE92305A55}"/>
          </ac:spMkLst>
        </pc:spChg>
        <pc:spChg chg="add del mod">
          <ac:chgData name="Mammarelli, Marcelo Diego" userId="203bd74d-0587-4da5-a360-f2322560e273" providerId="ADAL" clId="{4EC2BCD8-9AF8-45DC-93CF-5FFD8A444517}" dt="2025-02-21T19:42:17.071" v="209" actId="478"/>
          <ac:spMkLst>
            <pc:docMk/>
            <pc:sldMk cId="3746824132" sldId="2147469148"/>
            <ac:spMk id="4" creationId="{33F71EF6-75A2-1F4F-8D11-3C27AA4A7B6D}"/>
          </ac:spMkLst>
        </pc:spChg>
        <pc:spChg chg="add mod">
          <ac:chgData name="Mammarelli, Marcelo Diego" userId="203bd74d-0587-4da5-a360-f2322560e273" providerId="ADAL" clId="{4EC2BCD8-9AF8-45DC-93CF-5FFD8A444517}" dt="2025-02-21T19:42:27.224" v="213" actId="14100"/>
          <ac:spMkLst>
            <pc:docMk/>
            <pc:sldMk cId="3746824132" sldId="2147469148"/>
            <ac:spMk id="7" creationId="{A484C914-3764-A80C-B07A-8E1C66E07E6E}"/>
          </ac:spMkLst>
        </pc:spChg>
        <pc:spChg chg="del">
          <ac:chgData name="Mammarelli, Marcelo Diego" userId="203bd74d-0587-4da5-a360-f2322560e273" providerId="ADAL" clId="{4EC2BCD8-9AF8-45DC-93CF-5FFD8A444517}" dt="2025-02-21T19:32:38.413" v="191" actId="478"/>
          <ac:spMkLst>
            <pc:docMk/>
            <pc:sldMk cId="3746824132" sldId="2147469148"/>
            <ac:spMk id="10" creationId="{5BE92C75-0AD6-A1CF-1FB7-F35B2CBA1367}"/>
          </ac:spMkLst>
        </pc:spChg>
        <pc:spChg chg="mod">
          <ac:chgData name="Mammarelli, Marcelo Diego" userId="203bd74d-0587-4da5-a360-f2322560e273" providerId="ADAL" clId="{4EC2BCD8-9AF8-45DC-93CF-5FFD8A444517}" dt="2025-02-21T19:32:51.828" v="198" actId="404"/>
          <ac:spMkLst>
            <pc:docMk/>
            <pc:sldMk cId="3746824132" sldId="2147469148"/>
            <ac:spMk id="11" creationId="{60C38147-4104-7A6C-04F1-B9A299EE1F9A}"/>
          </ac:spMkLst>
        </pc:spChg>
        <pc:spChg chg="del">
          <ac:chgData name="Mammarelli, Marcelo Diego" userId="203bd74d-0587-4da5-a360-f2322560e273" providerId="ADAL" clId="{4EC2BCD8-9AF8-45DC-93CF-5FFD8A444517}" dt="2025-02-21T19:32:35.374" v="190" actId="478"/>
          <ac:spMkLst>
            <pc:docMk/>
            <pc:sldMk cId="3746824132" sldId="2147469148"/>
            <ac:spMk id="12" creationId="{69024BD4-9402-D7CE-CEB2-34B10030A701}"/>
          </ac:spMkLst>
        </pc:spChg>
        <pc:picChg chg="add mod">
          <ac:chgData name="Mammarelli, Marcelo Diego" userId="203bd74d-0587-4da5-a360-f2322560e273" providerId="ADAL" clId="{4EC2BCD8-9AF8-45DC-93CF-5FFD8A444517}" dt="2025-02-21T19:42:31.752" v="214" actId="1076"/>
          <ac:picMkLst>
            <pc:docMk/>
            <pc:sldMk cId="3746824132" sldId="2147469148"/>
            <ac:picMk id="5" creationId="{41295267-3256-CC9C-357D-A5DEB3707539}"/>
          </ac:picMkLst>
        </pc:picChg>
        <pc:picChg chg="del">
          <ac:chgData name="Mammarelli, Marcelo Diego" userId="203bd74d-0587-4da5-a360-f2322560e273" providerId="ADAL" clId="{4EC2BCD8-9AF8-45DC-93CF-5FFD8A444517}" dt="2025-02-21T19:32:34.138" v="189" actId="478"/>
          <ac:picMkLst>
            <pc:docMk/>
            <pc:sldMk cId="3746824132" sldId="2147469148"/>
            <ac:picMk id="6" creationId="{F56D08C6-7889-9BBF-5AE2-EBF71C8A7D45}"/>
          </ac:picMkLst>
        </pc:picChg>
        <pc:picChg chg="add del mod">
          <ac:chgData name="Mammarelli, Marcelo Diego" userId="203bd74d-0587-4da5-a360-f2322560e273" providerId="ADAL" clId="{4EC2BCD8-9AF8-45DC-93CF-5FFD8A444517}" dt="2025-02-21T19:46:36.276" v="216" actId="478"/>
          <ac:picMkLst>
            <pc:docMk/>
            <pc:sldMk cId="3746824132" sldId="2147469148"/>
            <ac:picMk id="8" creationId="{D10BEA36-4D93-6EA1-0349-C08C2131F2AD}"/>
          </ac:picMkLst>
        </pc:picChg>
      </pc:sldChg>
      <pc:sldChg chg="modSp add del mod">
        <pc:chgData name="Mammarelli, Marcelo Diego" userId="203bd74d-0587-4da5-a360-f2322560e273" providerId="ADAL" clId="{4EC2BCD8-9AF8-45DC-93CF-5FFD8A444517}" dt="2025-02-21T21:38:19.450" v="802" actId="47"/>
        <pc:sldMkLst>
          <pc:docMk/>
          <pc:sldMk cId="1027162431" sldId="2147472097"/>
        </pc:sldMkLst>
        <pc:spChg chg="mod">
          <ac:chgData name="Mammarelli, Marcelo Diego" userId="203bd74d-0587-4da5-a360-f2322560e273" providerId="ADAL" clId="{4EC2BCD8-9AF8-45DC-93CF-5FFD8A444517}" dt="2025-02-21T21:38:01.346" v="801" actId="6549"/>
          <ac:spMkLst>
            <pc:docMk/>
            <pc:sldMk cId="1027162431" sldId="2147472097"/>
            <ac:spMk id="43" creationId="{C3FAB206-DDA9-6F73-A046-16AA1DC9C204}"/>
          </ac:spMkLst>
        </pc:spChg>
      </pc:sldChg>
      <pc:sldChg chg="addSp modSp add del mod modShow">
        <pc:chgData name="Mammarelli, Marcelo Diego" userId="203bd74d-0587-4da5-a360-f2322560e273" providerId="ADAL" clId="{4EC2BCD8-9AF8-45DC-93CF-5FFD8A444517}" dt="2025-02-24T20:19:53.984" v="3753" actId="729"/>
        <pc:sldMkLst>
          <pc:docMk/>
          <pc:sldMk cId="4138909530" sldId="2147474581"/>
        </pc:sldMkLst>
        <pc:spChg chg="add mod">
          <ac:chgData name="Mammarelli, Marcelo Diego" userId="203bd74d-0587-4da5-a360-f2322560e273" providerId="ADAL" clId="{4EC2BCD8-9AF8-45DC-93CF-5FFD8A444517}" dt="2025-02-23T15:03:17.746" v="1358"/>
          <ac:spMkLst>
            <pc:docMk/>
            <pc:sldMk cId="4138909530" sldId="2147474581"/>
            <ac:spMk id="2" creationId="{39136DDD-E935-0A0E-70A1-1DFB1523CECB}"/>
          </ac:spMkLst>
        </pc:spChg>
        <pc:spChg chg="mod">
          <ac:chgData name="Mammarelli, Marcelo Diego" userId="203bd74d-0587-4da5-a360-f2322560e273" providerId="ADAL" clId="{4EC2BCD8-9AF8-45DC-93CF-5FFD8A444517}" dt="2025-02-23T15:02:42.028" v="1355" actId="207"/>
          <ac:spMkLst>
            <pc:docMk/>
            <pc:sldMk cId="4138909530" sldId="2147474581"/>
            <ac:spMk id="5" creationId="{FD14FCE6-B231-A01F-B199-2743AD633815}"/>
          </ac:spMkLst>
        </pc:spChg>
        <pc:spChg chg="mod">
          <ac:chgData name="Mammarelli, Marcelo Diego" userId="203bd74d-0587-4da5-a360-f2322560e273" providerId="ADAL" clId="{4EC2BCD8-9AF8-45DC-93CF-5FFD8A444517}" dt="2025-02-23T15:02:47.472" v="1357" actId="207"/>
          <ac:spMkLst>
            <pc:docMk/>
            <pc:sldMk cId="4138909530" sldId="2147474581"/>
            <ac:spMk id="7" creationId="{190A16CB-5E13-57F3-1C11-D02EB3A119C2}"/>
          </ac:spMkLst>
        </pc:spChg>
        <pc:spChg chg="mod">
          <ac:chgData name="Mammarelli, Marcelo Diego" userId="203bd74d-0587-4da5-a360-f2322560e273" providerId="ADAL" clId="{4EC2BCD8-9AF8-45DC-93CF-5FFD8A444517}" dt="2025-02-23T15:02:36.501" v="1354" actId="207"/>
          <ac:spMkLst>
            <pc:docMk/>
            <pc:sldMk cId="4138909530" sldId="2147474581"/>
            <ac:spMk id="73" creationId="{28AFD221-99A7-39B6-689D-C5E05958DE3D}"/>
          </ac:spMkLst>
        </pc:spChg>
        <pc:spChg chg="mod">
          <ac:chgData name="Mammarelli, Marcelo Diego" userId="203bd74d-0587-4da5-a360-f2322560e273" providerId="ADAL" clId="{4EC2BCD8-9AF8-45DC-93CF-5FFD8A444517}" dt="2025-02-23T15:02:47.472" v="1357" actId="207"/>
          <ac:spMkLst>
            <pc:docMk/>
            <pc:sldMk cId="4138909530" sldId="2147474581"/>
            <ac:spMk id="81" creationId="{34321518-5F1E-1259-7673-C42266D985F4}"/>
          </ac:spMkLst>
        </pc:spChg>
        <pc:spChg chg="mod">
          <ac:chgData name="Mammarelli, Marcelo Diego" userId="203bd74d-0587-4da5-a360-f2322560e273" providerId="ADAL" clId="{4EC2BCD8-9AF8-45DC-93CF-5FFD8A444517}" dt="2025-02-23T15:02:47.472" v="1357" actId="207"/>
          <ac:spMkLst>
            <pc:docMk/>
            <pc:sldMk cId="4138909530" sldId="2147474581"/>
            <ac:spMk id="82" creationId="{6812A7EC-2EEF-E6F0-5C56-F0C51BB546DF}"/>
          </ac:spMkLst>
        </pc:spChg>
        <pc:spChg chg="mod">
          <ac:chgData name="Mammarelli, Marcelo Diego" userId="203bd74d-0587-4da5-a360-f2322560e273" providerId="ADAL" clId="{4EC2BCD8-9AF8-45DC-93CF-5FFD8A444517}" dt="2025-02-23T15:02:47.472" v="1357" actId="207"/>
          <ac:spMkLst>
            <pc:docMk/>
            <pc:sldMk cId="4138909530" sldId="2147474581"/>
            <ac:spMk id="83" creationId="{72BCA927-43E4-DD2B-D748-3C23613AB52F}"/>
          </ac:spMkLst>
        </pc:spChg>
        <pc:spChg chg="mod">
          <ac:chgData name="Mammarelli, Marcelo Diego" userId="203bd74d-0587-4da5-a360-f2322560e273" providerId="ADAL" clId="{4EC2BCD8-9AF8-45DC-93CF-5FFD8A444517}" dt="2025-02-23T15:02:47.472" v="1357" actId="207"/>
          <ac:spMkLst>
            <pc:docMk/>
            <pc:sldMk cId="4138909530" sldId="2147474581"/>
            <ac:spMk id="84" creationId="{6FA2391C-2901-E2E4-A970-AC0A337DECC5}"/>
          </ac:spMkLst>
        </pc:spChg>
        <pc:spChg chg="mod">
          <ac:chgData name="Mammarelli, Marcelo Diego" userId="203bd74d-0587-4da5-a360-f2322560e273" providerId="ADAL" clId="{4EC2BCD8-9AF8-45DC-93CF-5FFD8A444517}" dt="2025-02-23T15:02:47.472" v="1357" actId="207"/>
          <ac:spMkLst>
            <pc:docMk/>
            <pc:sldMk cId="4138909530" sldId="2147474581"/>
            <ac:spMk id="92" creationId="{01878430-F650-60DD-96F4-055BCD5F32E8}"/>
          </ac:spMkLst>
        </pc:spChg>
        <pc:spChg chg="mod">
          <ac:chgData name="Mammarelli, Marcelo Diego" userId="203bd74d-0587-4da5-a360-f2322560e273" providerId="ADAL" clId="{4EC2BCD8-9AF8-45DC-93CF-5FFD8A444517}" dt="2025-02-23T15:02:47.472" v="1357" actId="207"/>
          <ac:spMkLst>
            <pc:docMk/>
            <pc:sldMk cId="4138909530" sldId="2147474581"/>
            <ac:spMk id="93" creationId="{7F5B9438-5105-14F4-0635-D362018AA96F}"/>
          </ac:spMkLst>
        </pc:spChg>
        <pc:spChg chg="mod">
          <ac:chgData name="Mammarelli, Marcelo Diego" userId="203bd74d-0587-4da5-a360-f2322560e273" providerId="ADAL" clId="{4EC2BCD8-9AF8-45DC-93CF-5FFD8A444517}" dt="2025-02-23T15:02:47.472" v="1357" actId="207"/>
          <ac:spMkLst>
            <pc:docMk/>
            <pc:sldMk cId="4138909530" sldId="2147474581"/>
            <ac:spMk id="97" creationId="{19241A8A-8824-D896-5364-F32F1E85F595}"/>
          </ac:spMkLst>
        </pc:spChg>
        <pc:spChg chg="mod">
          <ac:chgData name="Mammarelli, Marcelo Diego" userId="203bd74d-0587-4da5-a360-f2322560e273" providerId="ADAL" clId="{4EC2BCD8-9AF8-45DC-93CF-5FFD8A444517}" dt="2025-02-23T15:02:47.472" v="1357" actId="207"/>
          <ac:spMkLst>
            <pc:docMk/>
            <pc:sldMk cId="4138909530" sldId="2147474581"/>
            <ac:spMk id="98" creationId="{7CC22F1D-DC2D-A232-D666-A1E3BE3E2ECB}"/>
          </ac:spMkLst>
        </pc:spChg>
        <pc:spChg chg="mod">
          <ac:chgData name="Mammarelli, Marcelo Diego" userId="203bd74d-0587-4da5-a360-f2322560e273" providerId="ADAL" clId="{4EC2BCD8-9AF8-45DC-93CF-5FFD8A444517}" dt="2025-02-23T15:02:47.472" v="1357" actId="207"/>
          <ac:spMkLst>
            <pc:docMk/>
            <pc:sldMk cId="4138909530" sldId="2147474581"/>
            <ac:spMk id="104" creationId="{6B3B8DE0-C4CD-D9FF-6A72-0C6B11106AA6}"/>
          </ac:spMkLst>
        </pc:spChg>
        <pc:spChg chg="mod">
          <ac:chgData name="Mammarelli, Marcelo Diego" userId="203bd74d-0587-4da5-a360-f2322560e273" providerId="ADAL" clId="{4EC2BCD8-9AF8-45DC-93CF-5FFD8A444517}" dt="2025-02-23T15:02:47.472" v="1357" actId="207"/>
          <ac:spMkLst>
            <pc:docMk/>
            <pc:sldMk cId="4138909530" sldId="2147474581"/>
            <ac:spMk id="105" creationId="{79AC3F42-09FF-0EF1-E524-069844AA344D}"/>
          </ac:spMkLst>
        </pc:spChg>
        <pc:spChg chg="mod">
          <ac:chgData name="Mammarelli, Marcelo Diego" userId="203bd74d-0587-4da5-a360-f2322560e273" providerId="ADAL" clId="{4EC2BCD8-9AF8-45DC-93CF-5FFD8A444517}" dt="2025-02-23T15:02:47.472" v="1357" actId="207"/>
          <ac:spMkLst>
            <pc:docMk/>
            <pc:sldMk cId="4138909530" sldId="2147474581"/>
            <ac:spMk id="106" creationId="{EAA60FC7-F65D-FD8A-4E2A-D2B8652A6B88}"/>
          </ac:spMkLst>
        </pc:spChg>
        <pc:spChg chg="mod">
          <ac:chgData name="Mammarelli, Marcelo Diego" userId="203bd74d-0587-4da5-a360-f2322560e273" providerId="ADAL" clId="{4EC2BCD8-9AF8-45DC-93CF-5FFD8A444517}" dt="2025-02-23T15:02:47.472" v="1357" actId="207"/>
          <ac:spMkLst>
            <pc:docMk/>
            <pc:sldMk cId="4138909530" sldId="2147474581"/>
            <ac:spMk id="107" creationId="{D9E31498-1219-36A6-F241-B0987A42A72F}"/>
          </ac:spMkLst>
        </pc:spChg>
        <pc:spChg chg="mod">
          <ac:chgData name="Mammarelli, Marcelo Diego" userId="203bd74d-0587-4da5-a360-f2322560e273" providerId="ADAL" clId="{4EC2BCD8-9AF8-45DC-93CF-5FFD8A444517}" dt="2025-02-23T15:02:47.472" v="1357" actId="207"/>
          <ac:spMkLst>
            <pc:docMk/>
            <pc:sldMk cId="4138909530" sldId="2147474581"/>
            <ac:spMk id="113" creationId="{1A233FD6-20EC-647D-D058-DFFD47414C99}"/>
          </ac:spMkLst>
        </pc:spChg>
        <pc:spChg chg="mod">
          <ac:chgData name="Mammarelli, Marcelo Diego" userId="203bd74d-0587-4da5-a360-f2322560e273" providerId="ADAL" clId="{4EC2BCD8-9AF8-45DC-93CF-5FFD8A444517}" dt="2025-02-23T15:02:47.472" v="1357" actId="207"/>
          <ac:spMkLst>
            <pc:docMk/>
            <pc:sldMk cId="4138909530" sldId="2147474581"/>
            <ac:spMk id="114" creationId="{F86F6F56-9A6F-7102-2D96-B820E8820201}"/>
          </ac:spMkLst>
        </pc:spChg>
        <pc:spChg chg="mod">
          <ac:chgData name="Mammarelli, Marcelo Diego" userId="203bd74d-0587-4da5-a360-f2322560e273" providerId="ADAL" clId="{4EC2BCD8-9AF8-45DC-93CF-5FFD8A444517}" dt="2025-02-23T15:02:47.472" v="1357" actId="207"/>
          <ac:spMkLst>
            <pc:docMk/>
            <pc:sldMk cId="4138909530" sldId="2147474581"/>
            <ac:spMk id="115" creationId="{5CDC0E4C-CCCB-AA46-9D3E-1F4811E06EC4}"/>
          </ac:spMkLst>
        </pc:spChg>
        <pc:spChg chg="mod">
          <ac:chgData name="Mammarelli, Marcelo Diego" userId="203bd74d-0587-4da5-a360-f2322560e273" providerId="ADAL" clId="{4EC2BCD8-9AF8-45DC-93CF-5FFD8A444517}" dt="2025-02-23T15:02:47.472" v="1357" actId="207"/>
          <ac:spMkLst>
            <pc:docMk/>
            <pc:sldMk cId="4138909530" sldId="2147474581"/>
            <ac:spMk id="116" creationId="{F3EF793F-8073-FBDD-7D78-A2251304CDFB}"/>
          </ac:spMkLst>
        </pc:spChg>
        <pc:spChg chg="mod">
          <ac:chgData name="Mammarelli, Marcelo Diego" userId="203bd74d-0587-4da5-a360-f2322560e273" providerId="ADAL" clId="{4EC2BCD8-9AF8-45DC-93CF-5FFD8A444517}" dt="2025-02-23T15:02:47.472" v="1357" actId="207"/>
          <ac:spMkLst>
            <pc:docMk/>
            <pc:sldMk cId="4138909530" sldId="2147474581"/>
            <ac:spMk id="119" creationId="{4E55B100-DFCF-4E5F-5475-FD471A04A1ED}"/>
          </ac:spMkLst>
        </pc:spChg>
        <pc:spChg chg="mod">
          <ac:chgData name="Mammarelli, Marcelo Diego" userId="203bd74d-0587-4da5-a360-f2322560e273" providerId="ADAL" clId="{4EC2BCD8-9AF8-45DC-93CF-5FFD8A444517}" dt="2025-02-23T15:02:36.501" v="1354" actId="207"/>
          <ac:spMkLst>
            <pc:docMk/>
            <pc:sldMk cId="4138909530" sldId="2147474581"/>
            <ac:spMk id="121" creationId="{EEAB4923-46E2-4A1F-8B9C-E4F1D3CC8CFE}"/>
          </ac:spMkLst>
        </pc:spChg>
        <pc:spChg chg="mod">
          <ac:chgData name="Mammarelli, Marcelo Diego" userId="203bd74d-0587-4da5-a360-f2322560e273" providerId="ADAL" clId="{4EC2BCD8-9AF8-45DC-93CF-5FFD8A444517}" dt="2025-02-23T15:02:36.501" v="1354" actId="207"/>
          <ac:spMkLst>
            <pc:docMk/>
            <pc:sldMk cId="4138909530" sldId="2147474581"/>
            <ac:spMk id="122" creationId="{605B954F-9A96-3121-BF8F-BB1856316334}"/>
          </ac:spMkLst>
        </pc:spChg>
        <pc:spChg chg="mod">
          <ac:chgData name="Mammarelli, Marcelo Diego" userId="203bd74d-0587-4da5-a360-f2322560e273" providerId="ADAL" clId="{4EC2BCD8-9AF8-45DC-93CF-5FFD8A444517}" dt="2025-02-23T15:02:47.472" v="1357" actId="207"/>
          <ac:spMkLst>
            <pc:docMk/>
            <pc:sldMk cId="4138909530" sldId="2147474581"/>
            <ac:spMk id="123" creationId="{6310899E-869B-0568-BDEC-8AA91CD32283}"/>
          </ac:spMkLst>
        </pc:spChg>
        <pc:spChg chg="mod">
          <ac:chgData name="Mammarelli, Marcelo Diego" userId="203bd74d-0587-4da5-a360-f2322560e273" providerId="ADAL" clId="{4EC2BCD8-9AF8-45DC-93CF-5FFD8A444517}" dt="2025-02-23T15:02:47.472" v="1357" actId="207"/>
          <ac:spMkLst>
            <pc:docMk/>
            <pc:sldMk cId="4138909530" sldId="2147474581"/>
            <ac:spMk id="125" creationId="{63BF9202-934E-AB57-A2AA-11FFF443225F}"/>
          </ac:spMkLst>
        </pc:spChg>
        <pc:spChg chg="mod">
          <ac:chgData name="Mammarelli, Marcelo Diego" userId="203bd74d-0587-4da5-a360-f2322560e273" providerId="ADAL" clId="{4EC2BCD8-9AF8-45DC-93CF-5FFD8A444517}" dt="2025-02-23T15:02:47.472" v="1357" actId="207"/>
          <ac:spMkLst>
            <pc:docMk/>
            <pc:sldMk cId="4138909530" sldId="2147474581"/>
            <ac:spMk id="126" creationId="{9D7030E1-6602-C6B5-E54C-799BF002154B}"/>
          </ac:spMkLst>
        </pc:spChg>
        <pc:spChg chg="mod">
          <ac:chgData name="Mammarelli, Marcelo Diego" userId="203bd74d-0587-4da5-a360-f2322560e273" providerId="ADAL" clId="{4EC2BCD8-9AF8-45DC-93CF-5FFD8A444517}" dt="2025-02-23T15:02:47.472" v="1357" actId="207"/>
          <ac:spMkLst>
            <pc:docMk/>
            <pc:sldMk cId="4138909530" sldId="2147474581"/>
            <ac:spMk id="127" creationId="{D5BC0EEA-0FEB-4EB8-9347-9C0F060FAB35}"/>
          </ac:spMkLst>
        </pc:spChg>
        <pc:spChg chg="mod">
          <ac:chgData name="Mammarelli, Marcelo Diego" userId="203bd74d-0587-4da5-a360-f2322560e273" providerId="ADAL" clId="{4EC2BCD8-9AF8-45DC-93CF-5FFD8A444517}" dt="2025-02-23T15:02:47.472" v="1357" actId="207"/>
          <ac:spMkLst>
            <pc:docMk/>
            <pc:sldMk cId="4138909530" sldId="2147474581"/>
            <ac:spMk id="128" creationId="{88CC1F3F-6FCF-B268-ADAA-78C888A23924}"/>
          </ac:spMkLst>
        </pc:spChg>
        <pc:spChg chg="mod">
          <ac:chgData name="Mammarelli, Marcelo Diego" userId="203bd74d-0587-4da5-a360-f2322560e273" providerId="ADAL" clId="{4EC2BCD8-9AF8-45DC-93CF-5FFD8A444517}" dt="2025-02-23T15:02:36.501" v="1354" actId="207"/>
          <ac:spMkLst>
            <pc:docMk/>
            <pc:sldMk cId="4138909530" sldId="2147474581"/>
            <ac:spMk id="134" creationId="{F4D67DDD-1694-0584-C7DB-2BF3E122D43C}"/>
          </ac:spMkLst>
        </pc:spChg>
        <pc:spChg chg="mod">
          <ac:chgData name="Mammarelli, Marcelo Diego" userId="203bd74d-0587-4da5-a360-f2322560e273" providerId="ADAL" clId="{4EC2BCD8-9AF8-45DC-93CF-5FFD8A444517}" dt="2025-02-23T15:02:36.501" v="1354" actId="207"/>
          <ac:spMkLst>
            <pc:docMk/>
            <pc:sldMk cId="4138909530" sldId="2147474581"/>
            <ac:spMk id="135" creationId="{8D9CD5C7-FF90-6B38-06EC-CCBCA0E112A1}"/>
          </ac:spMkLst>
        </pc:spChg>
        <pc:spChg chg="mod">
          <ac:chgData name="Mammarelli, Marcelo Diego" userId="203bd74d-0587-4da5-a360-f2322560e273" providerId="ADAL" clId="{4EC2BCD8-9AF8-45DC-93CF-5FFD8A444517}" dt="2025-02-23T15:02:47.472" v="1357" actId="207"/>
          <ac:spMkLst>
            <pc:docMk/>
            <pc:sldMk cId="4138909530" sldId="2147474581"/>
            <ac:spMk id="136" creationId="{09317F21-AFE7-8F88-EB9E-DF572599C0D3}"/>
          </ac:spMkLst>
        </pc:spChg>
        <pc:spChg chg="mod">
          <ac:chgData name="Mammarelli, Marcelo Diego" userId="203bd74d-0587-4da5-a360-f2322560e273" providerId="ADAL" clId="{4EC2BCD8-9AF8-45DC-93CF-5FFD8A444517}" dt="2025-02-23T15:02:36.501" v="1354" actId="207"/>
          <ac:spMkLst>
            <pc:docMk/>
            <pc:sldMk cId="4138909530" sldId="2147474581"/>
            <ac:spMk id="138" creationId="{B4EE00FD-7D76-E099-9183-C860F1BDD194}"/>
          </ac:spMkLst>
        </pc:spChg>
        <pc:spChg chg="mod">
          <ac:chgData name="Mammarelli, Marcelo Diego" userId="203bd74d-0587-4da5-a360-f2322560e273" providerId="ADAL" clId="{4EC2BCD8-9AF8-45DC-93CF-5FFD8A444517}" dt="2025-02-23T15:02:36.501" v="1354" actId="207"/>
          <ac:spMkLst>
            <pc:docMk/>
            <pc:sldMk cId="4138909530" sldId="2147474581"/>
            <ac:spMk id="139" creationId="{4CF1A4ED-4026-9FA9-4714-3910EC76FF58}"/>
          </ac:spMkLst>
        </pc:spChg>
        <pc:spChg chg="mod">
          <ac:chgData name="Mammarelli, Marcelo Diego" userId="203bd74d-0587-4da5-a360-f2322560e273" providerId="ADAL" clId="{4EC2BCD8-9AF8-45DC-93CF-5FFD8A444517}" dt="2025-02-23T15:02:47.472" v="1357" actId="207"/>
          <ac:spMkLst>
            <pc:docMk/>
            <pc:sldMk cId="4138909530" sldId="2147474581"/>
            <ac:spMk id="141" creationId="{B88827CA-6AAB-6A6D-035A-DF86F641CAF6}"/>
          </ac:spMkLst>
        </pc:spChg>
        <pc:spChg chg="mod">
          <ac:chgData name="Mammarelli, Marcelo Diego" userId="203bd74d-0587-4da5-a360-f2322560e273" providerId="ADAL" clId="{4EC2BCD8-9AF8-45DC-93CF-5FFD8A444517}" dt="2025-02-23T15:02:47.472" v="1357" actId="207"/>
          <ac:spMkLst>
            <pc:docMk/>
            <pc:sldMk cId="4138909530" sldId="2147474581"/>
            <ac:spMk id="144" creationId="{9A27B0E6-8F1B-BA29-F79C-E7D7AE536287}"/>
          </ac:spMkLst>
        </pc:spChg>
        <pc:spChg chg="mod">
          <ac:chgData name="Mammarelli, Marcelo Diego" userId="203bd74d-0587-4da5-a360-f2322560e273" providerId="ADAL" clId="{4EC2BCD8-9AF8-45DC-93CF-5FFD8A444517}" dt="2025-02-23T15:02:36.501" v="1354" actId="207"/>
          <ac:spMkLst>
            <pc:docMk/>
            <pc:sldMk cId="4138909530" sldId="2147474581"/>
            <ac:spMk id="146" creationId="{C32D587E-D79B-344E-17B5-6B74526AB503}"/>
          </ac:spMkLst>
        </pc:spChg>
        <pc:spChg chg="mod">
          <ac:chgData name="Mammarelli, Marcelo Diego" userId="203bd74d-0587-4da5-a360-f2322560e273" providerId="ADAL" clId="{4EC2BCD8-9AF8-45DC-93CF-5FFD8A444517}" dt="2025-02-23T15:02:36.501" v="1354" actId="207"/>
          <ac:spMkLst>
            <pc:docMk/>
            <pc:sldMk cId="4138909530" sldId="2147474581"/>
            <ac:spMk id="147" creationId="{ED8D8F83-5C0E-B129-26AC-6D8FCFCF0220}"/>
          </ac:spMkLst>
        </pc:spChg>
        <pc:spChg chg="mod">
          <ac:chgData name="Mammarelli, Marcelo Diego" userId="203bd74d-0587-4da5-a360-f2322560e273" providerId="ADAL" clId="{4EC2BCD8-9AF8-45DC-93CF-5FFD8A444517}" dt="2025-02-23T15:02:47.472" v="1357" actId="207"/>
          <ac:spMkLst>
            <pc:docMk/>
            <pc:sldMk cId="4138909530" sldId="2147474581"/>
            <ac:spMk id="148" creationId="{58994068-77B6-B66C-5AF6-427B37083325}"/>
          </ac:spMkLst>
        </pc:spChg>
        <pc:spChg chg="mod">
          <ac:chgData name="Mammarelli, Marcelo Diego" userId="203bd74d-0587-4da5-a360-f2322560e273" providerId="ADAL" clId="{4EC2BCD8-9AF8-45DC-93CF-5FFD8A444517}" dt="2025-02-23T15:02:47.472" v="1357" actId="207"/>
          <ac:spMkLst>
            <pc:docMk/>
            <pc:sldMk cId="4138909530" sldId="2147474581"/>
            <ac:spMk id="156" creationId="{477C3960-B83E-1084-7135-D094C0697C6B}"/>
          </ac:spMkLst>
        </pc:spChg>
        <pc:spChg chg="mod">
          <ac:chgData name="Mammarelli, Marcelo Diego" userId="203bd74d-0587-4da5-a360-f2322560e273" providerId="ADAL" clId="{4EC2BCD8-9AF8-45DC-93CF-5FFD8A444517}" dt="2025-02-23T15:02:47.472" v="1357" actId="207"/>
          <ac:spMkLst>
            <pc:docMk/>
            <pc:sldMk cId="4138909530" sldId="2147474581"/>
            <ac:spMk id="157" creationId="{715D90CA-7E47-C2A9-1976-41F901300512}"/>
          </ac:spMkLst>
        </pc:spChg>
        <pc:spChg chg="mod">
          <ac:chgData name="Mammarelli, Marcelo Diego" userId="203bd74d-0587-4da5-a360-f2322560e273" providerId="ADAL" clId="{4EC2BCD8-9AF8-45DC-93CF-5FFD8A444517}" dt="2025-02-23T15:02:47.472" v="1357" actId="207"/>
          <ac:spMkLst>
            <pc:docMk/>
            <pc:sldMk cId="4138909530" sldId="2147474581"/>
            <ac:spMk id="158" creationId="{09BA3253-BF6C-4EB3-256E-33216A1AE923}"/>
          </ac:spMkLst>
        </pc:spChg>
        <pc:spChg chg="mod">
          <ac:chgData name="Mammarelli, Marcelo Diego" userId="203bd74d-0587-4da5-a360-f2322560e273" providerId="ADAL" clId="{4EC2BCD8-9AF8-45DC-93CF-5FFD8A444517}" dt="2025-02-23T15:02:47.472" v="1357" actId="207"/>
          <ac:spMkLst>
            <pc:docMk/>
            <pc:sldMk cId="4138909530" sldId="2147474581"/>
            <ac:spMk id="159" creationId="{53F6D916-D7A7-617C-6313-CCC00927197B}"/>
          </ac:spMkLst>
        </pc:spChg>
        <pc:spChg chg="mod">
          <ac:chgData name="Mammarelli, Marcelo Diego" userId="203bd74d-0587-4da5-a360-f2322560e273" providerId="ADAL" clId="{4EC2BCD8-9AF8-45DC-93CF-5FFD8A444517}" dt="2025-02-23T15:02:47.472" v="1357" actId="207"/>
          <ac:spMkLst>
            <pc:docMk/>
            <pc:sldMk cId="4138909530" sldId="2147474581"/>
            <ac:spMk id="160" creationId="{8B27AA70-9112-8556-1D25-80AEF3592815}"/>
          </ac:spMkLst>
        </pc:spChg>
        <pc:spChg chg="mod">
          <ac:chgData name="Mammarelli, Marcelo Diego" userId="203bd74d-0587-4da5-a360-f2322560e273" providerId="ADAL" clId="{4EC2BCD8-9AF8-45DC-93CF-5FFD8A444517}" dt="2025-02-23T15:02:47.472" v="1357" actId="207"/>
          <ac:spMkLst>
            <pc:docMk/>
            <pc:sldMk cId="4138909530" sldId="2147474581"/>
            <ac:spMk id="161" creationId="{C24B5105-883C-0AEB-F466-68CA126C810C}"/>
          </ac:spMkLst>
        </pc:spChg>
        <pc:spChg chg="mod">
          <ac:chgData name="Mammarelli, Marcelo Diego" userId="203bd74d-0587-4da5-a360-f2322560e273" providerId="ADAL" clId="{4EC2BCD8-9AF8-45DC-93CF-5FFD8A444517}" dt="2025-02-23T15:02:47.472" v="1357" actId="207"/>
          <ac:spMkLst>
            <pc:docMk/>
            <pc:sldMk cId="4138909530" sldId="2147474581"/>
            <ac:spMk id="162" creationId="{59AB4172-07C8-3993-A601-B8FE305FAF90}"/>
          </ac:spMkLst>
        </pc:spChg>
        <pc:spChg chg="mod">
          <ac:chgData name="Mammarelli, Marcelo Diego" userId="203bd74d-0587-4da5-a360-f2322560e273" providerId="ADAL" clId="{4EC2BCD8-9AF8-45DC-93CF-5FFD8A444517}" dt="2025-02-23T15:02:47.472" v="1357" actId="207"/>
          <ac:spMkLst>
            <pc:docMk/>
            <pc:sldMk cId="4138909530" sldId="2147474581"/>
            <ac:spMk id="164" creationId="{03795142-9A7A-5CE0-D4F5-AB616E570940}"/>
          </ac:spMkLst>
        </pc:spChg>
        <pc:spChg chg="mod">
          <ac:chgData name="Mammarelli, Marcelo Diego" userId="203bd74d-0587-4da5-a360-f2322560e273" providerId="ADAL" clId="{4EC2BCD8-9AF8-45DC-93CF-5FFD8A444517}" dt="2025-02-23T15:02:47.472" v="1357" actId="207"/>
          <ac:spMkLst>
            <pc:docMk/>
            <pc:sldMk cId="4138909530" sldId="2147474581"/>
            <ac:spMk id="166" creationId="{E0A345D2-E9D6-01A2-B212-337130F8B9F9}"/>
          </ac:spMkLst>
        </pc:spChg>
        <pc:spChg chg="mod">
          <ac:chgData name="Mammarelli, Marcelo Diego" userId="203bd74d-0587-4da5-a360-f2322560e273" providerId="ADAL" clId="{4EC2BCD8-9AF8-45DC-93CF-5FFD8A444517}" dt="2025-02-23T15:02:44.008" v="1356" actId="207"/>
          <ac:spMkLst>
            <pc:docMk/>
            <pc:sldMk cId="4138909530" sldId="2147474581"/>
            <ac:spMk id="172" creationId="{36F4361F-EAC7-5FC2-240A-D8698A42A5BC}"/>
          </ac:spMkLst>
        </pc:spChg>
      </pc:sldChg>
      <pc:sldChg chg="modSp add mod modShow">
        <pc:chgData name="Mammarelli, Marcelo Diego" userId="203bd74d-0587-4da5-a360-f2322560e273" providerId="ADAL" clId="{4EC2BCD8-9AF8-45DC-93CF-5FFD8A444517}" dt="2025-02-24T20:19:53.984" v="3753" actId="729"/>
        <pc:sldMkLst>
          <pc:docMk/>
          <pc:sldMk cId="2425351156" sldId="2147474582"/>
        </pc:sldMkLst>
        <pc:spChg chg="mod">
          <ac:chgData name="Mammarelli, Marcelo Diego" userId="203bd74d-0587-4da5-a360-f2322560e273" providerId="ADAL" clId="{4EC2BCD8-9AF8-45DC-93CF-5FFD8A444517}" dt="2025-02-23T15:04:03.458" v="1360" actId="207"/>
          <ac:spMkLst>
            <pc:docMk/>
            <pc:sldMk cId="2425351156" sldId="2147474582"/>
            <ac:spMk id="5" creationId="{FD14FCE6-B231-A01F-B199-2743AD633815}"/>
          </ac:spMkLst>
        </pc:spChg>
        <pc:spChg chg="mod">
          <ac:chgData name="Mammarelli, Marcelo Diego" userId="203bd74d-0587-4da5-a360-f2322560e273" providerId="ADAL" clId="{4EC2BCD8-9AF8-45DC-93CF-5FFD8A444517}" dt="2025-02-23T15:04:05.842" v="1361" actId="207"/>
          <ac:spMkLst>
            <pc:docMk/>
            <pc:sldMk cId="2425351156" sldId="2147474582"/>
            <ac:spMk id="47" creationId="{93C2EC2F-6DD9-204F-D315-FCBAC0096718}"/>
          </ac:spMkLst>
        </pc:spChg>
        <pc:spChg chg="mod">
          <ac:chgData name="Mammarelli, Marcelo Diego" userId="203bd74d-0587-4da5-a360-f2322560e273" providerId="ADAL" clId="{4EC2BCD8-9AF8-45DC-93CF-5FFD8A444517}" dt="2025-02-23T15:04:08.373" v="1362" actId="207"/>
          <ac:spMkLst>
            <pc:docMk/>
            <pc:sldMk cId="2425351156" sldId="2147474582"/>
            <ac:spMk id="48" creationId="{0087310A-BB1E-D9B5-4380-42D72EC186EC}"/>
          </ac:spMkLst>
        </pc:spChg>
        <pc:spChg chg="mod">
          <ac:chgData name="Mammarelli, Marcelo Diego" userId="203bd74d-0587-4da5-a360-f2322560e273" providerId="ADAL" clId="{4EC2BCD8-9AF8-45DC-93CF-5FFD8A444517}" dt="2025-02-23T15:04:11.279" v="1363" actId="207"/>
          <ac:spMkLst>
            <pc:docMk/>
            <pc:sldMk cId="2425351156" sldId="2147474582"/>
            <ac:spMk id="49" creationId="{93489152-DCF6-0A14-9C9D-6CBBC6C666A5}"/>
          </ac:spMkLst>
        </pc:spChg>
        <pc:spChg chg="mod">
          <ac:chgData name="Mammarelli, Marcelo Diego" userId="203bd74d-0587-4da5-a360-f2322560e273" providerId="ADAL" clId="{4EC2BCD8-9AF8-45DC-93CF-5FFD8A444517}" dt="2025-02-23T15:04:34.160" v="1368" actId="207"/>
          <ac:spMkLst>
            <pc:docMk/>
            <pc:sldMk cId="2425351156" sldId="2147474582"/>
            <ac:spMk id="54" creationId="{76137C88-097B-D1CC-58A3-213A4898DF69}"/>
          </ac:spMkLst>
        </pc:spChg>
        <pc:spChg chg="mod">
          <ac:chgData name="Mammarelli, Marcelo Diego" userId="203bd74d-0587-4da5-a360-f2322560e273" providerId="ADAL" clId="{4EC2BCD8-9AF8-45DC-93CF-5FFD8A444517}" dt="2025-02-23T15:04:18.737" v="1365" actId="207"/>
          <ac:spMkLst>
            <pc:docMk/>
            <pc:sldMk cId="2425351156" sldId="2147474582"/>
            <ac:spMk id="55" creationId="{086B9144-FCCA-500C-9BD6-F6E2C0D4C308}"/>
          </ac:spMkLst>
        </pc:spChg>
        <pc:spChg chg="mod">
          <ac:chgData name="Mammarelli, Marcelo Diego" userId="203bd74d-0587-4da5-a360-f2322560e273" providerId="ADAL" clId="{4EC2BCD8-9AF8-45DC-93CF-5FFD8A444517}" dt="2025-02-23T15:04:15.547" v="1364" actId="207"/>
          <ac:spMkLst>
            <pc:docMk/>
            <pc:sldMk cId="2425351156" sldId="2147474582"/>
            <ac:spMk id="56" creationId="{993D1579-4549-9712-FC38-DC844FA1E3FA}"/>
          </ac:spMkLst>
        </pc:spChg>
        <pc:spChg chg="mod">
          <ac:chgData name="Mammarelli, Marcelo Diego" userId="203bd74d-0587-4da5-a360-f2322560e273" providerId="ADAL" clId="{4EC2BCD8-9AF8-45DC-93CF-5FFD8A444517}" dt="2025-02-23T15:04:26.926" v="1366" actId="207"/>
          <ac:spMkLst>
            <pc:docMk/>
            <pc:sldMk cId="2425351156" sldId="2147474582"/>
            <ac:spMk id="57" creationId="{E2872FC7-7255-5F57-50F7-44D0C81876C7}"/>
          </ac:spMkLst>
        </pc:spChg>
        <pc:spChg chg="mod">
          <ac:chgData name="Mammarelli, Marcelo Diego" userId="203bd74d-0587-4da5-a360-f2322560e273" providerId="ADAL" clId="{4EC2BCD8-9AF8-45DC-93CF-5FFD8A444517}" dt="2025-02-23T15:03:58.525" v="1359" actId="207"/>
          <ac:spMkLst>
            <pc:docMk/>
            <pc:sldMk cId="2425351156" sldId="2147474582"/>
            <ac:spMk id="61" creationId="{B4CDF0B7-FF03-58F4-3E84-393B64FFFE58}"/>
          </ac:spMkLst>
        </pc:spChg>
      </pc:sldChg>
      <pc:sldChg chg="add del">
        <pc:chgData name="Mammarelli, Marcelo Diego" userId="203bd74d-0587-4da5-a360-f2322560e273" providerId="ADAL" clId="{4EC2BCD8-9AF8-45DC-93CF-5FFD8A444517}" dt="2025-02-23T15:06:26.912" v="1372"/>
        <pc:sldMkLst>
          <pc:docMk/>
          <pc:sldMk cId="820144853" sldId="2147474593"/>
        </pc:sldMkLst>
      </pc:sldChg>
      <pc:sldChg chg="add del">
        <pc:chgData name="Mammarelli, Marcelo Diego" userId="203bd74d-0587-4da5-a360-f2322560e273" providerId="ADAL" clId="{4EC2BCD8-9AF8-45DC-93CF-5FFD8A444517}" dt="2025-02-23T15:06:26.912" v="1372"/>
        <pc:sldMkLst>
          <pc:docMk/>
          <pc:sldMk cId="3842541569" sldId="2147474594"/>
        </pc:sldMkLst>
      </pc:sldChg>
      <pc:sldChg chg="add">
        <pc:chgData name="Mammarelli, Marcelo Diego" userId="203bd74d-0587-4da5-a360-f2322560e273" providerId="ADAL" clId="{4EC2BCD8-9AF8-45DC-93CF-5FFD8A444517}" dt="2025-02-23T15:05:46.519" v="1369"/>
        <pc:sldMkLst>
          <pc:docMk/>
          <pc:sldMk cId="3384433726" sldId="2147477562"/>
        </pc:sldMkLst>
      </pc:sldChg>
      <pc:sldChg chg="add del">
        <pc:chgData name="Mammarelli, Marcelo Diego" userId="203bd74d-0587-4da5-a360-f2322560e273" providerId="ADAL" clId="{4EC2BCD8-9AF8-45DC-93CF-5FFD8A444517}" dt="2025-02-23T15:06:26.912" v="1372"/>
        <pc:sldMkLst>
          <pc:docMk/>
          <pc:sldMk cId="2988524673" sldId="2147477589"/>
        </pc:sldMkLst>
      </pc:sldChg>
      <pc:sldChg chg="modSp add del mod">
        <pc:chgData name="Mammarelli, Marcelo Diego" userId="203bd74d-0587-4da5-a360-f2322560e273" providerId="ADAL" clId="{4EC2BCD8-9AF8-45DC-93CF-5FFD8A444517}" dt="2025-02-21T20:15:34.767" v="541" actId="47"/>
        <pc:sldMkLst>
          <pc:docMk/>
          <pc:sldMk cId="555833443" sldId="2147483482"/>
        </pc:sldMkLst>
        <pc:spChg chg="mod">
          <ac:chgData name="Mammarelli, Marcelo Diego" userId="203bd74d-0587-4da5-a360-f2322560e273" providerId="ADAL" clId="{4EC2BCD8-9AF8-45DC-93CF-5FFD8A444517}" dt="2025-02-21T20:14:29.527" v="539"/>
          <ac:spMkLst>
            <pc:docMk/>
            <pc:sldMk cId="555833443" sldId="2147483482"/>
            <ac:spMk id="40" creationId="{600B70DF-EB6C-E558-4FF7-A65B23120D1D}"/>
          </ac:spMkLst>
        </pc:spChg>
        <pc:spChg chg="mod">
          <ac:chgData name="Mammarelli, Marcelo Diego" userId="203bd74d-0587-4da5-a360-f2322560e273" providerId="ADAL" clId="{4EC2BCD8-9AF8-45DC-93CF-5FFD8A444517}" dt="2025-02-21T20:14:22.646" v="537" actId="207"/>
          <ac:spMkLst>
            <pc:docMk/>
            <pc:sldMk cId="555833443" sldId="2147483482"/>
            <ac:spMk id="53250" creationId="{A692D436-97C0-ABCB-829B-5C733F820A64}"/>
          </ac:spMkLst>
        </pc:spChg>
        <pc:spChg chg="mod">
          <ac:chgData name="Mammarelli, Marcelo Diego" userId="203bd74d-0587-4da5-a360-f2322560e273" providerId="ADAL" clId="{4EC2BCD8-9AF8-45DC-93CF-5FFD8A444517}" dt="2025-02-21T20:14:17.092" v="535" actId="207"/>
          <ac:spMkLst>
            <pc:docMk/>
            <pc:sldMk cId="555833443" sldId="2147483482"/>
            <ac:spMk id="53252" creationId="{259A2CFE-B905-1B8C-721B-162F8103BB0B}"/>
          </ac:spMkLst>
        </pc:spChg>
        <pc:picChg chg="mod">
          <ac:chgData name="Mammarelli, Marcelo Diego" userId="203bd74d-0587-4da5-a360-f2322560e273" providerId="ADAL" clId="{4EC2BCD8-9AF8-45DC-93CF-5FFD8A444517}" dt="2025-02-21T20:14:32.557" v="540" actId="1076"/>
          <ac:picMkLst>
            <pc:docMk/>
            <pc:sldMk cId="555833443" sldId="2147483482"/>
            <ac:picMk id="53318" creationId="{9B1A67B5-3605-B44D-6666-5166858C1BAB}"/>
          </ac:picMkLst>
        </pc:picChg>
      </pc:sldChg>
      <pc:sldMasterChg chg="delSldLayout">
        <pc:chgData name="Mammarelli, Marcelo Diego" userId="203bd74d-0587-4da5-a360-f2322560e273" providerId="ADAL" clId="{4EC2BCD8-9AF8-45DC-93CF-5FFD8A444517}" dt="2025-02-24T15:10:29.889" v="1722" actId="2696"/>
        <pc:sldMasterMkLst>
          <pc:docMk/>
          <pc:sldMasterMk cId="1401096514" sldId="2147483648"/>
        </pc:sldMasterMkLst>
        <pc:sldLayoutChg chg="del">
          <pc:chgData name="Mammarelli, Marcelo Diego" userId="203bd74d-0587-4da5-a360-f2322560e273" providerId="ADAL" clId="{4EC2BCD8-9AF8-45DC-93CF-5FFD8A444517}" dt="2025-02-21T19:04:19.839" v="5" actId="2696"/>
          <pc:sldLayoutMkLst>
            <pc:docMk/>
            <pc:sldMasterMk cId="1401096514" sldId="2147483648"/>
            <pc:sldLayoutMk cId="2831063305" sldId="2147483666"/>
          </pc:sldLayoutMkLst>
        </pc:sldLayoutChg>
        <pc:sldLayoutChg chg="del">
          <pc:chgData name="Mammarelli, Marcelo Diego" userId="203bd74d-0587-4da5-a360-f2322560e273" providerId="ADAL" clId="{4EC2BCD8-9AF8-45DC-93CF-5FFD8A444517}" dt="2025-02-24T15:10:29.889" v="1722" actId="2696"/>
          <pc:sldLayoutMkLst>
            <pc:docMk/>
            <pc:sldMasterMk cId="1401096514" sldId="2147483648"/>
            <pc:sldLayoutMk cId="2725948998" sldId="2147483670"/>
          </pc:sldLayoutMkLst>
        </pc:sldLayoutChg>
        <pc:sldLayoutChg chg="del">
          <pc:chgData name="Mammarelli, Marcelo Diego" userId="203bd74d-0587-4da5-a360-f2322560e273" providerId="ADAL" clId="{4EC2BCD8-9AF8-45DC-93CF-5FFD8A444517}" dt="2025-02-21T20:15:34.767" v="541" actId="47"/>
          <pc:sldLayoutMkLst>
            <pc:docMk/>
            <pc:sldMasterMk cId="1401096514" sldId="2147483648"/>
            <pc:sldLayoutMk cId="2049800732" sldId="2147483674"/>
          </pc:sldLayoutMkLst>
        </pc:sldLayoutChg>
        <pc:sldLayoutChg chg="del">
          <pc:chgData name="Mammarelli, Marcelo Diego" userId="203bd74d-0587-4da5-a360-f2322560e273" providerId="ADAL" clId="{4EC2BCD8-9AF8-45DC-93CF-5FFD8A444517}" dt="2025-02-23T14:58:04.929" v="1347" actId="2696"/>
          <pc:sldLayoutMkLst>
            <pc:docMk/>
            <pc:sldMasterMk cId="1401096514" sldId="2147483648"/>
            <pc:sldLayoutMk cId="3052359565" sldId="2147483677"/>
          </pc:sldLayoutMkLst>
        </pc:sldLayoutChg>
      </pc:sldMasterChg>
      <pc:sldMasterChg chg="del delSldLayout">
        <pc:chgData name="Mammarelli, Marcelo Diego" userId="203bd74d-0587-4da5-a360-f2322560e273" providerId="ADAL" clId="{4EC2BCD8-9AF8-45DC-93CF-5FFD8A444517}" dt="2025-02-21T20:35:02.845" v="668" actId="47"/>
        <pc:sldMasterMkLst>
          <pc:docMk/>
          <pc:sldMasterMk cId="2802699051" sldId="2147483675"/>
        </pc:sldMasterMkLst>
        <pc:sldLayoutChg chg="del">
          <pc:chgData name="Mammarelli, Marcelo Diego" userId="203bd74d-0587-4da5-a360-f2322560e273" providerId="ADAL" clId="{4EC2BCD8-9AF8-45DC-93CF-5FFD8A444517}" dt="2025-02-21T20:35:02.845" v="668" actId="47"/>
          <pc:sldLayoutMkLst>
            <pc:docMk/>
            <pc:sldMasterMk cId="2802699051" sldId="2147483675"/>
            <pc:sldLayoutMk cId="764669168" sldId="2147483676"/>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474063936" sldId="2147483677"/>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787126041" sldId="2147483678"/>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921987904" sldId="2147483679"/>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546776589" sldId="2147483680"/>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045884846" sldId="2147483681"/>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530463443" sldId="2147483682"/>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3980039308" sldId="2147483683"/>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062336087" sldId="2147483684"/>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2210219266" sldId="2147483685"/>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664369516" sldId="2147483686"/>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4150159190" sldId="2147483687"/>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2402965953" sldId="2147483688"/>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906698143" sldId="2147483689"/>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3742618695" sldId="2147483690"/>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682940980" sldId="2147483691"/>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2465719359" sldId="2147483692"/>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814327979" sldId="2147483693"/>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242754929" sldId="2147483694"/>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598877528" sldId="2147483695"/>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3135372825" sldId="2147483696"/>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746477658" sldId="2147483697"/>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807193262" sldId="2147483698"/>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850646954" sldId="2147483699"/>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996762928" sldId="2147483700"/>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521915608" sldId="2147483701"/>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2301294230" sldId="2147483702"/>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432570427" sldId="2147483703"/>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536632205" sldId="2147483704"/>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638535719" sldId="2147483705"/>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3044674278" sldId="2147483706"/>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2081653509" sldId="2147483707"/>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3443879878" sldId="2147483708"/>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3637990284" sldId="2147483709"/>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2662655265" sldId="2147483710"/>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2264022551" sldId="2147483711"/>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1259001736" sldId="2147483712"/>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2251749736" sldId="2147483713"/>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3634407170" sldId="2147483714"/>
          </pc:sldLayoutMkLst>
        </pc:sldLayoutChg>
        <pc:sldLayoutChg chg="del">
          <pc:chgData name="Mammarelli, Marcelo Diego" userId="203bd74d-0587-4da5-a360-f2322560e273" providerId="ADAL" clId="{4EC2BCD8-9AF8-45DC-93CF-5FFD8A444517}" dt="2025-02-21T20:35:02.845" v="668" actId="47"/>
          <pc:sldLayoutMkLst>
            <pc:docMk/>
            <pc:sldMasterMk cId="2802699051" sldId="2147483675"/>
            <pc:sldLayoutMk cId="3585520750" sldId="2147483715"/>
          </pc:sldLayoutMkLst>
        </pc:sldLayoutChg>
      </pc:sldMasterChg>
    </pc:docChg>
  </pc:docChgLst>
  <pc:docChgLst>
    <pc:chgData name="Mejia Garcia, Rosaura Coromoto" userId="0e03b17d-bfb7-4f1f-a947-b3ac1edfd537" providerId="ADAL" clId="{28B63D17-C852-4CF7-8AE0-52FD9354CE30}"/>
    <pc:docChg chg="custSel modSld sldOrd">
      <pc:chgData name="Mejia Garcia, Rosaura Coromoto" userId="0e03b17d-bfb7-4f1f-a947-b3ac1edfd537" providerId="ADAL" clId="{28B63D17-C852-4CF7-8AE0-52FD9354CE30}" dt="2025-02-20T20:53:56.815" v="7" actId="313"/>
      <pc:docMkLst>
        <pc:docMk/>
      </pc:docMkLst>
      <pc:sldChg chg="modSp mod ord">
        <pc:chgData name="Mejia Garcia, Rosaura Coromoto" userId="0e03b17d-bfb7-4f1f-a947-b3ac1edfd537" providerId="ADAL" clId="{28B63D17-C852-4CF7-8AE0-52FD9354CE30}" dt="2025-02-20T20:53:29.083" v="6" actId="5793"/>
        <pc:sldMkLst>
          <pc:docMk/>
          <pc:sldMk cId="2562713149" sldId="266"/>
        </pc:sldMkLst>
        <pc:spChg chg="mod">
          <ac:chgData name="Mejia Garcia, Rosaura Coromoto" userId="0e03b17d-bfb7-4f1f-a947-b3ac1edfd537" providerId="ADAL" clId="{28B63D17-C852-4CF7-8AE0-52FD9354CE30}" dt="2025-02-20T20:53:29.083" v="6" actId="5793"/>
          <ac:spMkLst>
            <pc:docMk/>
            <pc:sldMk cId="2562713149" sldId="266"/>
            <ac:spMk id="3" creationId="{72E51298-7922-CDB9-C714-5252F351DFD9}"/>
          </ac:spMkLst>
        </pc:spChg>
      </pc:sldChg>
      <pc:sldChg chg="modSp mod">
        <pc:chgData name="Mejia Garcia, Rosaura Coromoto" userId="0e03b17d-bfb7-4f1f-a947-b3ac1edfd537" providerId="ADAL" clId="{28B63D17-C852-4CF7-8AE0-52FD9354CE30}" dt="2025-02-20T20:53:56.815" v="7" actId="313"/>
        <pc:sldMkLst>
          <pc:docMk/>
          <pc:sldMk cId="1963402093" sldId="268"/>
        </pc:sldMkLst>
        <pc:spChg chg="mod">
          <ac:chgData name="Mejia Garcia, Rosaura Coromoto" userId="0e03b17d-bfb7-4f1f-a947-b3ac1edfd537" providerId="ADAL" clId="{28B63D17-C852-4CF7-8AE0-52FD9354CE30}" dt="2025-02-20T20:53:56.815" v="7" actId="313"/>
          <ac:spMkLst>
            <pc:docMk/>
            <pc:sldMk cId="1963402093" sldId="268"/>
            <ac:spMk id="3" creationId="{72E51298-7922-CDB9-C714-5252F351DFD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53975">
              <a:solidFill>
                <a:schemeClr val="bg1"/>
              </a:solidFill>
            </a:ln>
            <a:effectLst/>
          </c:spPr>
          <c:dPt>
            <c:idx val="0"/>
            <c:bubble3D val="0"/>
            <c:spPr>
              <a:solidFill>
                <a:schemeClr val="accent1"/>
              </a:solidFill>
              <a:ln w="53975">
                <a:solidFill>
                  <a:schemeClr val="bg1"/>
                </a:solidFill>
              </a:ln>
              <a:effectLst/>
            </c:spPr>
            <c:extLst>
              <c:ext xmlns:c16="http://schemas.microsoft.com/office/drawing/2014/chart" uri="{C3380CC4-5D6E-409C-BE32-E72D297353CC}">
                <c16:uniqueId val="{00000001-4AD5-4718-AD75-78BAAAA9ACE2}"/>
              </c:ext>
            </c:extLst>
          </c:dPt>
          <c:dPt>
            <c:idx val="1"/>
            <c:bubble3D val="0"/>
            <c:spPr>
              <a:solidFill>
                <a:schemeClr val="accent2"/>
              </a:solidFill>
              <a:ln w="53975">
                <a:solidFill>
                  <a:schemeClr val="bg1"/>
                </a:solidFill>
              </a:ln>
              <a:effectLst/>
            </c:spPr>
            <c:extLst>
              <c:ext xmlns:c16="http://schemas.microsoft.com/office/drawing/2014/chart" uri="{C3380CC4-5D6E-409C-BE32-E72D297353CC}">
                <c16:uniqueId val="{00000003-4AD5-4718-AD75-78BAAAA9ACE2}"/>
              </c:ext>
            </c:extLst>
          </c:dPt>
          <c:dPt>
            <c:idx val="2"/>
            <c:bubble3D val="0"/>
            <c:spPr>
              <a:solidFill>
                <a:schemeClr val="accent3"/>
              </a:solidFill>
              <a:ln w="53975">
                <a:solidFill>
                  <a:schemeClr val="bg1"/>
                </a:solidFill>
              </a:ln>
              <a:effectLst/>
            </c:spPr>
            <c:extLst>
              <c:ext xmlns:c16="http://schemas.microsoft.com/office/drawing/2014/chart" uri="{C3380CC4-5D6E-409C-BE32-E72D297353CC}">
                <c16:uniqueId val="{00000005-4AD5-4718-AD75-78BAAAA9ACE2}"/>
              </c:ext>
            </c:extLst>
          </c:dPt>
          <c:dPt>
            <c:idx val="3"/>
            <c:bubble3D val="0"/>
            <c:spPr>
              <a:solidFill>
                <a:schemeClr val="accent4"/>
              </a:solidFill>
              <a:ln w="53975">
                <a:solidFill>
                  <a:schemeClr val="bg1"/>
                </a:solidFill>
              </a:ln>
              <a:effectLst/>
            </c:spPr>
            <c:extLst>
              <c:ext xmlns:c16="http://schemas.microsoft.com/office/drawing/2014/chart" uri="{C3380CC4-5D6E-409C-BE32-E72D297353CC}">
                <c16:uniqueId val="{00000007-4AD5-4718-AD75-78BAAAA9ACE2}"/>
              </c:ext>
            </c:extLst>
          </c:dPt>
          <c:dPt>
            <c:idx val="4"/>
            <c:bubble3D val="0"/>
            <c:spPr>
              <a:solidFill>
                <a:schemeClr val="tx2">
                  <a:lumMod val="75000"/>
                </a:schemeClr>
              </a:solidFill>
              <a:ln w="53975">
                <a:solidFill>
                  <a:schemeClr val="bg1"/>
                </a:solidFill>
              </a:ln>
              <a:effectLst/>
            </c:spPr>
            <c:extLst>
              <c:ext xmlns:c16="http://schemas.microsoft.com/office/drawing/2014/chart" uri="{C3380CC4-5D6E-409C-BE32-E72D297353CC}">
                <c16:uniqueId val="{00000009-4AD5-4718-AD75-78BAAAA9ACE2}"/>
              </c:ext>
            </c:extLst>
          </c:dPt>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2</c:v>
                </c:pt>
                <c:pt idx="1">
                  <c:v>2</c:v>
                </c:pt>
                <c:pt idx="2">
                  <c:v>2</c:v>
                </c:pt>
                <c:pt idx="3">
                  <c:v>2</c:v>
                </c:pt>
                <c:pt idx="4">
                  <c:v>2</c:v>
                </c:pt>
              </c:numCache>
            </c:numRef>
          </c:val>
          <c:extLst>
            <c:ext xmlns:c16="http://schemas.microsoft.com/office/drawing/2014/chart" uri="{C3380CC4-5D6E-409C-BE32-E72D297353CC}">
              <c16:uniqueId val="{0000000A-4AD5-4718-AD75-78BAAAA9ACE2}"/>
            </c:ext>
          </c:extLst>
        </c:ser>
        <c:dLbls>
          <c:showLegendKey val="0"/>
          <c:showVal val="0"/>
          <c:showCatName val="0"/>
          <c:showSerName val="0"/>
          <c:showPercent val="0"/>
          <c:showBubbleSize val="0"/>
          <c:showLeaderLines val="1"/>
        </c:dLbls>
        <c:firstSliceAng val="3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C6E4_B2A1C412.xml><?xml version="1.0" encoding="utf-8"?>
<p188:cmLst xmlns:a="http://schemas.openxmlformats.org/drawingml/2006/main" xmlns:r="http://schemas.openxmlformats.org/officeDocument/2006/relationships" xmlns:p188="http://schemas.microsoft.com/office/powerpoint/2018/8/main">
  <p188:cm id="{365CACFD-0F96-42EB-827F-69900BB593A9}" authorId="{00000000-0000-0000-0000-000000000000}" created="2025-02-17T16:41:48.963">
    <pc:sldMkLst xmlns:pc="http://schemas.microsoft.com/office/powerpoint/2013/main/command">
      <pc:docMk/>
      <pc:sldMk cId="2996945938" sldId="2147469028"/>
    </pc:sldMkLst>
    <p188:txBody>
      <a:bodyPr/>
      <a:lstStyle/>
      <a:p>
        <a:r>
          <a:rPr lang="es-419"/>
          <a:t>Moldeando los ejemplos de cada uno de los petalos de la flor y metiendo uso en el agro, es sutil, pero explicado se llega</a:t>
        </a:r>
      </a:p>
    </p188:txBody>
  </p188:cm>
  <p188:cm id="{D41A591F-035C-4188-9018-78F9FDA94B89}" authorId="{00000000-0000-0000-0000-000000000000}" created="2025-02-17T17:00:11.208">
    <pc:sldMkLst xmlns:pc="http://schemas.microsoft.com/office/powerpoint/2013/main/command">
      <pc:docMk/>
      <pc:sldMk cId="2996945938" sldId="2147469028"/>
    </pc:sldMkLst>
    <p188:txBody>
      <a:bodyPr/>
      <a:lstStyle/>
      <a:p>
        <a:r>
          <a:rPr lang="es-419"/>
          <a:t>Bajar estos ejemplos a tierra y re parafrasearlo al agro</a:t>
        </a:r>
      </a:p>
    </p188:txBody>
  </p188:cm>
</p188:cmLst>
</file>

<file path=ppt/comments/modernComment_97C_737CE0A3.xml><?xml version="1.0" encoding="utf-8"?>
<p188:cmLst xmlns:a="http://schemas.openxmlformats.org/drawingml/2006/main" xmlns:r="http://schemas.openxmlformats.org/officeDocument/2006/relationships" xmlns:p188="http://schemas.microsoft.com/office/powerpoint/2018/8/main">
  <p188:cm id="{501920C1-5F69-4DC6-BF64-81C12195567D}" authorId="{00000000-0000-0000-0000-000000000000}" created="2024-04-15T13:53:44.012">
    <ac:txMkLst xmlns:ac="http://schemas.microsoft.com/office/drawing/2013/main/command">
      <pc:docMk xmlns:pc="http://schemas.microsoft.com/office/powerpoint/2013/main/command"/>
      <pc:sldMk xmlns:pc="http://schemas.microsoft.com/office/powerpoint/2013/main/command" cId="1937563811" sldId="2428"/>
      <ac:spMk id="6" creationId="{00000000-0000-0000-0000-000000000000}"/>
      <ac:txMk cp="237" len="220">
        <ac:context len="815" hash="2202398014"/>
      </ac:txMk>
    </ac:txMkLst>
    <p188:pos x="6175796" y="1765264"/>
    <p188:txBody>
      <a:bodyPr/>
      <a:lstStyle/>
      <a:p>
        <a:r>
          <a:rPr lang="en-US"/>
          <a:t>equipos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743BD-8EB9-45D2-8D6A-601B38E945B1}" type="datetimeFigureOut">
              <a:rPr lang="es-MX" smtClean="0"/>
              <a:t>25/02/2025</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FCFF58-DB00-4DC3-8D58-339BFEC86820}" type="slidenum">
              <a:rPr lang="es-MX" smtClean="0"/>
              <a:t>‹#›</a:t>
            </a:fld>
            <a:endParaRPr lang="es-MX"/>
          </a:p>
        </p:txBody>
      </p:sp>
    </p:spTree>
    <p:extLst>
      <p:ext uri="{BB962C8B-B14F-4D97-AF65-F5344CB8AC3E}">
        <p14:creationId xmlns:p14="http://schemas.microsoft.com/office/powerpoint/2010/main" val="265898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FFFCFF58-DB00-4DC3-8D58-339BFEC86820}" type="slidenum">
              <a:rPr lang="es-MX" smtClean="0"/>
              <a:t>16</a:t>
            </a:fld>
            <a:endParaRPr lang="es-MX"/>
          </a:p>
        </p:txBody>
      </p:sp>
    </p:spTree>
    <p:extLst>
      <p:ext uri="{BB962C8B-B14F-4D97-AF65-F5344CB8AC3E}">
        <p14:creationId xmlns:p14="http://schemas.microsoft.com/office/powerpoint/2010/main" val="1078276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A34052-12FB-4B01-8A2E-D87AD7371E95}"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78719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BB18-59C3-CF2F-05D7-DE49B21AF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7A969-A258-6EF8-8D86-59605CBDC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B19E6-9E3D-B19B-9B18-C9EA26F55430}"/>
              </a:ext>
            </a:extLst>
          </p:cNvPr>
          <p:cNvSpPr>
            <a:spLocks noGrp="1"/>
          </p:cNvSpPr>
          <p:nvPr>
            <p:ph type="body" idx="1"/>
          </p:nvPr>
        </p:nvSpPr>
        <p:spPr/>
        <p:txBody>
          <a:bodyPr>
            <a:normAutofit/>
          </a:bodyPr>
          <a:lstStyle/>
          <a:p>
            <a:endParaRPr lang="en-US">
              <a:solidFill>
                <a:schemeClr val="tx1"/>
              </a:solidFill>
              <a:latin typeface="+mn-lt"/>
            </a:endParaRPr>
          </a:p>
        </p:txBody>
      </p:sp>
      <p:sp>
        <p:nvSpPr>
          <p:cNvPr id="4" name="Slide Number Placeholder 3">
            <a:extLst>
              <a:ext uri="{FF2B5EF4-FFF2-40B4-BE49-F238E27FC236}">
                <a16:creationId xmlns:a16="http://schemas.microsoft.com/office/drawing/2014/main" id="{5D77DAD2-B1FE-4292-C9F0-C50C16F22D4C}"/>
              </a:ext>
            </a:extLst>
          </p:cNvPr>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85952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A34052-12FB-4B01-8A2E-D87AD7371E95}"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44938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FFFCFF58-DB00-4DC3-8D58-339BFEC86820}" type="slidenum">
              <a:rPr lang="es-MX" smtClean="0"/>
              <a:t>48</a:t>
            </a:fld>
            <a:endParaRPr lang="es-MX"/>
          </a:p>
        </p:txBody>
      </p:sp>
    </p:spTree>
    <p:extLst>
      <p:ext uri="{BB962C8B-B14F-4D97-AF65-F5344CB8AC3E}">
        <p14:creationId xmlns:p14="http://schemas.microsoft.com/office/powerpoint/2010/main" val="4263985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1E02C2-78C6-AA4E-B6D7-EAA414116B86}" type="slidenum">
              <a:rPr lang="en-US" altLang="en-US" smtClean="0"/>
              <a:pPr/>
              <a:t>52</a:t>
            </a:fld>
            <a:endParaRPr lang="en-US" altLang="en-US"/>
          </a:p>
        </p:txBody>
      </p:sp>
    </p:spTree>
    <p:extLst>
      <p:ext uri="{BB962C8B-B14F-4D97-AF65-F5344CB8AC3E}">
        <p14:creationId xmlns:p14="http://schemas.microsoft.com/office/powerpoint/2010/main" val="82149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FFFCFF58-DB00-4DC3-8D58-339BFEC86820}" type="slidenum">
              <a:rPr lang="es-MX" smtClean="0"/>
              <a:t>53</a:t>
            </a:fld>
            <a:endParaRPr lang="es-MX"/>
          </a:p>
        </p:txBody>
      </p:sp>
    </p:spTree>
    <p:extLst>
      <p:ext uri="{BB962C8B-B14F-4D97-AF65-F5344CB8AC3E}">
        <p14:creationId xmlns:p14="http://schemas.microsoft.com/office/powerpoint/2010/main" val="4027533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BB18-59C3-CF2F-05D7-DE49B21AF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7A969-A258-6EF8-8D86-59605CBDC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B19E6-9E3D-B19B-9B18-C9EA26F55430}"/>
              </a:ext>
            </a:extLst>
          </p:cNvPr>
          <p:cNvSpPr>
            <a:spLocks noGrp="1"/>
          </p:cNvSpPr>
          <p:nvPr>
            <p:ph type="body" idx="1"/>
          </p:nvPr>
        </p:nvSpPr>
        <p:spPr/>
        <p:txBody>
          <a:bodyPr>
            <a:normAutofit/>
          </a:bodyPr>
          <a:lstStyle/>
          <a:p>
            <a:endParaRPr lang="en-US">
              <a:solidFill>
                <a:schemeClr val="tx1"/>
              </a:solidFill>
              <a:latin typeface="+mn-lt"/>
            </a:endParaRPr>
          </a:p>
        </p:txBody>
      </p:sp>
      <p:sp>
        <p:nvSpPr>
          <p:cNvPr id="4" name="Slide Number Placeholder 3">
            <a:extLst>
              <a:ext uri="{FF2B5EF4-FFF2-40B4-BE49-F238E27FC236}">
                <a16:creationId xmlns:a16="http://schemas.microsoft.com/office/drawing/2014/main" id="{5D77DAD2-B1FE-4292-C9F0-C50C16F22D4C}"/>
              </a:ext>
            </a:extLst>
          </p:cNvPr>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05589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1E02C2-78C6-AA4E-B6D7-EAA414116B86}" type="slidenum">
              <a:rPr lang="en-US" altLang="en-US" smtClean="0"/>
              <a:pPr/>
              <a:t>59</a:t>
            </a:fld>
            <a:endParaRPr lang="en-US" altLang="en-US"/>
          </a:p>
        </p:txBody>
      </p:sp>
    </p:spTree>
    <p:extLst>
      <p:ext uri="{BB962C8B-B14F-4D97-AF65-F5344CB8AC3E}">
        <p14:creationId xmlns:p14="http://schemas.microsoft.com/office/powerpoint/2010/main" val="2831344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BB18-59C3-CF2F-05D7-DE49B21AF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7A969-A258-6EF8-8D86-59605CBDC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B19E6-9E3D-B19B-9B18-C9EA26F55430}"/>
              </a:ext>
            </a:extLst>
          </p:cNvPr>
          <p:cNvSpPr>
            <a:spLocks noGrp="1"/>
          </p:cNvSpPr>
          <p:nvPr>
            <p:ph type="body" idx="1"/>
          </p:nvPr>
        </p:nvSpPr>
        <p:spPr/>
        <p:txBody>
          <a:bodyPr>
            <a:normAutofit/>
          </a:bodyPr>
          <a:lstStyle/>
          <a:p>
            <a:endParaRPr lang="en-US">
              <a:solidFill>
                <a:schemeClr val="tx1"/>
              </a:solidFill>
              <a:latin typeface="+mn-lt"/>
            </a:endParaRPr>
          </a:p>
        </p:txBody>
      </p:sp>
      <p:sp>
        <p:nvSpPr>
          <p:cNvPr id="4" name="Slide Number Placeholder 3">
            <a:extLst>
              <a:ext uri="{FF2B5EF4-FFF2-40B4-BE49-F238E27FC236}">
                <a16:creationId xmlns:a16="http://schemas.microsoft.com/office/drawing/2014/main" id="{5D77DAD2-B1FE-4292-C9F0-C50C16F22D4C}"/>
              </a:ext>
            </a:extLst>
          </p:cNvPr>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09463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73142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C71FB-EE8D-C107-D9EC-044D4EFE5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204CF-3436-9870-1B46-C8590328A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5891AD-3A60-B142-F5DB-106E90E98C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69D578-C2D3-6667-D895-55FE2C1678A2}"/>
              </a:ext>
            </a:extLst>
          </p:cNvPr>
          <p:cNvSpPr>
            <a:spLocks noGrp="1"/>
          </p:cNvSpPr>
          <p:nvPr>
            <p:ph type="sldNum" sz="quarter" idx="5"/>
          </p:nvPr>
        </p:nvSpPr>
        <p:spPr/>
        <p:txBody>
          <a:bodyPr/>
          <a:lstStyle/>
          <a:p>
            <a:fld id="{371E02C2-78C6-AA4E-B6D7-EAA414116B86}" type="slidenum">
              <a:rPr lang="en-US" altLang="en-US" smtClean="0"/>
              <a:pPr/>
              <a:t>18</a:t>
            </a:fld>
            <a:endParaRPr lang="en-US" altLang="en-US"/>
          </a:p>
        </p:txBody>
      </p:sp>
    </p:spTree>
    <p:extLst>
      <p:ext uri="{BB962C8B-B14F-4D97-AF65-F5344CB8AC3E}">
        <p14:creationId xmlns:p14="http://schemas.microsoft.com/office/powerpoint/2010/main" val="99708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a:solidFill>
                  <a:schemeClr val="tx2"/>
                </a:solidFill>
              </a:rPr>
              <a:t>Arte</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82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a:solidFill>
                  <a:schemeClr val="tx2"/>
                </a:solidFill>
              </a:rPr>
              <a:t>Arte</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11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a:t>Arte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ED6ABF-270D-4C63-9F94-69163DEC4F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205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BB18-59C3-CF2F-05D7-DE49B21AF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7A969-A258-6EF8-8D86-59605CBDC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B19E6-9E3D-B19B-9B18-C9EA26F55430}"/>
              </a:ext>
            </a:extLst>
          </p:cNvPr>
          <p:cNvSpPr>
            <a:spLocks noGrp="1"/>
          </p:cNvSpPr>
          <p:nvPr>
            <p:ph type="body" idx="1"/>
          </p:nvPr>
        </p:nvSpPr>
        <p:spPr/>
        <p:txBody>
          <a:bodyPr>
            <a:normAutofit/>
          </a:bodyPr>
          <a:lstStyle/>
          <a:p>
            <a:endParaRPr lang="en-US">
              <a:solidFill>
                <a:schemeClr val="tx1"/>
              </a:solidFill>
              <a:latin typeface="+mn-lt"/>
            </a:endParaRPr>
          </a:p>
        </p:txBody>
      </p:sp>
      <p:sp>
        <p:nvSpPr>
          <p:cNvPr id="4" name="Slide Number Placeholder 3">
            <a:extLst>
              <a:ext uri="{FF2B5EF4-FFF2-40B4-BE49-F238E27FC236}">
                <a16:creationId xmlns:a16="http://schemas.microsoft.com/office/drawing/2014/main" id="{5D77DAD2-B1FE-4292-C9F0-C50C16F22D4C}"/>
              </a:ext>
            </a:extLst>
          </p:cNvPr>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29425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1E02C2-78C6-AA4E-B6D7-EAA414116B86}" type="slidenum">
              <a:rPr lang="en-US" altLang="en-US" smtClean="0"/>
              <a:pPr/>
              <a:t>110</a:t>
            </a:fld>
            <a:endParaRPr lang="en-US" altLang="en-US"/>
          </a:p>
        </p:txBody>
      </p:sp>
    </p:spTree>
    <p:extLst>
      <p:ext uri="{BB962C8B-B14F-4D97-AF65-F5344CB8AC3E}">
        <p14:creationId xmlns:p14="http://schemas.microsoft.com/office/powerpoint/2010/main" val="3652532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a:t>Arte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ED6ABF-270D-4C63-9F94-69163DEC4F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770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37621-2DDF-465B-BBDA-E5F94479E13F}"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48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537621-2DDF-465B-BBDA-E5F94479E13F}" type="slidenum">
              <a:rPr kumimoji="0" lang="es-A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41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BB18-59C3-CF2F-05D7-DE49B21AF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7A969-A258-6EF8-8D86-59605CBDC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B19E6-9E3D-B19B-9B18-C9EA26F55430}"/>
              </a:ext>
            </a:extLst>
          </p:cNvPr>
          <p:cNvSpPr>
            <a:spLocks noGrp="1"/>
          </p:cNvSpPr>
          <p:nvPr>
            <p:ph type="body" idx="1"/>
          </p:nvPr>
        </p:nvSpPr>
        <p:spPr/>
        <p:txBody>
          <a:bodyPr>
            <a:normAutofit/>
          </a:bodyPr>
          <a:lstStyle/>
          <a:p>
            <a:endParaRPr lang="en-US">
              <a:solidFill>
                <a:schemeClr val="tx1"/>
              </a:solidFill>
              <a:latin typeface="+mn-lt"/>
            </a:endParaRPr>
          </a:p>
        </p:txBody>
      </p:sp>
      <p:sp>
        <p:nvSpPr>
          <p:cNvPr id="4" name="Slide Number Placeholder 3">
            <a:extLst>
              <a:ext uri="{FF2B5EF4-FFF2-40B4-BE49-F238E27FC236}">
                <a16:creationId xmlns:a16="http://schemas.microsoft.com/office/drawing/2014/main" id="{5D77DAD2-B1FE-4292-C9F0-C50C16F22D4C}"/>
              </a:ext>
            </a:extLst>
          </p:cNvPr>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225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185F1-FC6D-47AC-95B1-1DDE9437D067}"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155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1E02C2-78C6-AA4E-B6D7-EAA414116B86}" type="slidenum">
              <a:rPr lang="en-US" altLang="en-US" smtClean="0"/>
              <a:pPr/>
              <a:t>38</a:t>
            </a:fld>
            <a:endParaRPr lang="en-US" altLang="en-US"/>
          </a:p>
        </p:txBody>
      </p:sp>
    </p:spTree>
    <p:extLst>
      <p:ext uri="{BB962C8B-B14F-4D97-AF65-F5344CB8AC3E}">
        <p14:creationId xmlns:p14="http://schemas.microsoft.com/office/powerpoint/2010/main" val="614401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BB18-59C3-CF2F-05D7-DE49B21AF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7A969-A258-6EF8-8D86-59605CBDC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B19E6-9E3D-B19B-9B18-C9EA26F55430}"/>
              </a:ext>
            </a:extLst>
          </p:cNvPr>
          <p:cNvSpPr>
            <a:spLocks noGrp="1"/>
          </p:cNvSpPr>
          <p:nvPr>
            <p:ph type="body" idx="1"/>
          </p:nvPr>
        </p:nvSpPr>
        <p:spPr/>
        <p:txBody>
          <a:bodyPr>
            <a:normAutofit/>
          </a:bodyPr>
          <a:lstStyle/>
          <a:p>
            <a:endParaRPr lang="en-US">
              <a:solidFill>
                <a:schemeClr val="tx1"/>
              </a:solidFill>
              <a:latin typeface="+mn-lt"/>
            </a:endParaRPr>
          </a:p>
        </p:txBody>
      </p:sp>
      <p:sp>
        <p:nvSpPr>
          <p:cNvPr id="4" name="Slide Number Placeholder 3">
            <a:extLst>
              <a:ext uri="{FF2B5EF4-FFF2-40B4-BE49-F238E27FC236}">
                <a16:creationId xmlns:a16="http://schemas.microsoft.com/office/drawing/2014/main" id="{5D77DAD2-B1FE-4292-C9F0-C50C16F22D4C}"/>
              </a:ext>
            </a:extLst>
          </p:cNvPr>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76567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a:t>Las capacidades deben alinearse con las L2 de la taxonomía (sin amalgama de L2 ni L2 faltantes)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074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08E3-2C3E-D728-F387-E9A097474F37}"/>
              </a:ext>
            </a:extLst>
          </p:cNvPr>
          <p:cNvSpPr>
            <a:spLocks noGrp="1"/>
          </p:cNvSpPr>
          <p:nvPr>
            <p:ph type="ctrTitle"/>
          </p:nvPr>
        </p:nvSpPr>
        <p:spPr>
          <a:xfrm>
            <a:off x="469900" y="1976783"/>
            <a:ext cx="5254487" cy="2387600"/>
          </a:xfrm>
          <a:prstGeom prst="rect">
            <a:avLst/>
          </a:prstGeom>
        </p:spPr>
        <p:txBody>
          <a:bodyPr anchor="ctr"/>
          <a:lstStyle>
            <a:lvl1pPr algn="ctr">
              <a:defRPr sz="3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s-AR"/>
          </a:p>
        </p:txBody>
      </p:sp>
      <p:pic>
        <p:nvPicPr>
          <p:cNvPr id="7" name="Rectangle 1" descr="{&quot;templafy&quot;:{&quot;id&quot;:&quot;93f88e61-14e8-4e5d-961f-dacce17ae371&quot;}}">
            <a:extLst>
              <a:ext uri="{FF2B5EF4-FFF2-40B4-BE49-F238E27FC236}">
                <a16:creationId xmlns:a16="http://schemas.microsoft.com/office/drawing/2014/main" id="{00A21AD7-D081-10C4-36B6-2671B8B9CB7E}"/>
              </a:ext>
            </a:extLst>
          </p:cNvPr>
          <p:cNvPicPr>
            <a:picLocks noChangeAspect="1"/>
          </p:cNvPicPr>
          <p:nvPr userDrawn="1"/>
        </p:nvPicPr>
        <p:blipFill>
          <a:blip r:embed="rId2"/>
          <a:stretch>
            <a:fillRect/>
          </a:stretch>
        </p:blipFill>
        <p:spPr>
          <a:xfrm>
            <a:off x="407034" y="112334"/>
            <a:ext cx="2286000" cy="424405"/>
          </a:xfrm>
          <a:prstGeom prst="rect">
            <a:avLst/>
          </a:prstGeom>
        </p:spPr>
      </p:pic>
      <p:sp>
        <p:nvSpPr>
          <p:cNvPr id="8" name="Text Placeholder 4">
            <a:extLst>
              <a:ext uri="{FF2B5EF4-FFF2-40B4-BE49-F238E27FC236}">
                <a16:creationId xmlns:a16="http://schemas.microsoft.com/office/drawing/2014/main" id="{8119355E-6132-8A2B-3E63-C892BE1C0BA5}"/>
              </a:ext>
            </a:extLst>
          </p:cNvPr>
          <p:cNvSpPr>
            <a:spLocks noGrp="1"/>
          </p:cNvSpPr>
          <p:nvPr>
            <p:ph type="body" sz="quarter" idx="10"/>
          </p:nvPr>
        </p:nvSpPr>
        <p:spPr>
          <a:xfrm>
            <a:off x="469900" y="5920250"/>
            <a:ext cx="4446269" cy="471053"/>
          </a:xfrm>
          <a:prstGeom prst="rect">
            <a:avLst/>
          </a:prstGeom>
        </p:spPr>
        <p:txBody>
          <a:bodyPr>
            <a:noAutofit/>
          </a:bodyPr>
          <a:lstStyle>
            <a:lvl1pPr marL="0" indent="0">
              <a:spcAft>
                <a:spcPts val="0"/>
              </a:spcAft>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endParaRPr lang="en-GB"/>
          </a:p>
        </p:txBody>
      </p:sp>
      <p:pic>
        <p:nvPicPr>
          <p:cNvPr id="9" name="object 7">
            <a:extLst>
              <a:ext uri="{FF2B5EF4-FFF2-40B4-BE49-F238E27FC236}">
                <a16:creationId xmlns:a16="http://schemas.microsoft.com/office/drawing/2014/main" id="{26138F21-989A-4799-0969-6E6064E9433D}"/>
              </a:ext>
            </a:extLst>
          </p:cNvPr>
          <p:cNvPicPr/>
          <p:nvPr userDrawn="1"/>
        </p:nvPicPr>
        <p:blipFill>
          <a:blip r:embed="rId3" cstate="print"/>
          <a:stretch>
            <a:fillRect/>
          </a:stretch>
        </p:blipFill>
        <p:spPr>
          <a:xfrm>
            <a:off x="4113033" y="-466696"/>
            <a:ext cx="9729469" cy="6857999"/>
          </a:xfrm>
          <a:prstGeom prst="rect">
            <a:avLst/>
          </a:prstGeom>
        </p:spPr>
      </p:pic>
    </p:spTree>
    <p:extLst>
      <p:ext uri="{BB962C8B-B14F-4D97-AF65-F5344CB8AC3E}">
        <p14:creationId xmlns:p14="http://schemas.microsoft.com/office/powerpoint/2010/main" val="2417566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 Pebble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576073" y="531622"/>
            <a:ext cx="7632261" cy="882507"/>
          </a:xfrm>
          <a:prstGeom prst="rect">
            <a:avLst/>
          </a:prstGeom>
        </p:spPr>
        <p:txBody>
          <a:bodyPr/>
          <a:lstStyle>
            <a:lvl1pPr>
              <a:lnSpc>
                <a:spcPct val="90000"/>
              </a:lnSpc>
              <a:defRPr sz="3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42428387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4717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Section - Trend Lines, 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Manual Input 6">
            <a:extLst>
              <a:ext uri="{FF2B5EF4-FFF2-40B4-BE49-F238E27FC236}">
                <a16:creationId xmlns:a16="http://schemas.microsoft.com/office/drawing/2014/main" id="{FF8ACD7B-4D1B-8E2B-E6B5-C6ABF789E3C7}"/>
              </a:ext>
            </a:extLst>
          </p:cNvPr>
          <p:cNvSpPr/>
          <p:nvPr userDrawn="1"/>
        </p:nvSpPr>
        <p:spPr bwMode="gray">
          <a:xfrm rot="5400000" flipV="1">
            <a:off x="5585137" y="251138"/>
            <a:ext cx="6860023" cy="6353706"/>
          </a:xfrm>
          <a:prstGeom prst="flowChartManualInput">
            <a:avLst/>
          </a:prstGeom>
          <a:gradFill>
            <a:gsLst>
              <a:gs pos="74000">
                <a:srgbClr val="67CFEB">
                  <a:alpha val="51378"/>
                </a:srgbClr>
              </a:gs>
              <a:gs pos="35000">
                <a:srgbClr val="E44697">
                  <a:alpha val="39950"/>
                </a:srgbClr>
              </a:gs>
              <a:gs pos="0">
                <a:srgbClr val="F8EE92">
                  <a:alpha val="48754"/>
                </a:srgbClr>
              </a:gs>
              <a:gs pos="99000">
                <a:srgbClr val="46E3C5">
                  <a:alpha val="37232"/>
                </a:srgbClr>
              </a:gs>
            </a:gsLst>
            <a:lin ang="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28">
            <a:extLst>
              <a:ext uri="{FF2B5EF4-FFF2-40B4-BE49-F238E27FC236}">
                <a16:creationId xmlns:a16="http://schemas.microsoft.com/office/drawing/2014/main" id="{B2D91051-79CD-3659-DD09-673652E1C76D}"/>
              </a:ext>
            </a:extLst>
          </p:cNvPr>
          <p:cNvSpPr/>
          <p:nvPr userDrawn="1"/>
        </p:nvSpPr>
        <p:spPr bwMode="gray">
          <a:xfrm>
            <a:off x="5838293" y="1704069"/>
            <a:ext cx="6353707"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5" name="Rectangle 28">
            <a:extLst>
              <a:ext uri="{FF2B5EF4-FFF2-40B4-BE49-F238E27FC236}">
                <a16:creationId xmlns:a16="http://schemas.microsoft.com/office/drawing/2014/main" id="{A65A6BD7-F40A-A43C-2010-494DF8E56C8D}"/>
              </a:ext>
            </a:extLst>
          </p:cNvPr>
          <p:cNvSpPr/>
          <p:nvPr userDrawn="1"/>
        </p:nvSpPr>
        <p:spPr bwMode="gray">
          <a:xfrm>
            <a:off x="5838293" y="3905009"/>
            <a:ext cx="6353707"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6" name="Data 13">
            <a:extLst>
              <a:ext uri="{FF2B5EF4-FFF2-40B4-BE49-F238E27FC236}">
                <a16:creationId xmlns:a16="http://schemas.microsoft.com/office/drawing/2014/main" id="{08581F64-B3C7-3533-D39A-C94A45F5B96C}"/>
              </a:ext>
            </a:extLst>
          </p:cNvPr>
          <p:cNvSpPr/>
          <p:nvPr userDrawn="1"/>
        </p:nvSpPr>
        <p:spPr bwMode="gray">
          <a:xfrm>
            <a:off x="6095999" y="-22550"/>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flip="none" rotWithShape="1">
            <a:gsLst>
              <a:gs pos="30000">
                <a:schemeClr val="tx1">
                  <a:lumMod val="100000"/>
                </a:schemeClr>
              </a:gs>
              <a:gs pos="37000">
                <a:schemeClr val="tx1">
                  <a:alpha val="0"/>
                </a:schemeClr>
              </a:gs>
            </a:gsLst>
            <a:lin ang="78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Data 13">
            <a:extLst>
              <a:ext uri="{FF2B5EF4-FFF2-40B4-BE49-F238E27FC236}">
                <a16:creationId xmlns:a16="http://schemas.microsoft.com/office/drawing/2014/main" id="{AD6965C0-34A0-7265-CD69-89EE7E689F34}"/>
              </a:ext>
            </a:extLst>
          </p:cNvPr>
          <p:cNvSpPr/>
          <p:nvPr userDrawn="1"/>
        </p:nvSpPr>
        <p:spPr bwMode="gray">
          <a:xfrm>
            <a:off x="4486828" y="-9549"/>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a:gsLst>
              <a:gs pos="75000">
                <a:srgbClr val="67CFEB"/>
              </a:gs>
              <a:gs pos="35000">
                <a:srgbClr val="E44697"/>
              </a:gs>
              <a:gs pos="0">
                <a:srgbClr val="F8EE92"/>
              </a:gs>
              <a:gs pos="99000">
                <a:srgbClr val="46E3C5"/>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9847441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Subhead: No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914400" y="571500"/>
            <a:ext cx="10325100" cy="691243"/>
          </a:xfrm>
          <a:prstGeom prst="rect">
            <a:avLst/>
          </a:prstGeom>
        </p:spPr>
        <p:txBody>
          <a:bodyPr vert="horz" lIns="0" tIns="0" rIns="0" bIns="0" rtlCol="0" anchor="t" anchorCtr="0">
            <a:noAutofit/>
          </a:bodyPr>
          <a:lstStyle>
            <a:lvl1pPr>
              <a:defRPr sz="3200"/>
            </a:lvl1pPr>
          </a:lstStyle>
          <a:p>
            <a:r>
              <a:rPr lang="en-US" noProof="0"/>
              <a:t>Your headline goes here when you’re ready</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914400" y="1262743"/>
            <a:ext cx="73533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401953251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3" y="692152"/>
            <a:ext cx="5910941" cy="612774"/>
          </a:xfrm>
        </p:spPr>
        <p:txBody>
          <a:bodyPr anchor="b" anchorCtr="0"/>
          <a:lstStyle>
            <a:lvl1pPr>
              <a:lnSpc>
                <a:spcPct val="85000"/>
              </a:lnSpc>
              <a:defRPr sz="2394" b="1" spc="0" baseline="0">
                <a:latin typeface="+mn-lt"/>
              </a:defRPr>
            </a:lvl1pPr>
          </a:lstStyle>
          <a:p>
            <a:r>
              <a:rPr lang="en-US"/>
              <a:t>Click to edit Title</a:t>
            </a:r>
          </a:p>
        </p:txBody>
      </p:sp>
      <p:sp>
        <p:nvSpPr>
          <p:cNvPr id="8" name="Picture Placeholder 7"/>
          <p:cNvSpPr>
            <a:spLocks noGrp="1"/>
          </p:cNvSpPr>
          <p:nvPr>
            <p:ph type="pic" sz="quarter" idx="19" hasCustomPrompt="1"/>
          </p:nvPr>
        </p:nvSpPr>
        <p:spPr>
          <a:xfrm>
            <a:off x="8040690" y="0"/>
            <a:ext cx="4151311" cy="6858000"/>
          </a:xfrm>
        </p:spPr>
        <p:txBody>
          <a:bodyPr anchor="ctr"/>
          <a:lstStyle>
            <a:lvl1pPr marL="0" indent="0" algn="ctr">
              <a:buNone/>
              <a:defRPr/>
            </a:lvl1pPr>
          </a:lstStyle>
          <a:p>
            <a:r>
              <a:rPr lang="en-US"/>
              <a:t>Click to insert picture</a:t>
            </a:r>
          </a:p>
        </p:txBody>
      </p:sp>
      <p:sp>
        <p:nvSpPr>
          <p:cNvPr id="6" name="Text Placeholder 8"/>
          <p:cNvSpPr>
            <a:spLocks noGrp="1"/>
          </p:cNvSpPr>
          <p:nvPr>
            <p:ph type="body" sz="quarter" idx="14"/>
          </p:nvPr>
        </p:nvSpPr>
        <p:spPr>
          <a:xfrm>
            <a:off x="909639" y="2097089"/>
            <a:ext cx="3241674" cy="1827665"/>
          </a:xfrm>
        </p:spPr>
        <p:txBody>
          <a:bodyPr vert="horz" lIns="0" tIns="72000" rIns="0" bIns="0" rtlCol="0">
            <a:noAutofit/>
          </a:bodyPr>
          <a:lstStyle>
            <a:lvl1pPr marL="0" indent="0">
              <a:lnSpc>
                <a:spcPct val="130000"/>
              </a:lnSpc>
              <a:buNone/>
              <a:defRPr lang="en-US" sz="958" spc="0">
                <a:latin typeface="+mn-lt"/>
              </a:defRPr>
            </a:lvl1pPr>
          </a:lstStyle>
          <a:p>
            <a:pPr marL="182467" lvl="0" indent="-182467">
              <a:lnSpc>
                <a:spcPct val="130000"/>
              </a:lnSpc>
            </a:pPr>
            <a:r>
              <a:rPr lang="en-US"/>
              <a:t>Edit Master text styles</a:t>
            </a:r>
          </a:p>
        </p:txBody>
      </p:sp>
      <p:sp>
        <p:nvSpPr>
          <p:cNvPr id="7" name="Text Placeholder 8"/>
          <p:cNvSpPr>
            <a:spLocks noGrp="1"/>
          </p:cNvSpPr>
          <p:nvPr>
            <p:ph type="body" sz="quarter" idx="20" hasCustomPrompt="1"/>
          </p:nvPr>
        </p:nvSpPr>
        <p:spPr>
          <a:xfrm>
            <a:off x="4475165" y="2097089"/>
            <a:ext cx="3241674" cy="1827665"/>
          </a:xfrm>
        </p:spPr>
        <p:txBody>
          <a:bodyPr vert="horz" lIns="0" tIns="72000" rIns="0" bIns="0" rtlCol="0">
            <a:noAutofit/>
          </a:bodyPr>
          <a:lstStyle>
            <a:lvl1pPr marL="0" indent="0">
              <a:lnSpc>
                <a:spcPct val="130000"/>
              </a:lnSpc>
              <a:spcAft>
                <a:spcPts val="386"/>
              </a:spcAft>
              <a:buNone/>
              <a:defRPr lang="en-US" sz="958" spc="0">
                <a:latin typeface="+mn-lt"/>
              </a:defRPr>
            </a:lvl1pPr>
          </a:lstStyle>
          <a:p>
            <a:pPr>
              <a:lnSpc>
                <a:spcPct val="130000"/>
              </a:lnSpc>
              <a:spcAft>
                <a:spcPts val="300"/>
              </a:spcAft>
            </a:pPr>
            <a:r>
              <a:rPr lang="en-AU" sz="958" b="1"/>
              <a:t>How can this help the EPA?</a:t>
            </a:r>
          </a:p>
        </p:txBody>
      </p:sp>
      <p:sp>
        <p:nvSpPr>
          <p:cNvPr id="4" name="Holder 4">
            <a:extLst>
              <a:ext uri="{FF2B5EF4-FFF2-40B4-BE49-F238E27FC236}">
                <a16:creationId xmlns:a16="http://schemas.microsoft.com/office/drawing/2014/main" id="{687C51AE-72BC-72B2-A17E-5FFDB714BAFC}"/>
              </a:ext>
            </a:extLst>
          </p:cNvPr>
          <p:cNvSpPr>
            <a:spLocks noGrp="1"/>
          </p:cNvSpPr>
          <p:nvPr>
            <p:ph type="sldNum" sz="quarter" idx="7"/>
          </p:nvPr>
        </p:nvSpPr>
        <p:spPr>
          <a:xfrm>
            <a:off x="11499468" y="6682094"/>
            <a:ext cx="231775" cy="125729"/>
          </a:xfrm>
        </p:spPr>
        <p:txBody>
          <a:bodyPr lIns="0" tIns="0" rIns="0" bIns="0"/>
          <a:lstStyle>
            <a:lvl1pPr>
              <a:defRPr sz="650" b="0" i="0">
                <a:solidFill>
                  <a:schemeClr val="tx1"/>
                </a:solidFill>
                <a:latin typeface="Verdana"/>
                <a:cs typeface="Verdana"/>
              </a:defRPr>
            </a:lvl1pPr>
          </a:lstStyle>
          <a:p>
            <a:pPr marL="38100">
              <a:lnSpc>
                <a:spcPct val="100000"/>
              </a:lnSpc>
              <a:spcBef>
                <a:spcPts val="100"/>
              </a:spcBef>
            </a:pPr>
            <a:fld id="{81D60167-4931-47E6-BA6A-407CBD079E47}" type="slidenum">
              <a:rPr spc="-5" dirty="0"/>
              <a:t>‹#›</a:t>
            </a:fld>
            <a:endParaRPr spc="-5"/>
          </a:p>
        </p:txBody>
      </p:sp>
      <p:sp>
        <p:nvSpPr>
          <p:cNvPr id="5" name="Holder 2">
            <a:extLst>
              <a:ext uri="{FF2B5EF4-FFF2-40B4-BE49-F238E27FC236}">
                <a16:creationId xmlns:a16="http://schemas.microsoft.com/office/drawing/2014/main" id="{B8B56126-FF09-4D55-12EF-C6F5E7DF6201}"/>
              </a:ext>
            </a:extLst>
          </p:cNvPr>
          <p:cNvSpPr>
            <a:spLocks noGrp="1"/>
          </p:cNvSpPr>
          <p:nvPr>
            <p:ph type="ftr" sz="quarter" idx="5"/>
          </p:nvPr>
        </p:nvSpPr>
        <p:spPr>
          <a:xfrm>
            <a:off x="489000" y="6681789"/>
            <a:ext cx="1179195" cy="100027"/>
          </a:xfrm>
        </p:spPr>
        <p:txBody>
          <a:bodyPr lIns="0" tIns="0" rIns="0" bIns="0"/>
          <a:lstStyle>
            <a:lvl1pPr>
              <a:defRPr sz="650" b="0" i="0">
                <a:solidFill>
                  <a:schemeClr val="tx1"/>
                </a:solidFill>
                <a:latin typeface="Verdana"/>
                <a:cs typeface="Verdana"/>
              </a:defRPr>
            </a:lvl1pPr>
          </a:lstStyle>
          <a:p>
            <a:pPr marL="12700">
              <a:lnSpc>
                <a:spcPct val="100000"/>
              </a:lnSpc>
              <a:spcBef>
                <a:spcPts val="100"/>
              </a:spcBef>
            </a:pPr>
            <a:r>
              <a:rPr lang="it-IT" spc="-10"/>
              <a:t>© 2024. Deloitte &amp; Co. S.A.</a:t>
            </a:r>
            <a:endParaRPr spc="-10"/>
          </a:p>
        </p:txBody>
      </p:sp>
    </p:spTree>
    <p:extLst>
      <p:ext uri="{BB962C8B-B14F-4D97-AF65-F5344CB8AC3E}">
        <p14:creationId xmlns:p14="http://schemas.microsoft.com/office/powerpoint/2010/main" val="194351469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6BE6747-68CA-4361-94F3-864DADDD6DD8}"/>
              </a:ext>
            </a:extLst>
          </p:cNvPr>
          <p:cNvSpPr>
            <a:spLocks noGrp="1"/>
          </p:cNvSpPr>
          <p:nvPr>
            <p:ph type="title"/>
          </p:nvPr>
        </p:nvSpPr>
        <p:spPr>
          <a:xfrm>
            <a:off x="501650" y="459843"/>
            <a:ext cx="11220449" cy="556157"/>
          </a:xfrm>
          <a:noFill/>
        </p:spPr>
        <p:txBody>
          <a:bodyPr anchor="b"/>
          <a:lstStyle>
            <a:lvl1pPr>
              <a:defRPr>
                <a:solidFill>
                  <a:schemeClr val="tx1"/>
                </a:solidFill>
              </a:defRPr>
            </a:lvl1pPr>
          </a:lstStyle>
          <a:p>
            <a:r>
              <a:rPr lang="en-US"/>
              <a:t>Click to edit Master title style</a:t>
            </a:r>
          </a:p>
        </p:txBody>
      </p:sp>
      <p:sp>
        <p:nvSpPr>
          <p:cNvPr id="13"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0" y="1017588"/>
            <a:ext cx="11220449"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14"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501650" y="321060"/>
            <a:ext cx="11220449"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11287042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606695" y="669544"/>
            <a:ext cx="11263194" cy="432064"/>
          </a:xfrm>
        </p:spPr>
        <p:txBody>
          <a:bodyPr vert="horz" lIns="0" tIns="45720" rIns="0" bIns="0" rtlCol="0" anchor="b" anchorCtr="0">
            <a:noAutofit/>
          </a:bodyPr>
          <a:lstStyle>
            <a:lvl1pPr>
              <a:defRPr lang="en-US" sz="2800" spc="-75" dirty="0">
                <a:latin typeface="+mn-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616321" y="1160803"/>
            <a:ext cx="10966079" cy="475488"/>
          </a:xfrm>
        </p:spPr>
        <p:txBody>
          <a:bodyPr vert="horz" lIns="0" tIns="0" rIns="0" bIns="0" rtlCol="0">
            <a:noAutofit/>
          </a:bodyPr>
          <a:lstStyle>
            <a:lvl1pPr marL="0" indent="0">
              <a:buNone/>
              <a:defRPr lang="en-US" sz="1400" b="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616321" y="466344"/>
            <a:ext cx="3454656"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
        <p:nvSpPr>
          <p:cNvPr id="3" name="Gráfico 3">
            <a:extLst>
              <a:ext uri="{FF2B5EF4-FFF2-40B4-BE49-F238E27FC236}">
                <a16:creationId xmlns:a16="http://schemas.microsoft.com/office/drawing/2014/main" id="{C875FC24-B95B-AD97-55E3-B717E4D2EA66}"/>
              </a:ext>
            </a:extLst>
          </p:cNvPr>
          <p:cNvSpPr/>
          <p:nvPr userDrawn="1"/>
        </p:nvSpPr>
        <p:spPr>
          <a:xfrm>
            <a:off x="1" y="338503"/>
            <a:ext cx="205737" cy="409411"/>
          </a:xfrm>
          <a:custGeom>
            <a:avLst/>
            <a:gdLst>
              <a:gd name="connsiteX0" fmla="*/ 325860 w 325860"/>
              <a:gd name="connsiteY0" fmla="*/ 324226 h 648450"/>
              <a:gd name="connsiteX1" fmla="*/ 0 w 325860"/>
              <a:gd name="connsiteY1" fmla="*/ 648451 h 648450"/>
              <a:gd name="connsiteX2" fmla="*/ 0 w 325860"/>
              <a:gd name="connsiteY2" fmla="*/ 0 h 648450"/>
              <a:gd name="connsiteX3" fmla="*/ 325860 w 325860"/>
              <a:gd name="connsiteY3" fmla="*/ 324226 h 648450"/>
            </a:gdLst>
            <a:ahLst/>
            <a:cxnLst>
              <a:cxn ang="0">
                <a:pos x="connsiteX0" y="connsiteY0"/>
              </a:cxn>
              <a:cxn ang="0">
                <a:pos x="connsiteX1" y="connsiteY1"/>
              </a:cxn>
              <a:cxn ang="0">
                <a:pos x="connsiteX2" y="connsiteY2"/>
              </a:cxn>
              <a:cxn ang="0">
                <a:pos x="connsiteX3" y="connsiteY3"/>
              </a:cxn>
            </a:cxnLst>
            <a:rect l="l" t="t" r="r" b="b"/>
            <a:pathLst>
              <a:path w="325860" h="648450">
                <a:moveTo>
                  <a:pt x="325860" y="324226"/>
                </a:moveTo>
                <a:cubicBezTo>
                  <a:pt x="325860" y="503329"/>
                  <a:pt x="179912" y="648451"/>
                  <a:pt x="0" y="648451"/>
                </a:cubicBezTo>
                <a:lnTo>
                  <a:pt x="0" y="0"/>
                </a:lnTo>
                <a:cubicBezTo>
                  <a:pt x="180006" y="0"/>
                  <a:pt x="325860" y="145216"/>
                  <a:pt x="325860" y="324226"/>
                </a:cubicBezTo>
                <a:close/>
              </a:path>
            </a:pathLst>
          </a:custGeom>
          <a:solidFill>
            <a:srgbClr val="F5A42B"/>
          </a:solidFill>
          <a:ln w="0" cap="flat">
            <a:noFill/>
            <a:prstDash val="solid"/>
            <a:miter/>
          </a:ln>
        </p:spPr>
        <p:txBody>
          <a:bodyPr rtlCol="0" anchor="ctr"/>
          <a:lstStyle/>
          <a:p>
            <a:endParaRPr lang="es-ES_tradnl" sz="2400"/>
          </a:p>
        </p:txBody>
      </p:sp>
    </p:spTree>
    <p:extLst>
      <p:ext uri="{BB962C8B-B14F-4D97-AF65-F5344CB8AC3E}">
        <p14:creationId xmlns:p14="http://schemas.microsoft.com/office/powerpoint/2010/main" val="98728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F172A3-8ABB-4D95-99B6-9A7297279D75}"/>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93E90D5-F84D-43C4-87A9-13179C640888}"/>
              </a:ext>
            </a:extLst>
          </p:cNvPr>
          <p:cNvSpPr/>
          <p:nvPr userDrawn="1"/>
        </p:nvSpPr>
        <p:spPr bwMode="gray">
          <a:xfrm rot="10800000">
            <a:off x="0" y="0"/>
            <a:ext cx="12192000" cy="6858000"/>
          </a:xfrm>
          <a:prstGeom prst="rect">
            <a:avLst/>
          </a:prstGeom>
          <a:gradFill>
            <a:gsLst>
              <a:gs pos="100000">
                <a:schemeClr val="bg1">
                  <a:alpha val="0"/>
                </a:schemeClr>
              </a:gs>
              <a:gs pos="0">
                <a:schemeClr val="bg1"/>
              </a:gs>
            </a:gsLst>
            <a:lin ang="1020000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0" name="Rectangle 9">
            <a:extLst>
              <a:ext uri="{FF2B5EF4-FFF2-40B4-BE49-F238E27FC236}">
                <a16:creationId xmlns:a16="http://schemas.microsoft.com/office/drawing/2014/main" id="{5AB4C862-0664-4866-BB33-846792796790}"/>
              </a:ext>
            </a:extLst>
          </p:cNvPr>
          <p:cNvSpPr/>
          <p:nvPr userDrawn="1"/>
        </p:nvSpPr>
        <p:spPr bwMode="gray">
          <a:xfrm>
            <a:off x="7515225" y="0"/>
            <a:ext cx="4676775" cy="685800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8" name="CaseCode">
            <a:extLst>
              <a:ext uri="{FF2B5EF4-FFF2-40B4-BE49-F238E27FC236}">
                <a16:creationId xmlns:a16="http://schemas.microsoft.com/office/drawing/2014/main" id="{0BEDEE18-4AB9-4EEF-956F-EF41351571D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Understanding Generative AI in Finance</a:t>
            </a:r>
          </a:p>
        </p:txBody>
      </p:sp>
      <p:sp>
        <p:nvSpPr>
          <p:cNvPr id="49" name="Copyright">
            <a:extLst>
              <a:ext uri="{FF2B5EF4-FFF2-40B4-BE49-F238E27FC236}">
                <a16:creationId xmlns:a16="http://schemas.microsoft.com/office/drawing/2014/main" id="{44DFC556-1590-4F27-A50A-2D5110D0D4C4}"/>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900" b="0" noProof="0">
                <a:solidFill>
                  <a:schemeClr val="tx1"/>
                </a:solidFill>
                <a:latin typeface="+mn-lt"/>
                <a:cs typeface="Calibri" panose="020F0502020204030204" pitchFamily="34" charset="0"/>
              </a:rPr>
              <a:t>Copyright © 2024 Deloitte Development LLC. All rights reserved.</a:t>
            </a:r>
          </a:p>
        </p:txBody>
      </p:sp>
      <p:sp>
        <p:nvSpPr>
          <p:cNvPr id="50" name="TextBox 49">
            <a:extLst>
              <a:ext uri="{FF2B5EF4-FFF2-40B4-BE49-F238E27FC236}">
                <a16:creationId xmlns:a16="http://schemas.microsoft.com/office/drawing/2014/main" id="{F7AD9661-957E-4230-A339-781882FBC4EE}"/>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pic>
        <p:nvPicPr>
          <p:cNvPr id="3" name="Picture 2" descr="A group of hands holding a light bulb&#10;&#10;Description automatically generated with low confidence">
            <a:extLst>
              <a:ext uri="{FF2B5EF4-FFF2-40B4-BE49-F238E27FC236}">
                <a16:creationId xmlns:a16="http://schemas.microsoft.com/office/drawing/2014/main" id="{ADAD886B-50AA-B440-F8E8-DC71E43D449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23276" y="1680648"/>
            <a:ext cx="3496705" cy="3496705"/>
          </a:xfrm>
          <a:prstGeom prst="rect">
            <a:avLst/>
          </a:prstGeom>
        </p:spPr>
      </p:pic>
    </p:spTree>
    <p:extLst>
      <p:ext uri="{BB962C8B-B14F-4D97-AF65-F5344CB8AC3E}">
        <p14:creationId xmlns:p14="http://schemas.microsoft.com/office/powerpoint/2010/main" val="8415151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2/25/2025</a:t>
            </a:fld>
            <a:endParaRPr lang="en-US"/>
          </a:p>
        </p:txBody>
      </p:sp>
      <p:sp>
        <p:nvSpPr>
          <p:cNvPr id="6" name="Holder 6"/>
          <p:cNvSpPr>
            <a:spLocks noGrp="1"/>
          </p:cNvSpPr>
          <p:nvPr>
            <p:ph type="sldNum" sz="quarter" idx="7"/>
          </p:nvPr>
        </p:nvSpPr>
        <p:spPr/>
        <p:txBody>
          <a:bodyPr lIns="0" tIns="0" rIns="0" bIns="0"/>
          <a:lstStyle>
            <a:lvl1pPr>
              <a:defRPr sz="1000" b="1" i="0">
                <a:solidFill>
                  <a:srgbClr val="96999B"/>
                </a:solidFill>
                <a:latin typeface="Calibri"/>
                <a:cs typeface="Calibri"/>
              </a:defRPr>
            </a:lvl1pPr>
          </a:lstStyle>
          <a:p>
            <a:pPr marL="38100">
              <a:lnSpc>
                <a:spcPts val="1050"/>
              </a:lnSpc>
            </a:pPr>
            <a:fld id="{81D60167-4931-47E6-BA6A-407CBD079E47}" type="slidenum">
              <a:rPr spc="-25" dirty="0"/>
              <a:t>‹#›</a:t>
            </a:fld>
            <a:endParaRPr spc="-25"/>
          </a:p>
        </p:txBody>
      </p:sp>
    </p:spTree>
    <p:extLst>
      <p:ext uri="{BB962C8B-B14F-4D97-AF65-F5344CB8AC3E}">
        <p14:creationId xmlns:p14="http://schemas.microsoft.com/office/powerpoint/2010/main" val="655946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Foot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8333734"/>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www.bestppt.com</a:t>
            </a:r>
          </a:p>
        </p:txBody>
      </p:sp>
      <p:sp>
        <p:nvSpPr>
          <p:cNvPr id="6" name="Slide Number Placeholder 5"/>
          <p:cNvSpPr>
            <a:spLocks noGrp="1"/>
          </p:cNvSpPr>
          <p:nvPr>
            <p:ph type="sldNum" sz="quarter" idx="12"/>
          </p:nvPr>
        </p:nvSpPr>
        <p:spPr>
          <a:xfrm>
            <a:off x="11499468" y="6682094"/>
            <a:ext cx="231775" cy="10002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0D1EDE-7116-2443-9BDD-368CE5B37660}" type="slidenum">
              <a:rPr kumimoji="0" lang="en-US" sz="650" b="0" i="0" u="none" strike="noStrike" kern="1200" cap="none" spc="0" normalizeH="0" baseline="0" noProof="0" smtClean="0">
                <a:ln>
                  <a:noFill/>
                </a:ln>
                <a:solidFill>
                  <a:prstClr val="black"/>
                </a:solidFill>
                <a:effectLst/>
                <a:uLnTx/>
                <a:uFillTx/>
                <a:latin typeface="Verdana"/>
                <a:ea typeface="+mn-e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650" b="0" i="0" u="none" strike="noStrike" kern="1200" cap="none" spc="0" normalizeH="0" baseline="0" noProof="0">
              <a:ln>
                <a:noFill/>
              </a:ln>
              <a:solidFill>
                <a:prstClr val="black"/>
              </a:solidFill>
              <a:effectLst/>
              <a:uLnTx/>
              <a:uFillTx/>
              <a:latin typeface="Verdana"/>
              <a:ea typeface="+mn-ea"/>
            </a:endParaRPr>
          </a:p>
        </p:txBody>
      </p:sp>
    </p:spTree>
    <p:extLst>
      <p:ext uri="{BB962C8B-B14F-4D97-AF65-F5344CB8AC3E}">
        <p14:creationId xmlns:p14="http://schemas.microsoft.com/office/powerpoint/2010/main" val="2488580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iographies - up to 4">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8A6E32BA-1004-1C6F-8286-2D2B358CCFB5}"/>
              </a:ext>
            </a:extLst>
          </p:cNvPr>
          <p:cNvPicPr>
            <a:picLocks noChangeAspect="1"/>
          </p:cNvPicPr>
          <p:nvPr userDrawn="1"/>
        </p:nvPicPr>
        <p:blipFill>
          <a:blip r:embed="rId3" cstate="email">
            <a:alphaModFix amt="90000"/>
            <a:extLst>
              <a:ext uri="{28A0092B-C50C-407E-A947-70E740481C1C}">
                <a14:useLocalDpi xmlns:a14="http://schemas.microsoft.com/office/drawing/2010/main"/>
              </a:ext>
            </a:extLst>
          </a:blip>
          <a:srcRect/>
          <a:stretch/>
        </p:blipFill>
        <p:spPr>
          <a:xfrm>
            <a:off x="9426303" y="4259260"/>
            <a:ext cx="2765697" cy="2597908"/>
          </a:xfrm>
          <a:prstGeom prst="rect">
            <a:avLst/>
          </a:prstGeom>
        </p:spPr>
      </p:pic>
      <p:pic>
        <p:nvPicPr>
          <p:cNvPr id="23" name="Picture 22">
            <a:extLst>
              <a:ext uri="{FF2B5EF4-FFF2-40B4-BE49-F238E27FC236}">
                <a16:creationId xmlns:a16="http://schemas.microsoft.com/office/drawing/2014/main" id="{F98E48DA-C42C-67A0-8658-C043A04DFE49}"/>
              </a:ext>
            </a:extLst>
          </p:cNvPr>
          <p:cNvPicPr>
            <a:picLocks noChangeAspect="1"/>
          </p:cNvPicPr>
          <p:nvPr userDrawn="1"/>
        </p:nvPicPr>
        <p:blipFill>
          <a:blip r:embed="rId4">
            <a:alphaModFix amt="90000"/>
          </a:blip>
          <a:srcRect r="39866"/>
          <a:stretch/>
        </p:blipFill>
        <p:spPr>
          <a:xfrm>
            <a:off x="10109871" y="1425344"/>
            <a:ext cx="2082130" cy="2594702"/>
          </a:xfrm>
          <a:prstGeom prst="rect">
            <a:avLst/>
          </a:prstGeom>
        </p:spPr>
      </p:pic>
      <p:pic>
        <p:nvPicPr>
          <p:cNvPr id="24" name="Picture 23">
            <a:extLst>
              <a:ext uri="{FF2B5EF4-FFF2-40B4-BE49-F238E27FC236}">
                <a16:creationId xmlns:a16="http://schemas.microsoft.com/office/drawing/2014/main" id="{F8057583-ED7E-0308-1A2E-1F510CC9ED74}"/>
              </a:ext>
            </a:extLst>
          </p:cNvPr>
          <p:cNvPicPr>
            <a:picLocks noChangeAspect="1"/>
          </p:cNvPicPr>
          <p:nvPr userDrawn="1"/>
        </p:nvPicPr>
        <p:blipFill>
          <a:blip r:embed="rId5" cstate="email">
            <a:alphaModFix amt="90000"/>
            <a:extLst>
              <a:ext uri="{28A0092B-C50C-407E-A947-70E740481C1C}">
                <a14:useLocalDpi xmlns:a14="http://schemas.microsoft.com/office/drawing/2010/main"/>
              </a:ext>
            </a:extLst>
          </a:blip>
          <a:stretch>
            <a:fillRect/>
          </a:stretch>
        </p:blipFill>
        <p:spPr>
          <a:xfrm>
            <a:off x="7893629" y="2850032"/>
            <a:ext cx="2696338" cy="3763204"/>
          </a:xfrm>
          <a:prstGeom prst="rect">
            <a:avLst/>
          </a:prstGeom>
        </p:spPr>
      </p:pic>
      <p:pic>
        <p:nvPicPr>
          <p:cNvPr id="26" name="Picture 25">
            <a:extLst>
              <a:ext uri="{FF2B5EF4-FFF2-40B4-BE49-F238E27FC236}">
                <a16:creationId xmlns:a16="http://schemas.microsoft.com/office/drawing/2014/main" id="{44D1AB26-7BC2-AE6A-DFF8-D44AF650F2BA}"/>
              </a:ext>
            </a:extLst>
          </p:cNvPr>
          <p:cNvPicPr>
            <a:picLocks noChangeAspect="1"/>
          </p:cNvPicPr>
          <p:nvPr userDrawn="1"/>
        </p:nvPicPr>
        <p:blipFill>
          <a:blip r:embed="rId6">
            <a:alphaModFix amt="90000"/>
          </a:blip>
          <a:srcRect t="50967" r="39859"/>
          <a:stretch/>
        </p:blipFill>
        <p:spPr>
          <a:xfrm>
            <a:off x="10109639" y="0"/>
            <a:ext cx="2082361" cy="1271720"/>
          </a:xfrm>
          <a:prstGeom prst="rect">
            <a:avLst/>
          </a:prstGeom>
        </p:spPr>
      </p:pic>
      <p:pic>
        <p:nvPicPr>
          <p:cNvPr id="27" name="Picture 26">
            <a:extLst>
              <a:ext uri="{FF2B5EF4-FFF2-40B4-BE49-F238E27FC236}">
                <a16:creationId xmlns:a16="http://schemas.microsoft.com/office/drawing/2014/main" id="{A67CDF83-1CA1-04F9-CA8D-84835459817D}"/>
              </a:ext>
            </a:extLst>
          </p:cNvPr>
          <p:cNvPicPr>
            <a:picLocks noChangeAspect="1"/>
          </p:cNvPicPr>
          <p:nvPr userDrawn="1"/>
        </p:nvPicPr>
        <p:blipFill>
          <a:blip r:embed="rId7">
            <a:alphaModFix amt="90000"/>
          </a:blip>
          <a:srcRect b="32616"/>
          <a:stretch/>
        </p:blipFill>
        <p:spPr>
          <a:xfrm>
            <a:off x="6409171" y="4315224"/>
            <a:ext cx="2693355" cy="2535783"/>
          </a:xfrm>
          <a:prstGeom prst="rect">
            <a:avLst/>
          </a:prstGeom>
        </p:spPr>
      </p:pic>
      <p:pic>
        <p:nvPicPr>
          <p:cNvPr id="28" name="Picture 27">
            <a:extLst>
              <a:ext uri="{FF2B5EF4-FFF2-40B4-BE49-F238E27FC236}">
                <a16:creationId xmlns:a16="http://schemas.microsoft.com/office/drawing/2014/main" id="{39ED2711-DB5F-8F86-BE66-8888822FBFEF}"/>
              </a:ext>
            </a:extLst>
          </p:cNvPr>
          <p:cNvPicPr>
            <a:picLocks noChangeAspect="1"/>
          </p:cNvPicPr>
          <p:nvPr userDrawn="1"/>
        </p:nvPicPr>
        <p:blipFill>
          <a:blip r:embed="rId8">
            <a:alphaModFix amt="90000"/>
          </a:blip>
          <a:stretch>
            <a:fillRect/>
          </a:stretch>
        </p:blipFill>
        <p:spPr>
          <a:xfrm>
            <a:off x="7128655" y="6993"/>
            <a:ext cx="3462451" cy="2593628"/>
          </a:xfrm>
          <a:prstGeom prst="rect">
            <a:avLst/>
          </a:prstGeom>
        </p:spPr>
      </p:pic>
      <p:sp>
        <p:nvSpPr>
          <p:cNvPr id="71" name="Title 2">
            <a:extLst>
              <a:ext uri="{FF2B5EF4-FFF2-40B4-BE49-F238E27FC236}">
                <a16:creationId xmlns:a16="http://schemas.microsoft.com/office/drawing/2014/main" id="{BAA12E34-8A37-72F3-5FC4-A6E71EDD8863}"/>
              </a:ext>
            </a:extLst>
          </p:cNvPr>
          <p:cNvSpPr>
            <a:spLocks noGrp="1"/>
          </p:cNvSpPr>
          <p:nvPr>
            <p:ph type="title" idx="4294967295"/>
          </p:nvPr>
        </p:nvSpPr>
        <p:spPr bwMode="gray">
          <a:xfrm>
            <a:off x="579554" y="2988911"/>
            <a:ext cx="7033820" cy="574210"/>
          </a:xfrm>
          <a:prstGeom prst="rect">
            <a:avLst/>
          </a:prstGeom>
        </p:spPr>
        <p:txBody>
          <a:bodyPr vert="horz" lIns="0" tIns="0" rIns="0" bIns="0" rtlCol="0" anchor="ctr" anchorCtr="0">
            <a:noAutofit/>
          </a:bodyPr>
          <a:lstStyle>
            <a:lvl1pPr algn="l" defTabSz="1217613" rtl="0" eaLnBrk="1" fontAlgn="base" hangingPunct="1">
              <a:lnSpc>
                <a:spcPct val="90000"/>
              </a:lnSpc>
              <a:spcBef>
                <a:spcPct val="0"/>
              </a:spcBef>
              <a:spcAft>
                <a:spcPct val="0"/>
              </a:spcAft>
              <a:defRPr sz="3200" b="1" kern="120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r>
              <a:rPr lang="en-US"/>
              <a:t>Click to edit Master title style</a:t>
            </a:r>
            <a:endParaRPr lang="en-US">
              <a:solidFill>
                <a:schemeClr val="bg1">
                  <a:lumMod val="95000"/>
                </a:schemeClr>
              </a:solidFill>
            </a:endParaRPr>
          </a:p>
        </p:txBody>
      </p:sp>
    </p:spTree>
    <p:extLst>
      <p:ext uri="{BB962C8B-B14F-4D97-AF65-F5344CB8AC3E}">
        <p14:creationId xmlns:p14="http://schemas.microsoft.com/office/powerpoint/2010/main" val="3840611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7120022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rgbClr val="0064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pic>
        <p:nvPicPr>
          <p:cNvPr id="5" name="Picture 4" descr="Background pattern, surface chart&#10;&#10;Description automatically generated">
            <a:extLst>
              <a:ext uri="{FF2B5EF4-FFF2-40B4-BE49-F238E27FC236}">
                <a16:creationId xmlns:a16="http://schemas.microsoft.com/office/drawing/2014/main" id="{B929EA7B-EA04-820A-E319-6EA5175E03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7503043" y="2169043"/>
            <a:ext cx="6858000" cy="2519914"/>
          </a:xfrm>
          <a:prstGeom prst="rect">
            <a:avLst/>
          </a:prstGeom>
        </p:spPr>
      </p:pic>
      <p:sp>
        <p:nvSpPr>
          <p:cNvPr id="6" name="TextBox 5">
            <a:extLst>
              <a:ext uri="{FF2B5EF4-FFF2-40B4-BE49-F238E27FC236}">
                <a16:creationId xmlns:a16="http://schemas.microsoft.com/office/drawing/2014/main" id="{C4C7F200-D576-626F-B985-07E23993E4CA}"/>
              </a:ext>
            </a:extLst>
          </p:cNvPr>
          <p:cNvSpPr txBox="1"/>
          <p:nvPr userDrawn="1"/>
        </p:nvSpPr>
        <p:spPr>
          <a:xfrm>
            <a:off x="9591757" y="6361175"/>
            <a:ext cx="1781665" cy="276999"/>
          </a:xfrm>
          <a:prstGeom prst="rect">
            <a:avLst/>
          </a:prstGeom>
          <a:noFill/>
        </p:spPr>
        <p:txBody>
          <a:bodyPr wrap="square" lIns="0" tIns="0" rIns="0" bIns="0" rtlCol="0">
            <a:spAutoFit/>
          </a:bodyPr>
          <a:lstStyle/>
          <a:p>
            <a:pPr marL="0" indent="0" algn="r">
              <a:spcBef>
                <a:spcPts val="600"/>
              </a:spcBef>
              <a:buSzPct val="100000"/>
              <a:buFont typeface="Arial"/>
              <a:buNone/>
            </a:pPr>
            <a:r>
              <a:rPr lang="en-US" b="1" spc="300" baseline="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rPr>
              <a:t>FinanceAI</a:t>
            </a:r>
          </a:p>
        </p:txBody>
      </p:sp>
      <p:sp>
        <p:nvSpPr>
          <p:cNvPr id="7" name="Rectangle 6">
            <a:extLst>
              <a:ext uri="{FF2B5EF4-FFF2-40B4-BE49-F238E27FC236}">
                <a16:creationId xmlns:a16="http://schemas.microsoft.com/office/drawing/2014/main" id="{9434816D-663C-4577-C2DD-71744B67D744}"/>
              </a:ext>
            </a:extLst>
          </p:cNvPr>
          <p:cNvSpPr/>
          <p:nvPr userDrawn="1"/>
        </p:nvSpPr>
        <p:spPr bwMode="gray">
          <a:xfrm>
            <a:off x="457200" y="304762"/>
            <a:ext cx="1371600" cy="91440"/>
          </a:xfrm>
          <a:prstGeom prst="rect">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258357507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711739162"/>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87820434"/>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30" name="Group 29">
            <a:extLst>
              <a:ext uri="{FF2B5EF4-FFF2-40B4-BE49-F238E27FC236}">
                <a16:creationId xmlns:a16="http://schemas.microsoft.com/office/drawing/2014/main" id="{55EEA3F2-C909-4275-956A-5518D341D424}"/>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619F8D2D-E0FF-4267-BB4C-23E0F19AA0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0BDA8F6-D1EC-4590-8515-7F2E0D9EE11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8E570DBD-3EC7-4EE8-886A-A6498BEC37F4}"/>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B1656288-29CD-4B95-A46B-7B8DA786095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C3894AF9-2B03-4231-9AEA-EC49F5E194E0}"/>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F1C43784-6F73-4D9F-8497-B40FDBB854E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E031C0BD-B701-4255-B53D-1A0FB806633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1F07466D-8C2C-4286-9984-9193301353E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F2700776-9B5A-4A2C-BA8E-E8C5B03A090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14">
              <a:extLst>
                <a:ext uri="{FF2B5EF4-FFF2-40B4-BE49-F238E27FC236}">
                  <a16:creationId xmlns:a16="http://schemas.microsoft.com/office/drawing/2014/main" id="{1D768AB6-AEBA-4689-BCE3-70447F634D0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426579795"/>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4934" y="1705670"/>
            <a:ext cx="10517717"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524934"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922993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4934" y="1705670"/>
            <a:ext cx="10517717"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524934"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382498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4934" y="1705670"/>
            <a:ext cx="10517717"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524934"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182541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4">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8000" y="1705670"/>
            <a:ext cx="10514651"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528000"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828002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Autofit/>
          </a:bodyPr>
          <a:lstStyle/>
          <a:p>
            <a:r>
              <a:rPr lang="en-US"/>
              <a:t>Click icon to add chart</a:t>
            </a:r>
            <a:endParaRPr lang="en-GB"/>
          </a:p>
        </p:txBody>
      </p:sp>
      <p:sp>
        <p:nvSpPr>
          <p:cNvPr id="18" name="Text Placeholder 8"/>
          <p:cNvSpPr>
            <a:spLocks noGrp="1"/>
          </p:cNvSpPr>
          <p:nvPr>
            <p:ph type="body" sz="quarter" idx="18"/>
          </p:nvPr>
        </p:nvSpPr>
        <p:spPr>
          <a:xfrm>
            <a:off x="501652" y="1674087"/>
            <a:ext cx="11188699"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8271584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Text Placeholder 13">
            <a:extLst>
              <a:ext uri="{FF2B5EF4-FFF2-40B4-BE49-F238E27FC236}">
                <a16:creationId xmlns:a16="http://schemas.microsoft.com/office/drawing/2014/main" id="{507C9213-EB8D-265E-0ACA-27966E2EEC28}"/>
              </a:ext>
            </a:extLst>
          </p:cNvPr>
          <p:cNvSpPr>
            <a:spLocks noGrp="1"/>
          </p:cNvSpPr>
          <p:nvPr>
            <p:ph type="body" sz="quarter" idx="10" hasCustomPrompt="1"/>
          </p:nvPr>
        </p:nvSpPr>
        <p:spPr bwMode="auto">
          <a:xfrm>
            <a:off x="573810" y="1665286"/>
            <a:ext cx="11035155" cy="45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14400" rtl="0" eaLnBrk="1" fontAlgn="base" latinLnBrk="0" hangingPunct="1">
              <a:lnSpc>
                <a:spcPct val="90000"/>
              </a:lnSpc>
              <a:spcBef>
                <a:spcPct val="0"/>
              </a:spcBef>
              <a:spcAft>
                <a:spcPts val="1200"/>
              </a:spcAft>
              <a:buSzPct val="100000"/>
              <a:buFont typeface="Arial" panose="020B0604020202020204" pitchFamily="34" charset="0"/>
              <a:buNone/>
              <a:defRPr lang="en-US" altLang="en-US" sz="2000" b="0" i="0" kern="1200" cap="none" spc="0" baseline="0" dirty="0">
                <a:solidFill>
                  <a:schemeClr val="tx1"/>
                </a:solidFill>
                <a:latin typeface="+mn-lt"/>
                <a:ea typeface="Open Sans" panose="020B0606030504020204" pitchFamily="34" charset="0"/>
                <a:cs typeface="Open Sans" panose="020B0606030504020204" pitchFamily="34" charset="0"/>
              </a:defRPr>
            </a:lvl1pPr>
            <a:lvl2pPr algn="l"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1600" b="0" i="0" kern="1200" cap="none" spc="0" baseline="0" dirty="0">
                <a:solidFill>
                  <a:schemeClr val="tx1"/>
                </a:solidFill>
                <a:latin typeface="+mn-lt"/>
                <a:ea typeface="Open Sans" panose="020B0606030504020204" pitchFamily="34" charset="0"/>
                <a:cs typeface="Open Sans" panose="020B0606030504020204" pitchFamily="34" charset="0"/>
              </a:defRPr>
            </a:lvl2pPr>
            <a:lvl3pPr marL="174625" indent="-174625" algn="l" defTabSz="914400" rtl="0" eaLnBrk="1" fontAlgn="base" latinLnBrk="0" hangingPunct="1">
              <a:lnSpc>
                <a:spcPct val="110000"/>
              </a:lnSpc>
              <a:spcBef>
                <a:spcPct val="0"/>
              </a:spcBef>
              <a:spcAft>
                <a:spcPts val="1200"/>
              </a:spcAft>
              <a:buSzPct val="100000"/>
              <a:buFont typeface="Arial" panose="020B0604020202020204" pitchFamily="34" charset="0"/>
              <a:buChar char="•"/>
              <a:defRPr lang="en-US" altLang="en-US" sz="1600" b="0" i="0" kern="1200" cap="none" spc="0" baseline="0" dirty="0">
                <a:solidFill>
                  <a:schemeClr val="tx1"/>
                </a:solidFill>
                <a:latin typeface="+mn-lt"/>
                <a:ea typeface="Open Sans" panose="020B0606030504020204" pitchFamily="34" charset="0"/>
                <a:cs typeface="Open Sans" panose="020B0606030504020204" pitchFamily="34" charset="0"/>
              </a:defRPr>
            </a:lvl3pPr>
            <a:lvl4pPr marL="342900" indent="-168275" algn="l" defTabSz="914400" rtl="0" eaLnBrk="1" fontAlgn="base" latinLnBrk="0" hangingPunct="1">
              <a:lnSpc>
                <a:spcPct val="110000"/>
              </a:lnSpc>
              <a:spcBef>
                <a:spcPct val="0"/>
              </a:spcBef>
              <a:spcAft>
                <a:spcPts val="1200"/>
              </a:spcAft>
              <a:buSzPct val="100000"/>
              <a:buFont typeface="Open Sans" panose="020B0606030504020204" pitchFamily="34" charset="0"/>
              <a:buChar char="−"/>
              <a:defRPr lang="en-US" altLang="en-US" sz="1200" b="0" i="0" kern="1200" cap="none" spc="0" baseline="0" dirty="0">
                <a:solidFill>
                  <a:schemeClr val="tx1"/>
                </a:solidFill>
                <a:latin typeface="+mn-lt"/>
                <a:ea typeface="Open Sans" panose="020B0606030504020204" pitchFamily="34" charset="0"/>
                <a:cs typeface="Open Sans" panose="020B0606030504020204" pitchFamily="34" charset="0"/>
              </a:defRPr>
            </a:lvl4pPr>
            <a:lvl5pPr marL="517525" indent="-174625" algn="l" defTabSz="914400" rtl="0" eaLnBrk="1" fontAlgn="base" latinLnBrk="0" hangingPunct="1">
              <a:lnSpc>
                <a:spcPct val="110000"/>
              </a:lnSpc>
              <a:spcBef>
                <a:spcPct val="0"/>
              </a:spcBef>
              <a:spcAft>
                <a:spcPts val="1200"/>
              </a:spcAft>
              <a:buSzPct val="100000"/>
              <a:buFont typeface="Wingdings" panose="05000000000000000000" pitchFamily="2" charset="2"/>
              <a:buChar char="§"/>
              <a:defRPr lang="en-US" altLang="en-US" sz="1200" b="0" i="0" kern="1200" cap="none" spc="0" baseline="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3">
            <a:extLst>
              <a:ext uri="{FF2B5EF4-FFF2-40B4-BE49-F238E27FC236}">
                <a16:creationId xmlns:a16="http://schemas.microsoft.com/office/drawing/2014/main" id="{2D6D0A3D-6AA6-9532-FF8B-EE8FA90D4FB4}"/>
              </a:ext>
            </a:extLst>
          </p:cNvPr>
          <p:cNvSpPr>
            <a:spLocks noGrp="1"/>
          </p:cNvSpPr>
          <p:nvPr>
            <p:ph type="body" sz="quarter" idx="11" hasCustomPrompt="1"/>
          </p:nvPr>
        </p:nvSpPr>
        <p:spPr bwMode="auto">
          <a:xfrm>
            <a:off x="573810" y="1665286"/>
            <a:ext cx="11035155" cy="45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14400" rtl="0" eaLnBrk="1" fontAlgn="base" latinLnBrk="0" hangingPunct="1">
              <a:lnSpc>
                <a:spcPct val="90000"/>
              </a:lnSpc>
              <a:spcBef>
                <a:spcPct val="0"/>
              </a:spcBef>
              <a:spcAft>
                <a:spcPts val="1200"/>
              </a:spcAft>
              <a:buSzPct val="100000"/>
              <a:buFont typeface="Arial" panose="020B0604020202020204" pitchFamily="34" charset="0"/>
              <a:buNone/>
              <a:defRPr lang="en-US" altLang="en-US" sz="2000" b="0" i="0" kern="1200" cap="none" spc="0" baseline="0" dirty="0">
                <a:solidFill>
                  <a:schemeClr val="tx1"/>
                </a:solidFill>
                <a:latin typeface="+mn-lt"/>
                <a:ea typeface="Open Sans" panose="020B0606030504020204" pitchFamily="34" charset="0"/>
                <a:cs typeface="Open Sans" panose="020B0606030504020204" pitchFamily="34" charset="0"/>
              </a:defRPr>
            </a:lvl1pPr>
            <a:lvl2pPr algn="l"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1600" b="0" i="0" kern="1200" cap="none" spc="0" baseline="0" dirty="0">
                <a:solidFill>
                  <a:schemeClr val="tx1"/>
                </a:solidFill>
                <a:latin typeface="+mn-lt"/>
                <a:ea typeface="Open Sans" panose="020B0606030504020204" pitchFamily="34" charset="0"/>
                <a:cs typeface="Open Sans" panose="020B0606030504020204" pitchFamily="34" charset="0"/>
              </a:defRPr>
            </a:lvl2pPr>
            <a:lvl3pPr marL="174625" indent="-174625" algn="l" defTabSz="914400" rtl="0" eaLnBrk="1" fontAlgn="base" latinLnBrk="0" hangingPunct="1">
              <a:lnSpc>
                <a:spcPct val="110000"/>
              </a:lnSpc>
              <a:spcBef>
                <a:spcPct val="0"/>
              </a:spcBef>
              <a:spcAft>
                <a:spcPts val="1200"/>
              </a:spcAft>
              <a:buSzPct val="100000"/>
              <a:buFont typeface="Arial" panose="020B0604020202020204" pitchFamily="34" charset="0"/>
              <a:buChar char="•"/>
              <a:defRPr lang="en-US" altLang="en-US" sz="1600" b="0" i="0" kern="1200" cap="none" spc="0" baseline="0" dirty="0">
                <a:solidFill>
                  <a:schemeClr val="tx1"/>
                </a:solidFill>
                <a:latin typeface="+mn-lt"/>
                <a:ea typeface="Open Sans" panose="020B0606030504020204" pitchFamily="34" charset="0"/>
                <a:cs typeface="Open Sans" panose="020B0606030504020204" pitchFamily="34" charset="0"/>
              </a:defRPr>
            </a:lvl3pPr>
            <a:lvl4pPr marL="342900" indent="-168275" algn="l" defTabSz="914400" rtl="0" eaLnBrk="1" fontAlgn="base" latinLnBrk="0" hangingPunct="1">
              <a:lnSpc>
                <a:spcPct val="110000"/>
              </a:lnSpc>
              <a:spcBef>
                <a:spcPct val="0"/>
              </a:spcBef>
              <a:spcAft>
                <a:spcPts val="1200"/>
              </a:spcAft>
              <a:buSzPct val="100000"/>
              <a:buFont typeface="Open Sans" panose="020B0606030504020204" pitchFamily="34" charset="0"/>
              <a:buChar char="−"/>
              <a:defRPr lang="en-US" altLang="en-US" sz="1200" b="0" i="0" kern="1200" cap="none" spc="0" baseline="0" dirty="0">
                <a:solidFill>
                  <a:schemeClr val="tx1"/>
                </a:solidFill>
                <a:latin typeface="+mn-lt"/>
                <a:ea typeface="Open Sans" panose="020B0606030504020204" pitchFamily="34" charset="0"/>
                <a:cs typeface="Open Sans" panose="020B0606030504020204" pitchFamily="34" charset="0"/>
              </a:defRPr>
            </a:lvl4pPr>
            <a:lvl5pPr marL="517525" indent="-174625" algn="l" defTabSz="914400" rtl="0" eaLnBrk="1" fontAlgn="base" latinLnBrk="0" hangingPunct="1">
              <a:lnSpc>
                <a:spcPct val="110000"/>
              </a:lnSpc>
              <a:spcBef>
                <a:spcPct val="0"/>
              </a:spcBef>
              <a:spcAft>
                <a:spcPts val="1200"/>
              </a:spcAft>
              <a:buSzPct val="100000"/>
              <a:buFont typeface="Wingdings" panose="05000000000000000000" pitchFamily="2" charset="2"/>
              <a:buChar char="§"/>
              <a:defRPr lang="en-US" altLang="en-US" sz="1200" b="0" i="0" kern="1200" cap="none" spc="0" baseline="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 name="Group 1">
            <a:extLst>
              <a:ext uri="{FF2B5EF4-FFF2-40B4-BE49-F238E27FC236}">
                <a16:creationId xmlns:a16="http://schemas.microsoft.com/office/drawing/2014/main" id="{2A3CA94D-13E4-7B4D-30D5-2B4CDA49AFF5}"/>
              </a:ext>
            </a:extLst>
          </p:cNvPr>
          <p:cNvGrpSpPr/>
          <p:nvPr userDrawn="1"/>
        </p:nvGrpSpPr>
        <p:grpSpPr>
          <a:xfrm>
            <a:off x="8567" y="-14151"/>
            <a:ext cx="12180637" cy="898735"/>
            <a:chOff x="8567" y="-14151"/>
            <a:chExt cx="12180637" cy="898735"/>
          </a:xfrm>
        </p:grpSpPr>
        <p:sp>
          <p:nvSpPr>
            <p:cNvPr id="13" name="Rectangle 12">
              <a:extLst>
                <a:ext uri="{FF2B5EF4-FFF2-40B4-BE49-F238E27FC236}">
                  <a16:creationId xmlns:a16="http://schemas.microsoft.com/office/drawing/2014/main" id="{093919F2-8217-8FE6-CB60-DC49EA762289}"/>
                </a:ext>
              </a:extLst>
            </p:cNvPr>
            <p:cNvSpPr/>
            <p:nvPr userDrawn="1"/>
          </p:nvSpPr>
          <p:spPr>
            <a:xfrm>
              <a:off x="9273204" y="0"/>
              <a:ext cx="2916000" cy="873072"/>
            </a:xfrm>
            <a:prstGeom prst="rect">
              <a:avLst/>
            </a:prstGeom>
            <a:gradFill flip="none" rotWithShape="1">
              <a:gsLst>
                <a:gs pos="75000">
                  <a:srgbClr val="67CFEB">
                    <a:alpha val="33000"/>
                  </a:srgbClr>
                </a:gs>
                <a:gs pos="35000">
                  <a:srgbClr val="E44697"/>
                </a:gs>
                <a:gs pos="0">
                  <a:srgbClr val="F8EE92"/>
                </a:gs>
                <a:gs pos="99000">
                  <a:srgbClr val="46E3C5"/>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Graphic 36">
              <a:extLst>
                <a:ext uri="{FF2B5EF4-FFF2-40B4-BE49-F238E27FC236}">
                  <a16:creationId xmlns:a16="http://schemas.microsoft.com/office/drawing/2014/main" id="{0BF3F5B3-A585-3723-F4C0-803786ECF9EF}"/>
                </a:ext>
              </a:extLst>
            </p:cNvPr>
            <p:cNvSpPr/>
            <p:nvPr userDrawn="1"/>
          </p:nvSpPr>
          <p:spPr>
            <a:xfrm>
              <a:off x="8567" y="-9939"/>
              <a:ext cx="9632390" cy="884584"/>
            </a:xfrm>
            <a:custGeom>
              <a:avLst/>
              <a:gdLst>
                <a:gd name="connsiteX0" fmla="*/ 0 w 7620899"/>
                <a:gd name="connsiteY0" fmla="*/ 0 h 1646727"/>
                <a:gd name="connsiteX1" fmla="*/ 7620899 w 7620899"/>
                <a:gd name="connsiteY1" fmla="*/ 0 h 1646727"/>
                <a:gd name="connsiteX2" fmla="*/ 7190340 w 7620899"/>
                <a:gd name="connsiteY2" fmla="*/ 1646727 h 1646727"/>
                <a:gd name="connsiteX3" fmla="*/ 0 w 7620899"/>
                <a:gd name="connsiteY3" fmla="*/ 1646727 h 1646727"/>
                <a:gd name="connsiteX4" fmla="*/ 0 w 7620899"/>
                <a:gd name="connsiteY4" fmla="*/ 0 h 164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899" h="1646727">
                  <a:moveTo>
                    <a:pt x="0" y="0"/>
                  </a:moveTo>
                  <a:lnTo>
                    <a:pt x="7620899" y="0"/>
                  </a:lnTo>
                  <a:lnTo>
                    <a:pt x="7190340" y="1646727"/>
                  </a:lnTo>
                  <a:lnTo>
                    <a:pt x="0" y="1646727"/>
                  </a:lnTo>
                  <a:lnTo>
                    <a:pt x="0" y="0"/>
                  </a:lnTo>
                  <a:close/>
                </a:path>
              </a:pathLst>
            </a:custGeom>
            <a:gradFill>
              <a:gsLst>
                <a:gs pos="24000">
                  <a:schemeClr val="tx1">
                    <a:alpha val="10000"/>
                  </a:schemeClr>
                </a:gs>
                <a:gs pos="84000">
                  <a:schemeClr val="tx1">
                    <a:alpha val="84000"/>
                  </a:schemeClr>
                </a:gs>
              </a:gsLst>
              <a:lin ang="0" scaled="0"/>
            </a:gradFill>
            <a:ln w="14350"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5" name="Freeform 4">
              <a:extLst>
                <a:ext uri="{FF2B5EF4-FFF2-40B4-BE49-F238E27FC236}">
                  <a16:creationId xmlns:a16="http://schemas.microsoft.com/office/drawing/2014/main" id="{41D999FA-7F05-2EB7-2765-30F7A26E3CCF}"/>
                </a:ext>
              </a:extLst>
            </p:cNvPr>
            <p:cNvSpPr/>
            <p:nvPr userDrawn="1"/>
          </p:nvSpPr>
          <p:spPr>
            <a:xfrm>
              <a:off x="9083128" y="-14151"/>
              <a:ext cx="617465" cy="898735"/>
            </a:xfrm>
            <a:custGeom>
              <a:avLst/>
              <a:gdLst>
                <a:gd name="connsiteX0" fmla="*/ 453810 w 655503"/>
                <a:gd name="connsiteY0" fmla="*/ 0 h 1777372"/>
                <a:gd name="connsiteX1" fmla="*/ 0 w 655503"/>
                <a:gd name="connsiteY1" fmla="*/ 1777372 h 1777372"/>
                <a:gd name="connsiteX2" fmla="*/ 201693 w 655503"/>
                <a:gd name="connsiteY2" fmla="*/ 1777372 h 1777372"/>
                <a:gd name="connsiteX3" fmla="*/ 655504 w 655503"/>
                <a:gd name="connsiteY3" fmla="*/ 0 h 1777372"/>
                <a:gd name="connsiteX4" fmla="*/ 453810 w 655503"/>
                <a:gd name="connsiteY4" fmla="*/ 0 h 177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503" h="1777372">
                  <a:moveTo>
                    <a:pt x="453810" y="0"/>
                  </a:moveTo>
                  <a:lnTo>
                    <a:pt x="0" y="1777372"/>
                  </a:lnTo>
                  <a:lnTo>
                    <a:pt x="201693" y="1777372"/>
                  </a:lnTo>
                  <a:lnTo>
                    <a:pt x="655504" y="0"/>
                  </a:lnTo>
                  <a:lnTo>
                    <a:pt x="453810" y="0"/>
                  </a:lnTo>
                  <a:close/>
                </a:path>
              </a:pathLst>
            </a:custGeom>
            <a:gradFill>
              <a:gsLst>
                <a:gs pos="75000">
                  <a:srgbClr val="67CFEB"/>
                </a:gs>
                <a:gs pos="35000">
                  <a:srgbClr val="E44697"/>
                </a:gs>
                <a:gs pos="0">
                  <a:srgbClr val="F8EE92"/>
                </a:gs>
                <a:gs pos="99000">
                  <a:srgbClr val="46E3C5"/>
                </a:gs>
              </a:gsLst>
              <a:lin ang="5400000" scaled="1"/>
            </a:gradFill>
            <a:ln w="7203" cap="flat">
              <a:noFill/>
              <a:prstDash val="solid"/>
              <a:miter/>
            </a:ln>
          </p:spPr>
          <p:txBody>
            <a:bodyPr rtlCol="0" anchor="ctr"/>
            <a:lstStyle/>
            <a:p>
              <a:endParaRPr lang="en-US"/>
            </a:p>
          </p:txBody>
        </p:sp>
      </p:grpSp>
      <p:sp>
        <p:nvSpPr>
          <p:cNvPr id="16" name="TextBox 15">
            <a:extLst>
              <a:ext uri="{FF2B5EF4-FFF2-40B4-BE49-F238E27FC236}">
                <a16:creationId xmlns:a16="http://schemas.microsoft.com/office/drawing/2014/main" id="{745837FC-DFC6-9161-28C0-C180BCB3977D}"/>
              </a:ext>
            </a:extLst>
          </p:cNvPr>
          <p:cNvSpPr txBox="1"/>
          <p:nvPr userDrawn="1"/>
        </p:nvSpPr>
        <p:spPr bwMode="gray">
          <a:xfrm>
            <a:off x="375542" y="142994"/>
            <a:ext cx="4487682" cy="612743"/>
          </a:xfrm>
          <a:prstGeom prst="rect">
            <a:avLst/>
          </a:prstGeom>
        </p:spPr>
        <p:txBody>
          <a:bodyPr vert="horz" wrap="square" lIns="0" tIns="0" rIns="0" bIns="0" rtlCol="0" anchor="t" anchorCtr="0">
            <a:noAutofit/>
          </a:bodyPr>
          <a:lstStyle/>
          <a:p>
            <a:pPr algn="l">
              <a:lnSpc>
                <a:spcPct val="110000"/>
              </a:lnSpc>
            </a:pPr>
            <a:r>
              <a:rPr lang="en-US" sz="3000" b="1" cap="none" spc="0">
                <a:solidFill>
                  <a:schemeClr val="bg1"/>
                </a:solidFill>
                <a:latin typeface="Open Sans" panose="020B0606030504020204" pitchFamily="34" charset="0"/>
                <a:ea typeface="Open Sans" panose="020B0606030504020204" pitchFamily="34" charset="0"/>
                <a:cs typeface="Open Sans" panose="020B0606030504020204" pitchFamily="34" charset="0"/>
              </a:rPr>
              <a:t>Agenda</a:t>
            </a:r>
          </a:p>
        </p:txBody>
      </p:sp>
    </p:spTree>
    <p:extLst>
      <p:ext uri="{BB962C8B-B14F-4D97-AF65-F5344CB8AC3E}">
        <p14:creationId xmlns:p14="http://schemas.microsoft.com/office/powerpoint/2010/main" val="12311015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834403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89834799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noAutofit/>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noAutofit/>
          </a:bodyPr>
          <a:lstStyle/>
          <a:p>
            <a:r>
              <a:rPr lang="en-US"/>
              <a:t>Click icon to add chart</a:t>
            </a:r>
            <a:endParaRPr lang="en-GB"/>
          </a:p>
        </p:txBody>
      </p:sp>
      <p:sp>
        <p:nvSpPr>
          <p:cNvPr id="12" name="Text Placeholder 5"/>
          <p:cNvSpPr>
            <a:spLocks noGrp="1"/>
          </p:cNvSpPr>
          <p:nvPr>
            <p:ph type="body" sz="quarter" idx="25"/>
          </p:nvPr>
        </p:nvSpPr>
        <p:spPr>
          <a:xfrm>
            <a:off x="501649" y="1665288"/>
            <a:ext cx="534924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05881632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noAutofit/>
          </a:bodyPr>
          <a:lstStyle/>
          <a:p>
            <a:r>
              <a:rPr lang="en-US" noProof="0"/>
              <a:t>Click icon to add chart</a:t>
            </a:r>
          </a:p>
        </p:txBody>
      </p:sp>
      <p:sp>
        <p:nvSpPr>
          <p:cNvPr id="18" name="Text Placeholder 8"/>
          <p:cNvSpPr>
            <a:spLocks noGrp="1"/>
          </p:cNvSpPr>
          <p:nvPr>
            <p:ph type="body" sz="quarter" idx="18"/>
          </p:nvPr>
        </p:nvSpPr>
        <p:spPr>
          <a:xfrm>
            <a:off x="501650" y="1659145"/>
            <a:ext cx="3549549"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noAutofit/>
          </a:bodyPr>
          <a:lstStyle/>
          <a:p>
            <a:r>
              <a:rPr lang="en-US" noProof="0"/>
              <a:t>Click icon to add chart</a:t>
            </a:r>
          </a:p>
        </p:txBody>
      </p:sp>
      <p:sp>
        <p:nvSpPr>
          <p:cNvPr id="8" name="Text Placeholder 8"/>
          <p:cNvSpPr>
            <a:spLocks noGrp="1"/>
          </p:cNvSpPr>
          <p:nvPr>
            <p:ph type="body" sz="quarter" idx="20"/>
          </p:nvPr>
        </p:nvSpPr>
        <p:spPr>
          <a:xfrm>
            <a:off x="4321226" y="1659145"/>
            <a:ext cx="3549549"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noAutofit/>
          </a:bodyPr>
          <a:lstStyle/>
          <a:p>
            <a:r>
              <a:rPr lang="en-US" noProof="0"/>
              <a:t>Click icon to add chart</a:t>
            </a:r>
          </a:p>
        </p:txBody>
      </p:sp>
      <p:sp>
        <p:nvSpPr>
          <p:cNvPr id="10" name="Text Placeholder 8"/>
          <p:cNvSpPr>
            <a:spLocks noGrp="1"/>
          </p:cNvSpPr>
          <p:nvPr>
            <p:ph type="body" sz="quarter" idx="22"/>
          </p:nvPr>
        </p:nvSpPr>
        <p:spPr>
          <a:xfrm>
            <a:off x="8140801" y="1659145"/>
            <a:ext cx="3549549"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1583837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9390940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459738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1985497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 Black">
    <p:bg>
      <p:bgPr>
        <a:solidFill>
          <a:schemeClr val="tx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a:t>Click to add title</a:t>
            </a:r>
          </a:p>
        </p:txBody>
      </p:sp>
      <p:sp>
        <p:nvSpPr>
          <p:cNvPr id="3" name="CaseCode">
            <a:extLst>
              <a:ext uri="{FF2B5EF4-FFF2-40B4-BE49-F238E27FC236}">
                <a16:creationId xmlns:a16="http://schemas.microsoft.com/office/drawing/2014/main" id="{4D067F15-7090-4FD4-8B55-76CB78DD9BD0}"/>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A13EFA35-A937-47F7-93E5-9465F8876AC6}"/>
              </a:ext>
            </a:extLst>
          </p:cNvPr>
          <p:cNvSpPr txBox="1"/>
          <p:nvPr userDrawn="1"/>
        </p:nvSpPr>
        <p:spPr>
          <a:xfrm>
            <a:off x="501649" y="6477001"/>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D39B4359-4F20-4FAE-B7A0-C54983A639ED}"/>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58321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subtitle - Black">
    <p:bg>
      <p:bgRef idx="1001">
        <a:schemeClr val="bg1"/>
      </p:bgRef>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2800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11" name="Title Placeholder 1"/>
          <p:cNvSpPr>
            <a:spLocks noGrp="1"/>
          </p:cNvSpPr>
          <p:nvPr>
            <p:ph type="title" hasCustomPrompt="1"/>
          </p:nvPr>
        </p:nvSpPr>
        <p:spPr>
          <a:xfrm>
            <a:off x="528000" y="295683"/>
            <a:ext cx="11136000" cy="355917"/>
          </a:xfrm>
          <a:prstGeom prst="rect">
            <a:avLst/>
          </a:prstGeom>
        </p:spPr>
        <p:txBody>
          <a:bodyPr vert="horz" lIns="0" tIns="0" rIns="0" bIns="0" rtlCol="0" anchor="t" anchorCtr="0">
            <a:noAutofit/>
          </a:bodyPr>
          <a:lstStyle>
            <a:lvl1pPr>
              <a:defRPr>
                <a:solidFill>
                  <a:schemeClr val="tx1"/>
                </a:solidFill>
              </a:defRPr>
            </a:lvl1pPr>
          </a:lstStyle>
          <a:p>
            <a:r>
              <a:rPr lang="en-US"/>
              <a:t>Click to add title</a:t>
            </a:r>
          </a:p>
        </p:txBody>
      </p:sp>
      <p:sp>
        <p:nvSpPr>
          <p:cNvPr id="4" name="TextBox 3"/>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688206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Qualifications 2 x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6" name="Text Placeholder 8"/>
          <p:cNvSpPr>
            <a:spLocks noGrp="1"/>
          </p:cNvSpPr>
          <p:nvPr>
            <p:ph type="body" sz="quarter" idx="13" hasCustomPrompt="1"/>
          </p:nvPr>
        </p:nvSpPr>
        <p:spPr>
          <a:xfrm>
            <a:off x="501651" y="651600"/>
            <a:ext cx="11197501" cy="594360"/>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Tree>
    <p:extLst>
      <p:ext uri="{BB962C8B-B14F-4D97-AF65-F5344CB8AC3E}">
        <p14:creationId xmlns:p14="http://schemas.microsoft.com/office/powerpoint/2010/main" val="4155817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94F096C-85F4-57F4-8532-D86D1891C716}"/>
              </a:ext>
            </a:extLst>
          </p:cNvPr>
          <p:cNvGrpSpPr/>
          <p:nvPr userDrawn="1"/>
        </p:nvGrpSpPr>
        <p:grpSpPr>
          <a:xfrm>
            <a:off x="8567" y="-14151"/>
            <a:ext cx="12180637" cy="898735"/>
            <a:chOff x="8567" y="-14151"/>
            <a:chExt cx="12180637" cy="898735"/>
          </a:xfrm>
        </p:grpSpPr>
        <p:sp>
          <p:nvSpPr>
            <p:cNvPr id="13" name="Rectangle 12">
              <a:extLst>
                <a:ext uri="{FF2B5EF4-FFF2-40B4-BE49-F238E27FC236}">
                  <a16:creationId xmlns:a16="http://schemas.microsoft.com/office/drawing/2014/main" id="{C33C1627-5764-A114-4DC2-355CBAF52E93}"/>
                </a:ext>
              </a:extLst>
            </p:cNvPr>
            <p:cNvSpPr/>
            <p:nvPr userDrawn="1"/>
          </p:nvSpPr>
          <p:spPr>
            <a:xfrm>
              <a:off x="9273204" y="0"/>
              <a:ext cx="2916000" cy="873072"/>
            </a:xfrm>
            <a:prstGeom prst="rect">
              <a:avLst/>
            </a:prstGeom>
            <a:gradFill flip="none" rotWithShape="1">
              <a:gsLst>
                <a:gs pos="75000">
                  <a:srgbClr val="67CFEB">
                    <a:alpha val="33000"/>
                  </a:srgbClr>
                </a:gs>
                <a:gs pos="35000">
                  <a:srgbClr val="E44697"/>
                </a:gs>
                <a:gs pos="0">
                  <a:srgbClr val="F8EE92"/>
                </a:gs>
                <a:gs pos="99000">
                  <a:srgbClr val="46E3C5"/>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Graphic 36">
              <a:extLst>
                <a:ext uri="{FF2B5EF4-FFF2-40B4-BE49-F238E27FC236}">
                  <a16:creationId xmlns:a16="http://schemas.microsoft.com/office/drawing/2014/main" id="{B27DF3A3-2D4D-7A4D-AD6C-B5803BA25CE0}"/>
                </a:ext>
              </a:extLst>
            </p:cNvPr>
            <p:cNvSpPr/>
            <p:nvPr userDrawn="1"/>
          </p:nvSpPr>
          <p:spPr>
            <a:xfrm>
              <a:off x="8567" y="-9939"/>
              <a:ext cx="9632390" cy="884584"/>
            </a:xfrm>
            <a:custGeom>
              <a:avLst/>
              <a:gdLst>
                <a:gd name="connsiteX0" fmla="*/ 0 w 7620899"/>
                <a:gd name="connsiteY0" fmla="*/ 0 h 1646727"/>
                <a:gd name="connsiteX1" fmla="*/ 7620899 w 7620899"/>
                <a:gd name="connsiteY1" fmla="*/ 0 h 1646727"/>
                <a:gd name="connsiteX2" fmla="*/ 7190340 w 7620899"/>
                <a:gd name="connsiteY2" fmla="*/ 1646727 h 1646727"/>
                <a:gd name="connsiteX3" fmla="*/ 0 w 7620899"/>
                <a:gd name="connsiteY3" fmla="*/ 1646727 h 1646727"/>
                <a:gd name="connsiteX4" fmla="*/ 0 w 7620899"/>
                <a:gd name="connsiteY4" fmla="*/ 0 h 164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899" h="1646727">
                  <a:moveTo>
                    <a:pt x="0" y="0"/>
                  </a:moveTo>
                  <a:lnTo>
                    <a:pt x="7620899" y="0"/>
                  </a:lnTo>
                  <a:lnTo>
                    <a:pt x="7190340" y="1646727"/>
                  </a:lnTo>
                  <a:lnTo>
                    <a:pt x="0" y="1646727"/>
                  </a:lnTo>
                  <a:lnTo>
                    <a:pt x="0" y="0"/>
                  </a:lnTo>
                  <a:close/>
                </a:path>
              </a:pathLst>
            </a:custGeom>
            <a:gradFill>
              <a:gsLst>
                <a:gs pos="24000">
                  <a:schemeClr val="tx1">
                    <a:alpha val="10000"/>
                  </a:schemeClr>
                </a:gs>
                <a:gs pos="84000">
                  <a:schemeClr val="tx1">
                    <a:alpha val="84000"/>
                  </a:schemeClr>
                </a:gs>
              </a:gsLst>
              <a:lin ang="0" scaled="0"/>
            </a:gradFill>
            <a:ln w="14350"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reeform 4">
              <a:extLst>
                <a:ext uri="{FF2B5EF4-FFF2-40B4-BE49-F238E27FC236}">
                  <a16:creationId xmlns:a16="http://schemas.microsoft.com/office/drawing/2014/main" id="{40E151B2-01DE-6208-7219-AA6A0AFC3D57}"/>
                </a:ext>
              </a:extLst>
            </p:cNvPr>
            <p:cNvSpPr/>
            <p:nvPr userDrawn="1"/>
          </p:nvSpPr>
          <p:spPr>
            <a:xfrm>
              <a:off x="9083128" y="-14151"/>
              <a:ext cx="617465" cy="898735"/>
            </a:xfrm>
            <a:custGeom>
              <a:avLst/>
              <a:gdLst>
                <a:gd name="connsiteX0" fmla="*/ 453810 w 655503"/>
                <a:gd name="connsiteY0" fmla="*/ 0 h 1777372"/>
                <a:gd name="connsiteX1" fmla="*/ 0 w 655503"/>
                <a:gd name="connsiteY1" fmla="*/ 1777372 h 1777372"/>
                <a:gd name="connsiteX2" fmla="*/ 201693 w 655503"/>
                <a:gd name="connsiteY2" fmla="*/ 1777372 h 1777372"/>
                <a:gd name="connsiteX3" fmla="*/ 655504 w 655503"/>
                <a:gd name="connsiteY3" fmla="*/ 0 h 1777372"/>
                <a:gd name="connsiteX4" fmla="*/ 453810 w 655503"/>
                <a:gd name="connsiteY4" fmla="*/ 0 h 177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503" h="1777372">
                  <a:moveTo>
                    <a:pt x="453810" y="0"/>
                  </a:moveTo>
                  <a:lnTo>
                    <a:pt x="0" y="1777372"/>
                  </a:lnTo>
                  <a:lnTo>
                    <a:pt x="201693" y="1777372"/>
                  </a:lnTo>
                  <a:lnTo>
                    <a:pt x="655504" y="0"/>
                  </a:lnTo>
                  <a:lnTo>
                    <a:pt x="453810" y="0"/>
                  </a:lnTo>
                  <a:close/>
                </a:path>
              </a:pathLst>
            </a:custGeom>
            <a:gradFill>
              <a:gsLst>
                <a:gs pos="75000">
                  <a:srgbClr val="67CFEB"/>
                </a:gs>
                <a:gs pos="35000">
                  <a:srgbClr val="E44697"/>
                </a:gs>
                <a:gs pos="0">
                  <a:srgbClr val="F8EE92"/>
                </a:gs>
                <a:gs pos="99000">
                  <a:srgbClr val="46E3C5"/>
                </a:gs>
              </a:gsLst>
              <a:lin ang="5400000" scaled="1"/>
            </a:gradFill>
            <a:ln w="7203" cap="flat">
              <a:noFill/>
              <a:prstDash val="solid"/>
              <a:miter/>
            </a:ln>
          </p:spPr>
          <p:txBody>
            <a:bodyPr rtlCol="0" anchor="ctr"/>
            <a:lstStyle/>
            <a:p>
              <a:endParaRPr lang="en-US"/>
            </a:p>
          </p:txBody>
        </p:sp>
      </p:grpSp>
      <p:sp>
        <p:nvSpPr>
          <p:cNvPr id="7" name="Text Placeholder 13">
            <a:extLst>
              <a:ext uri="{FF2B5EF4-FFF2-40B4-BE49-F238E27FC236}">
                <a16:creationId xmlns:a16="http://schemas.microsoft.com/office/drawing/2014/main" id="{2D6D0A3D-6AA6-9532-FF8B-EE8FA90D4FB4}"/>
              </a:ext>
            </a:extLst>
          </p:cNvPr>
          <p:cNvSpPr>
            <a:spLocks noGrp="1"/>
          </p:cNvSpPr>
          <p:nvPr userDrawn="1">
            <p:ph type="body" sz="quarter" idx="11" hasCustomPrompt="1"/>
          </p:nvPr>
        </p:nvSpPr>
        <p:spPr bwMode="auto">
          <a:xfrm>
            <a:off x="395420" y="1317778"/>
            <a:ext cx="11035155" cy="45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14400" rtl="0" eaLnBrk="1" fontAlgn="base" latinLnBrk="0" hangingPunct="1">
              <a:lnSpc>
                <a:spcPct val="90000"/>
              </a:lnSpc>
              <a:spcBef>
                <a:spcPct val="0"/>
              </a:spcBef>
              <a:spcAft>
                <a:spcPts val="1200"/>
              </a:spcAft>
              <a:buSzPct val="100000"/>
              <a:buFont typeface="Arial" panose="020B0604020202020204" pitchFamily="34" charset="0"/>
              <a:buNone/>
              <a:defRPr lang="en-US" altLang="en-US" sz="1800" b="0" i="0" kern="12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1600" b="0" i="0" kern="12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74625" indent="-174625" algn="l" defTabSz="914400" rtl="0" eaLnBrk="1" fontAlgn="base" latinLnBrk="0" hangingPunct="1">
              <a:lnSpc>
                <a:spcPct val="110000"/>
              </a:lnSpc>
              <a:spcBef>
                <a:spcPct val="0"/>
              </a:spcBef>
              <a:spcAft>
                <a:spcPts val="1200"/>
              </a:spcAft>
              <a:buSzPct val="100000"/>
              <a:buFont typeface="Arial" panose="020B0604020202020204" pitchFamily="34" charset="0"/>
              <a:buChar char="•"/>
              <a:defRPr lang="en-US" altLang="en-US" sz="1600" b="0" i="0" kern="12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342900" indent="-168275" algn="l" defTabSz="914400" rtl="0" eaLnBrk="1" fontAlgn="base" latinLnBrk="0" hangingPunct="1">
              <a:lnSpc>
                <a:spcPct val="110000"/>
              </a:lnSpc>
              <a:spcBef>
                <a:spcPct val="0"/>
              </a:spcBef>
              <a:spcAft>
                <a:spcPts val="1200"/>
              </a:spcAft>
              <a:buSzPct val="100000"/>
              <a:buFont typeface="Open Sans" panose="020B0606030504020204" pitchFamily="34" charset="0"/>
              <a:buChar char="−"/>
              <a:defRPr lang="en-US" altLang="en-US" sz="1200" b="0" i="0" kern="12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517525" indent="-174625" algn="l" defTabSz="914400" rtl="0" eaLnBrk="1" fontAlgn="base" latinLnBrk="0" hangingPunct="1">
              <a:lnSpc>
                <a:spcPct val="110000"/>
              </a:lnSpc>
              <a:spcBef>
                <a:spcPct val="0"/>
              </a:spcBef>
              <a:spcAft>
                <a:spcPts val="1200"/>
              </a:spcAft>
              <a:buSzPct val="100000"/>
              <a:buFont typeface="Wingdings" panose="05000000000000000000" pitchFamily="2" charset="2"/>
              <a:buChar char="§"/>
              <a:defRPr lang="en-US" altLang="en-US" sz="1200" b="0" i="0" kern="12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D55A1362-6A65-A9EB-8BFA-A6AAB3D2E6AB}"/>
              </a:ext>
            </a:extLst>
          </p:cNvPr>
          <p:cNvSpPr>
            <a:spLocks noGrp="1"/>
          </p:cNvSpPr>
          <p:nvPr>
            <p:ph type="title"/>
          </p:nvPr>
        </p:nvSpPr>
        <p:spPr>
          <a:xfrm>
            <a:off x="407109" y="143996"/>
            <a:ext cx="11032892" cy="574210"/>
          </a:xfrm>
          <a:prstGeom prst="rect">
            <a:avLst/>
          </a:prstGeom>
        </p:spPr>
        <p:txBody>
          <a:bodyPr/>
          <a:lstStyle>
            <a:lvl1pPr>
              <a:defRPr sz="3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endParaRPr lang="es-AR"/>
          </a:p>
        </p:txBody>
      </p:sp>
    </p:spTree>
    <p:extLst>
      <p:ext uri="{BB962C8B-B14F-4D97-AF65-F5344CB8AC3E}">
        <p14:creationId xmlns:p14="http://schemas.microsoft.com/office/powerpoint/2010/main" val="1661108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2 chart">
    <p:bg>
      <p:bgRef idx="1001">
        <a:schemeClr val="bg1"/>
      </p:bgRef>
    </p:bg>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hart Placeholder 2"/>
          <p:cNvSpPr>
            <a:spLocks noGrp="1"/>
          </p:cNvSpPr>
          <p:nvPr>
            <p:ph type="chart" sz="quarter" idx="21"/>
          </p:nvPr>
        </p:nvSpPr>
        <p:spPr>
          <a:xfrm>
            <a:off x="6338155" y="2125013"/>
            <a:ext cx="5325845" cy="3996000"/>
          </a:xfrm>
        </p:spPr>
        <p:txBody>
          <a:bodyPr/>
          <a:lstStyle/>
          <a:p>
            <a:endParaRPr lang="en-GB"/>
          </a:p>
        </p:txBody>
      </p:sp>
      <p:sp>
        <p:nvSpPr>
          <p:cNvPr id="6" name="Text Placeholder 5"/>
          <p:cNvSpPr>
            <a:spLocks noGrp="1"/>
          </p:cNvSpPr>
          <p:nvPr>
            <p:ph type="body" sz="quarter" idx="22"/>
          </p:nvPr>
        </p:nvSpPr>
        <p:spPr>
          <a:xfrm>
            <a:off x="6338157" y="1700213"/>
            <a:ext cx="5325844" cy="385762"/>
          </a:xfrm>
        </p:spPr>
        <p:txBody>
          <a:bodyPr/>
          <a:lstStyle/>
          <a:p>
            <a:pPr lvl="0"/>
            <a:r>
              <a:rPr lang="en-US"/>
              <a:t>Click to edit Master text styles</a:t>
            </a:r>
          </a:p>
        </p:txBody>
      </p:sp>
      <p:sp>
        <p:nvSpPr>
          <p:cNvPr id="15" name="Text Placeholder 7"/>
          <p:cNvSpPr>
            <a:spLocks noGrp="1"/>
          </p:cNvSpPr>
          <p:nvPr>
            <p:ph type="body" sz="quarter" idx="23"/>
          </p:nvPr>
        </p:nvSpPr>
        <p:spPr>
          <a:xfrm>
            <a:off x="502920" y="6121014"/>
            <a:ext cx="11145627" cy="256647"/>
          </a:xfrm>
        </p:spPr>
        <p:txBody>
          <a:bodyPr>
            <a:norm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502920" y="2125013"/>
            <a:ext cx="5316825" cy="3996000"/>
          </a:xfrm>
        </p:spPr>
        <p:txBody>
          <a:bodyPr/>
          <a:lstStyle/>
          <a:p>
            <a:endParaRPr lang="en-GB"/>
          </a:p>
        </p:txBody>
      </p:sp>
      <p:sp>
        <p:nvSpPr>
          <p:cNvPr id="12" name="Text Placeholder 5"/>
          <p:cNvSpPr>
            <a:spLocks noGrp="1"/>
          </p:cNvSpPr>
          <p:nvPr>
            <p:ph type="body" sz="quarter" idx="25"/>
          </p:nvPr>
        </p:nvSpPr>
        <p:spPr>
          <a:xfrm>
            <a:off x="502920" y="1700213"/>
            <a:ext cx="5319272" cy="385762"/>
          </a:xfrm>
        </p:spPr>
        <p:txBody>
          <a:bodyPr/>
          <a:lstStyle/>
          <a:p>
            <a:pPr lvl="0"/>
            <a:r>
              <a:rPr lang="en-US"/>
              <a:t>Click to edit Master text styles</a:t>
            </a:r>
          </a:p>
        </p:txBody>
      </p:sp>
      <p:sp>
        <p:nvSpPr>
          <p:cNvPr id="10" name="TextBox 9"/>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3663409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subtitle &amp; chart">
    <p:bg>
      <p:bgRef idx="1001">
        <a:schemeClr val="bg1"/>
      </p:bgRef>
    </p:bg>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16" name="Title Placeholder 1"/>
          <p:cNvSpPr>
            <a:spLocks noGrp="1"/>
          </p:cNvSpPr>
          <p:nvPr>
            <p:ph type="title" hasCustomPrompt="1"/>
          </p:nvPr>
        </p:nvSpPr>
        <p:spPr>
          <a:xfrm>
            <a:off x="502920" y="320040"/>
            <a:ext cx="11136000" cy="331559"/>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2920" y="2052000"/>
            <a:ext cx="11145628" cy="4069013"/>
          </a:xfrm>
          <a:prstGeom prst="rect">
            <a:avLst/>
          </a:prstGeom>
        </p:spPr>
        <p:txBody>
          <a:bodyPr/>
          <a:lstStyle/>
          <a:p>
            <a:endParaRPr lang="en-GB"/>
          </a:p>
        </p:txBody>
      </p:sp>
      <p:sp>
        <p:nvSpPr>
          <p:cNvPr id="18" name="Text Placeholder 8"/>
          <p:cNvSpPr>
            <a:spLocks noGrp="1"/>
          </p:cNvSpPr>
          <p:nvPr>
            <p:ph type="body" sz="quarter" idx="18"/>
          </p:nvPr>
        </p:nvSpPr>
        <p:spPr>
          <a:xfrm>
            <a:off x="502920" y="1700214"/>
            <a:ext cx="11136001" cy="357187"/>
          </a:xfrm>
        </p:spPr>
        <p:txBody>
          <a:bodyPr/>
          <a:lstStyle/>
          <a:p>
            <a:pPr lvl="0"/>
            <a:r>
              <a:rPr lang="en-US"/>
              <a:t>Click to edit Master text styles</a:t>
            </a:r>
          </a:p>
        </p:txBody>
      </p:sp>
      <p:sp>
        <p:nvSpPr>
          <p:cNvPr id="19" name="Text Placeholder 7"/>
          <p:cNvSpPr>
            <a:spLocks noGrp="1"/>
          </p:cNvSpPr>
          <p:nvPr>
            <p:ph type="body" sz="quarter" idx="23"/>
          </p:nvPr>
        </p:nvSpPr>
        <p:spPr>
          <a:xfrm>
            <a:off x="502920" y="6121014"/>
            <a:ext cx="11145627" cy="256647"/>
          </a:xfrm>
        </p:spPr>
        <p:txBody>
          <a:bodyPr>
            <a:normAutofit/>
          </a:bodyPr>
          <a:lstStyle>
            <a:lvl1pPr>
              <a:spcAft>
                <a:spcPts val="0"/>
              </a:spcAft>
              <a:defRPr sz="900"/>
            </a:lvl1pPr>
          </a:lstStyle>
          <a:p>
            <a:pPr lvl="0"/>
            <a:r>
              <a:rPr lang="en-US"/>
              <a:t>Click to edit Master text styles</a:t>
            </a:r>
          </a:p>
        </p:txBody>
      </p:sp>
      <p:sp>
        <p:nvSpPr>
          <p:cNvPr id="7" name="TextBox 6"/>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1748863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 chart - Black">
    <p:bg>
      <p:bgRef idx="1001">
        <a:schemeClr val="bg1"/>
      </p:bgRef>
    </p:bg>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16" name="Title Placeholder 1"/>
          <p:cNvSpPr>
            <a:spLocks noGrp="1"/>
          </p:cNvSpPr>
          <p:nvPr>
            <p:ph type="title" hasCustomPrompt="1"/>
          </p:nvPr>
        </p:nvSpPr>
        <p:spPr>
          <a:xfrm>
            <a:off x="502920" y="320040"/>
            <a:ext cx="11136000" cy="331559"/>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2920" y="2051999"/>
            <a:ext cx="3522776" cy="4069014"/>
          </a:xfrm>
          <a:prstGeom prst="rect">
            <a:avLst/>
          </a:prstGeom>
        </p:spPr>
        <p:txBody>
          <a:bodyPr/>
          <a:lstStyle/>
          <a:p>
            <a:endParaRPr lang="en-GB"/>
          </a:p>
        </p:txBody>
      </p:sp>
      <p:sp>
        <p:nvSpPr>
          <p:cNvPr id="18" name="Text Placeholder 8"/>
          <p:cNvSpPr>
            <a:spLocks noGrp="1"/>
          </p:cNvSpPr>
          <p:nvPr>
            <p:ph type="body" sz="quarter" idx="18"/>
          </p:nvPr>
        </p:nvSpPr>
        <p:spPr>
          <a:xfrm>
            <a:off x="502920" y="1700214"/>
            <a:ext cx="3537600" cy="357187"/>
          </a:xfrm>
        </p:spPr>
        <p:txBody>
          <a:bodyPr/>
          <a:lstStyle/>
          <a:p>
            <a:pPr lvl="0"/>
            <a:r>
              <a:rPr lang="en-US"/>
              <a:t>Click to edit Master text styles</a:t>
            </a:r>
          </a:p>
        </p:txBody>
      </p:sp>
      <p:sp>
        <p:nvSpPr>
          <p:cNvPr id="7" name="Chart Placeholder 3"/>
          <p:cNvSpPr>
            <a:spLocks noGrp="1"/>
          </p:cNvSpPr>
          <p:nvPr>
            <p:ph type="chart" sz="quarter" idx="19"/>
          </p:nvPr>
        </p:nvSpPr>
        <p:spPr>
          <a:xfrm>
            <a:off x="4327200" y="2051999"/>
            <a:ext cx="3537600" cy="4069014"/>
          </a:xfrm>
          <a:prstGeom prst="rect">
            <a:avLst/>
          </a:prstGeom>
        </p:spPr>
        <p:txBody>
          <a:bodyPr/>
          <a:lstStyle/>
          <a:p>
            <a:endParaRPr lang="en-GB"/>
          </a:p>
        </p:txBody>
      </p:sp>
      <p:sp>
        <p:nvSpPr>
          <p:cNvPr id="8" name="Text Placeholder 8"/>
          <p:cNvSpPr>
            <a:spLocks noGrp="1"/>
          </p:cNvSpPr>
          <p:nvPr>
            <p:ph type="body" sz="quarter" idx="20"/>
          </p:nvPr>
        </p:nvSpPr>
        <p:spPr>
          <a:xfrm>
            <a:off x="4327199" y="1700214"/>
            <a:ext cx="3537600" cy="357187"/>
          </a:xfrm>
        </p:spPr>
        <p:txBody>
          <a:bodyPr/>
          <a:lstStyle/>
          <a:p>
            <a:pPr lvl="0"/>
            <a:r>
              <a:rPr lang="en-US"/>
              <a:t>Click to edit Master text styles</a:t>
            </a:r>
          </a:p>
        </p:txBody>
      </p:sp>
      <p:sp>
        <p:nvSpPr>
          <p:cNvPr id="9" name="Chart Placeholder 3"/>
          <p:cNvSpPr>
            <a:spLocks noGrp="1"/>
          </p:cNvSpPr>
          <p:nvPr>
            <p:ph type="chart" sz="quarter" idx="21"/>
          </p:nvPr>
        </p:nvSpPr>
        <p:spPr>
          <a:xfrm>
            <a:off x="8144286" y="2051999"/>
            <a:ext cx="3522781" cy="4069014"/>
          </a:xfrm>
          <a:prstGeom prst="rect">
            <a:avLst/>
          </a:prstGeom>
        </p:spPr>
        <p:txBody>
          <a:bodyPr/>
          <a:lstStyle/>
          <a:p>
            <a:endParaRPr lang="en-GB"/>
          </a:p>
        </p:txBody>
      </p:sp>
      <p:sp>
        <p:nvSpPr>
          <p:cNvPr id="10" name="Text Placeholder 8"/>
          <p:cNvSpPr>
            <a:spLocks noGrp="1"/>
          </p:cNvSpPr>
          <p:nvPr>
            <p:ph type="body" sz="quarter" idx="22"/>
          </p:nvPr>
        </p:nvSpPr>
        <p:spPr>
          <a:xfrm>
            <a:off x="8144286" y="1700214"/>
            <a:ext cx="3540671" cy="357187"/>
          </a:xfrm>
        </p:spPr>
        <p:txBody>
          <a:bodyPr/>
          <a:lstStyle/>
          <a:p>
            <a:pPr lvl="0"/>
            <a:r>
              <a:rPr lang="en-US"/>
              <a:t>Click to edit Master text styles</a:t>
            </a:r>
          </a:p>
        </p:txBody>
      </p:sp>
      <p:sp>
        <p:nvSpPr>
          <p:cNvPr id="12" name="Text Placeholder 7"/>
          <p:cNvSpPr>
            <a:spLocks noGrp="1"/>
          </p:cNvSpPr>
          <p:nvPr>
            <p:ph type="body" sz="quarter" idx="23"/>
          </p:nvPr>
        </p:nvSpPr>
        <p:spPr>
          <a:xfrm>
            <a:off x="502920" y="6121014"/>
            <a:ext cx="11145627" cy="256647"/>
          </a:xfrm>
        </p:spPr>
        <p:txBody>
          <a:bodyPr>
            <a:normAutofit/>
          </a:bodyPr>
          <a:lstStyle>
            <a:lvl1pPr>
              <a:spcAft>
                <a:spcPts val="0"/>
              </a:spcAft>
              <a:defRPr sz="900"/>
            </a:lvl1pPr>
          </a:lstStyle>
          <a:p>
            <a:pPr lvl="0"/>
            <a:r>
              <a:rPr lang="en-US"/>
              <a:t>Click to edit Master text styles</a:t>
            </a:r>
          </a:p>
        </p:txBody>
      </p:sp>
      <p:sp>
        <p:nvSpPr>
          <p:cNvPr id="11" name="TextBox 10"/>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413378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528000" y="295683"/>
            <a:ext cx="11136000" cy="469492"/>
          </a:xfrm>
          <a:prstGeom prst="rect">
            <a:avLst/>
          </a:prstGeom>
        </p:spPr>
        <p:txBody>
          <a:bodyPr vert="horz" lIns="0" tIns="0" rIns="0" bIns="0" rtlCol="0" anchor="t" anchorCtr="0">
            <a:noAutofit/>
          </a:bodyPr>
          <a:lstStyle>
            <a:lvl1pPr>
              <a:defRPr>
                <a:solidFill>
                  <a:schemeClr val="tx1"/>
                </a:solidFill>
              </a:defRPr>
            </a:lvl1pPr>
          </a:lstStyle>
          <a:p>
            <a:r>
              <a:rPr lang="en-US"/>
              <a:t>Click to add title</a:t>
            </a:r>
          </a:p>
        </p:txBody>
      </p:sp>
      <p:sp>
        <p:nvSpPr>
          <p:cNvPr id="4" name="TextBox 3"/>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1650066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subtitle, 1 column text with charts">
    <p:bg>
      <p:bgRef idx="1001">
        <a:schemeClr val="bg1"/>
      </p:bgRef>
    </p:bg>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2920" y="651600"/>
            <a:ext cx="111360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9" name="Title Placeholder 1"/>
          <p:cNvSpPr>
            <a:spLocks noGrp="1"/>
          </p:cNvSpPr>
          <p:nvPr>
            <p:ph type="title" hasCustomPrompt="1"/>
          </p:nvPr>
        </p:nvSpPr>
        <p:spPr>
          <a:xfrm>
            <a:off x="502920" y="320040"/>
            <a:ext cx="11136000" cy="469492"/>
          </a:xfrm>
          <a:prstGeom prst="rect">
            <a:avLst/>
          </a:prstGeom>
        </p:spPr>
        <p:txBody>
          <a:bodyPr vert="horz" lIns="0" tIns="0" rIns="0" bIns="0" rtlCol="0" anchor="t" anchorCtr="0">
            <a:noAutofit/>
          </a:bodyPr>
          <a:lstStyle>
            <a:lvl1pPr>
              <a:defRPr/>
            </a:lvl1pPr>
          </a:lstStyle>
          <a:p>
            <a:r>
              <a:rPr lang="en-US"/>
              <a:t>Click to add title</a:t>
            </a:r>
          </a:p>
        </p:txBody>
      </p:sp>
      <p:sp>
        <p:nvSpPr>
          <p:cNvPr id="10" name="Text Placeholder 18"/>
          <p:cNvSpPr>
            <a:spLocks noGrp="1"/>
          </p:cNvSpPr>
          <p:nvPr>
            <p:ph idx="1"/>
          </p:nvPr>
        </p:nvSpPr>
        <p:spPr>
          <a:xfrm>
            <a:off x="502919" y="1700213"/>
            <a:ext cx="11164147" cy="4681538"/>
          </a:xfrm>
          <a:prstGeom prst="rect">
            <a:avLst/>
          </a:prstGeom>
        </p:spPr>
        <p:txBody>
          <a:bodyPr vert="horz" lIns="0" tIns="0" rIns="0" bIns="0" rtlCol="0">
            <a:normAutofit/>
          </a:bodyPr>
          <a:lstStyle>
            <a:lvl1pPr>
              <a:defRPr sz="1300"/>
            </a:lvl1pPr>
            <a:lvl2pPr>
              <a:defRPr sz="1300"/>
            </a:lvl2pPr>
            <a:lvl3pPr>
              <a:defRPr sz="13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GB"/>
              <a:t>Seventh level</a:t>
            </a:r>
          </a:p>
          <a:p>
            <a:pPr lvl="7"/>
            <a:r>
              <a:rPr lang="en-GB"/>
              <a:t>Eighth level</a:t>
            </a:r>
          </a:p>
          <a:p>
            <a:pPr lvl="8"/>
            <a:r>
              <a:rPr lang="en-GB"/>
              <a:t>Ninth level</a:t>
            </a:r>
          </a:p>
        </p:txBody>
      </p:sp>
      <p:sp>
        <p:nvSpPr>
          <p:cNvPr id="5" name="TextBox 4"/>
          <p:cNvSpPr txBox="1"/>
          <p:nvPr userDrawn="1"/>
        </p:nvSpPr>
        <p:spPr>
          <a:xfrm>
            <a:off x="11203771" y="6491553"/>
            <a:ext cx="463296" cy="329184"/>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2845047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400">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51628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692019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lstStyle>
            <a:lvl1pPr>
              <a:lnSpc>
                <a:spcPct val="100000"/>
              </a:lnSpc>
              <a:defRPr sz="950"/>
            </a:lvl1pPr>
          </a:lstStyle>
          <a:p>
            <a:pPr lvl="0"/>
            <a:r>
              <a:rPr lang="en-US"/>
              <a:t>Click to edit Master text styles</a:t>
            </a:r>
          </a:p>
        </p:txBody>
      </p:sp>
      <p:grpSp>
        <p:nvGrpSpPr>
          <p:cNvPr id="16" name="Group 15">
            <a:extLst>
              <a:ext uri="{FF2B5EF4-FFF2-40B4-BE49-F238E27FC236}">
                <a16:creationId xmlns:a16="http://schemas.microsoft.com/office/drawing/2014/main" id="{04997566-12DB-42C6-84E6-8E749C2312C6}"/>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0342BD48-5C4F-4819-BD37-89A6717CB903}"/>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A45883A3-A15B-4670-8B4D-F88093CD473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4A348EF0-ADC4-462A-90A0-4CFC003519D3}"/>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A79EC0B1-EA9D-4403-8E95-16D34E280DB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61703B8D-1192-427B-A844-72937E693816}"/>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64D1D140-37E4-4FDD-AE02-1774414EBCBB}"/>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7C6572CF-06BE-469A-81CE-8D5296B315A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E43F102F-68A0-410F-B141-874D3FF27FE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52FA796B-05A6-4597-A863-F044BEB0670A}"/>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CBD083F0-A3F9-415E-87B8-E17B452B56EF}"/>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008644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6408549"/>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
        <p:nvSpPr>
          <p:cNvPr id="5" name="Rectangle 4"/>
          <p:cNvSpPr/>
          <p:nvPr userDrawn="1"/>
        </p:nvSpPr>
        <p:spPr>
          <a:xfrm>
            <a:off x="0" y="5615796"/>
            <a:ext cx="12192000" cy="124220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solidFill>
                <a:schemeClr val="tx1"/>
              </a:solidFill>
            </a:endParaRPr>
          </a:p>
        </p:txBody>
      </p:sp>
    </p:spTree>
    <p:extLst>
      <p:ext uri="{BB962C8B-B14F-4D97-AF65-F5344CB8AC3E}">
        <p14:creationId xmlns:p14="http://schemas.microsoft.com/office/powerpoint/2010/main" val="305531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 Trend Lines, 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Manual Input 6">
            <a:extLst>
              <a:ext uri="{FF2B5EF4-FFF2-40B4-BE49-F238E27FC236}">
                <a16:creationId xmlns:a16="http://schemas.microsoft.com/office/drawing/2014/main" id="{FF8ACD7B-4D1B-8E2B-E6B5-C6ABF789E3C7}"/>
              </a:ext>
            </a:extLst>
          </p:cNvPr>
          <p:cNvSpPr/>
          <p:nvPr userDrawn="1"/>
        </p:nvSpPr>
        <p:spPr bwMode="gray">
          <a:xfrm rot="5400000" flipV="1">
            <a:off x="5585137" y="251138"/>
            <a:ext cx="6860023" cy="6353706"/>
          </a:xfrm>
          <a:prstGeom prst="flowChartManualInput">
            <a:avLst/>
          </a:prstGeom>
          <a:gradFill>
            <a:gsLst>
              <a:gs pos="74000">
                <a:srgbClr val="67CFEB">
                  <a:alpha val="51378"/>
                </a:srgbClr>
              </a:gs>
              <a:gs pos="35000">
                <a:srgbClr val="E44697">
                  <a:alpha val="39950"/>
                </a:srgbClr>
              </a:gs>
              <a:gs pos="0">
                <a:srgbClr val="F8EE92">
                  <a:alpha val="48754"/>
                </a:srgbClr>
              </a:gs>
              <a:gs pos="99000">
                <a:srgbClr val="46E3C5">
                  <a:alpha val="37232"/>
                </a:srgbClr>
              </a:gs>
            </a:gsLst>
            <a:lin ang="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28">
            <a:extLst>
              <a:ext uri="{FF2B5EF4-FFF2-40B4-BE49-F238E27FC236}">
                <a16:creationId xmlns:a16="http://schemas.microsoft.com/office/drawing/2014/main" id="{B2D91051-79CD-3659-DD09-673652E1C76D}"/>
              </a:ext>
            </a:extLst>
          </p:cNvPr>
          <p:cNvSpPr/>
          <p:nvPr userDrawn="1"/>
        </p:nvSpPr>
        <p:spPr bwMode="gray">
          <a:xfrm>
            <a:off x="5838293" y="1704069"/>
            <a:ext cx="6353707"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5" name="Rectangle 28">
            <a:extLst>
              <a:ext uri="{FF2B5EF4-FFF2-40B4-BE49-F238E27FC236}">
                <a16:creationId xmlns:a16="http://schemas.microsoft.com/office/drawing/2014/main" id="{A65A6BD7-F40A-A43C-2010-494DF8E56C8D}"/>
              </a:ext>
            </a:extLst>
          </p:cNvPr>
          <p:cNvSpPr/>
          <p:nvPr userDrawn="1"/>
        </p:nvSpPr>
        <p:spPr bwMode="gray">
          <a:xfrm>
            <a:off x="5838293" y="3905009"/>
            <a:ext cx="6353707"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6" name="Data 13">
            <a:extLst>
              <a:ext uri="{FF2B5EF4-FFF2-40B4-BE49-F238E27FC236}">
                <a16:creationId xmlns:a16="http://schemas.microsoft.com/office/drawing/2014/main" id="{08581F64-B3C7-3533-D39A-C94A45F5B96C}"/>
              </a:ext>
            </a:extLst>
          </p:cNvPr>
          <p:cNvSpPr/>
          <p:nvPr userDrawn="1"/>
        </p:nvSpPr>
        <p:spPr bwMode="gray">
          <a:xfrm>
            <a:off x="6095999" y="-22550"/>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flip="none" rotWithShape="1">
            <a:gsLst>
              <a:gs pos="30000">
                <a:schemeClr val="tx1">
                  <a:lumMod val="100000"/>
                </a:schemeClr>
              </a:gs>
              <a:gs pos="37000">
                <a:schemeClr val="tx1">
                  <a:alpha val="0"/>
                </a:schemeClr>
              </a:gs>
            </a:gsLst>
            <a:lin ang="78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Data 13">
            <a:extLst>
              <a:ext uri="{FF2B5EF4-FFF2-40B4-BE49-F238E27FC236}">
                <a16:creationId xmlns:a16="http://schemas.microsoft.com/office/drawing/2014/main" id="{AD6965C0-34A0-7265-CD69-89EE7E689F34}"/>
              </a:ext>
            </a:extLst>
          </p:cNvPr>
          <p:cNvSpPr/>
          <p:nvPr userDrawn="1"/>
        </p:nvSpPr>
        <p:spPr bwMode="gray">
          <a:xfrm>
            <a:off x="4486828" y="-9549"/>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a:gsLst>
              <a:gs pos="75000">
                <a:srgbClr val="67CFEB"/>
              </a:gs>
              <a:gs pos="35000">
                <a:srgbClr val="E44697"/>
              </a:gs>
              <a:gs pos="0">
                <a:srgbClr val="F8EE92"/>
              </a:gs>
              <a:gs pos="99000">
                <a:srgbClr val="46E3C5"/>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Placeholder 1">
            <a:extLst>
              <a:ext uri="{FF2B5EF4-FFF2-40B4-BE49-F238E27FC236}">
                <a16:creationId xmlns:a16="http://schemas.microsoft.com/office/drawing/2014/main" id="{20B1C5F1-5FBF-897A-5EFB-63C23927CCD7}"/>
              </a:ext>
            </a:extLst>
          </p:cNvPr>
          <p:cNvSpPr>
            <a:spLocks noGrp="1"/>
          </p:cNvSpPr>
          <p:nvPr>
            <p:ph type="title"/>
          </p:nvPr>
        </p:nvSpPr>
        <p:spPr bwMode="gray">
          <a:xfrm>
            <a:off x="407109" y="143996"/>
            <a:ext cx="11032892" cy="574210"/>
          </a:xfrm>
          <a:prstGeom prst="rect">
            <a:avLst/>
          </a:prstGeom>
        </p:spPr>
        <p:txBody>
          <a:bodyPr vert="horz" lIns="0" tIns="0" rIns="0" bIns="0" rtlCol="0" anchor="t" anchorCtr="0">
            <a:noAutofit/>
          </a:bodyPr>
          <a:lstStyle>
            <a:lvl1pPr algn="l" defTabSz="1217613" rtl="0" eaLnBrk="1" fontAlgn="base" hangingPunct="1">
              <a:lnSpc>
                <a:spcPct val="90000"/>
              </a:lnSpc>
              <a:spcBef>
                <a:spcPct val="0"/>
              </a:spcBef>
              <a:spcAft>
                <a:spcPct val="0"/>
              </a:spcAft>
              <a:defRPr sz="3000" b="1" kern="120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r>
              <a:rPr lang="en-US"/>
              <a:t>Click to edit Master title style</a:t>
            </a:r>
            <a:endParaRPr lang="en-US" noProof="0"/>
          </a:p>
        </p:txBody>
      </p:sp>
    </p:spTree>
    <p:extLst>
      <p:ext uri="{BB962C8B-B14F-4D97-AF65-F5344CB8AC3E}">
        <p14:creationId xmlns:p14="http://schemas.microsoft.com/office/powerpoint/2010/main" val="42376226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a:t>BASIC LAYOUT</a:t>
            </a:r>
          </a:p>
        </p:txBody>
      </p:sp>
    </p:spTree>
    <p:extLst>
      <p:ext uri="{BB962C8B-B14F-4D97-AF65-F5344CB8AC3E}">
        <p14:creationId xmlns:p14="http://schemas.microsoft.com/office/powerpoint/2010/main" val="15958902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86391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 Trend Lines, HER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7CFD1A-37E4-728B-55B5-254F9D641FF6}"/>
              </a:ext>
            </a:extLst>
          </p:cNvPr>
          <p:cNvPicPr>
            <a:picLocks noChangeAspect="1"/>
          </p:cNvPicPr>
          <p:nvPr userDrawn="1"/>
        </p:nvPicPr>
        <p:blipFill>
          <a:blip r:embed="rId3" cstate="email">
            <a:alphaModFix amt="67000"/>
            <a:extLst>
              <a:ext uri="{28A0092B-C50C-407E-A947-70E740481C1C}">
                <a14:useLocalDpi xmlns:a14="http://schemas.microsoft.com/office/drawing/2010/main"/>
              </a:ext>
            </a:extLst>
          </a:blip>
          <a:srcRect/>
          <a:stretch/>
        </p:blipFill>
        <p:spPr>
          <a:xfrm>
            <a:off x="7705171" y="0"/>
            <a:ext cx="4486830" cy="6858000"/>
          </a:xfrm>
          <a:prstGeom prst="rect">
            <a:avLst/>
          </a:prstGeom>
        </p:spPr>
      </p:pic>
      <p:sp>
        <p:nvSpPr>
          <p:cNvPr id="6" name="Data 13">
            <a:extLst>
              <a:ext uri="{FF2B5EF4-FFF2-40B4-BE49-F238E27FC236}">
                <a16:creationId xmlns:a16="http://schemas.microsoft.com/office/drawing/2014/main" id="{08581F64-B3C7-3533-D39A-C94A45F5B96C}"/>
              </a:ext>
            </a:extLst>
          </p:cNvPr>
          <p:cNvSpPr/>
          <p:nvPr userDrawn="1"/>
        </p:nvSpPr>
        <p:spPr bwMode="gray">
          <a:xfrm>
            <a:off x="6095999" y="-22550"/>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flip="none" rotWithShape="1">
            <a:gsLst>
              <a:gs pos="30000">
                <a:schemeClr val="tx1">
                  <a:lumMod val="100000"/>
                </a:schemeClr>
              </a:gs>
              <a:gs pos="37000">
                <a:schemeClr val="tx1">
                  <a:alpha val="0"/>
                </a:schemeClr>
              </a:gs>
            </a:gsLst>
            <a:lin ang="78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Data 13">
            <a:extLst>
              <a:ext uri="{FF2B5EF4-FFF2-40B4-BE49-F238E27FC236}">
                <a16:creationId xmlns:a16="http://schemas.microsoft.com/office/drawing/2014/main" id="{AD6965C0-34A0-7265-CD69-89EE7E689F34}"/>
              </a:ext>
            </a:extLst>
          </p:cNvPr>
          <p:cNvSpPr/>
          <p:nvPr userDrawn="1"/>
        </p:nvSpPr>
        <p:spPr bwMode="gray">
          <a:xfrm>
            <a:off x="6037329" y="-9549"/>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a:gsLst>
              <a:gs pos="75000">
                <a:srgbClr val="67CFEB"/>
              </a:gs>
              <a:gs pos="35000">
                <a:srgbClr val="E44697"/>
              </a:gs>
              <a:gs pos="0">
                <a:srgbClr val="F8EE92"/>
              </a:gs>
              <a:gs pos="99000">
                <a:srgbClr val="46E3C5"/>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itle Placeholder 1">
            <a:extLst>
              <a:ext uri="{FF2B5EF4-FFF2-40B4-BE49-F238E27FC236}">
                <a16:creationId xmlns:a16="http://schemas.microsoft.com/office/drawing/2014/main" id="{DD045B40-F6CA-849B-7174-ADC5CCB3CAE6}"/>
              </a:ext>
            </a:extLst>
          </p:cNvPr>
          <p:cNvSpPr>
            <a:spLocks noGrp="1"/>
          </p:cNvSpPr>
          <p:nvPr>
            <p:ph type="title"/>
          </p:nvPr>
        </p:nvSpPr>
        <p:spPr bwMode="gray">
          <a:xfrm>
            <a:off x="407109" y="143996"/>
            <a:ext cx="11032892" cy="574210"/>
          </a:xfrm>
          <a:prstGeom prst="rect">
            <a:avLst/>
          </a:prstGeom>
        </p:spPr>
        <p:txBody>
          <a:bodyPr vert="horz" lIns="0" tIns="0" rIns="0" bIns="0" rtlCol="0" anchor="t" anchorCtr="0">
            <a:noAutofit/>
          </a:bodyPr>
          <a:lstStyle>
            <a:lvl1pPr algn="l" defTabSz="1217613" rtl="0" eaLnBrk="1" fontAlgn="base" hangingPunct="1">
              <a:lnSpc>
                <a:spcPct val="90000"/>
              </a:lnSpc>
              <a:spcBef>
                <a:spcPct val="0"/>
              </a:spcBef>
              <a:spcAft>
                <a:spcPct val="0"/>
              </a:spcAft>
              <a:defRPr sz="3000" b="1" kern="120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r>
              <a:rPr lang="en-US"/>
              <a:t>Click to edit Master title style</a:t>
            </a:r>
            <a:endParaRPr lang="en-US" noProof="0"/>
          </a:p>
        </p:txBody>
      </p:sp>
    </p:spTree>
    <p:extLst>
      <p:ext uri="{BB962C8B-B14F-4D97-AF65-F5344CB8AC3E}">
        <p14:creationId xmlns:p14="http://schemas.microsoft.com/office/powerpoint/2010/main" val="276602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 Trend Lines, 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Manual Input 6">
            <a:extLst>
              <a:ext uri="{FF2B5EF4-FFF2-40B4-BE49-F238E27FC236}">
                <a16:creationId xmlns:a16="http://schemas.microsoft.com/office/drawing/2014/main" id="{FF8ACD7B-4D1B-8E2B-E6B5-C6ABF789E3C7}"/>
              </a:ext>
            </a:extLst>
          </p:cNvPr>
          <p:cNvSpPr/>
          <p:nvPr userDrawn="1"/>
        </p:nvSpPr>
        <p:spPr bwMode="gray">
          <a:xfrm rot="5400000" flipV="1">
            <a:off x="7407346" y="2073347"/>
            <a:ext cx="6860023" cy="2709289"/>
          </a:xfrm>
          <a:prstGeom prst="flowChartManualInput">
            <a:avLst/>
          </a:prstGeom>
          <a:gradFill>
            <a:gsLst>
              <a:gs pos="74000">
                <a:srgbClr val="67CFEB">
                  <a:alpha val="51378"/>
                </a:srgbClr>
              </a:gs>
              <a:gs pos="35000">
                <a:srgbClr val="E44697">
                  <a:alpha val="39950"/>
                </a:srgbClr>
              </a:gs>
              <a:gs pos="0">
                <a:srgbClr val="F8EE92">
                  <a:alpha val="48754"/>
                </a:srgbClr>
              </a:gs>
              <a:gs pos="99000">
                <a:srgbClr val="46E3C5">
                  <a:alpha val="37232"/>
                </a:srgbClr>
              </a:gs>
            </a:gsLst>
            <a:lin ang="0" scaled="0"/>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28">
            <a:extLst>
              <a:ext uri="{FF2B5EF4-FFF2-40B4-BE49-F238E27FC236}">
                <a16:creationId xmlns:a16="http://schemas.microsoft.com/office/drawing/2014/main" id="{B2D91051-79CD-3659-DD09-673652E1C76D}"/>
              </a:ext>
            </a:extLst>
          </p:cNvPr>
          <p:cNvSpPr/>
          <p:nvPr userDrawn="1"/>
        </p:nvSpPr>
        <p:spPr bwMode="gray">
          <a:xfrm>
            <a:off x="9482711" y="1704069"/>
            <a:ext cx="2709290"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5" name="Rectangle 28">
            <a:extLst>
              <a:ext uri="{FF2B5EF4-FFF2-40B4-BE49-F238E27FC236}">
                <a16:creationId xmlns:a16="http://schemas.microsoft.com/office/drawing/2014/main" id="{A65A6BD7-F40A-A43C-2010-494DF8E56C8D}"/>
              </a:ext>
            </a:extLst>
          </p:cNvPr>
          <p:cNvSpPr/>
          <p:nvPr userDrawn="1"/>
        </p:nvSpPr>
        <p:spPr bwMode="gray">
          <a:xfrm>
            <a:off x="9482711" y="3905009"/>
            <a:ext cx="2709290" cy="1809139"/>
          </a:xfrm>
          <a:custGeom>
            <a:avLst/>
            <a:gdLst>
              <a:gd name="connsiteX0" fmla="*/ 0 w 4956175"/>
              <a:gd name="connsiteY0" fmla="*/ 0 h 1809139"/>
              <a:gd name="connsiteX1" fmla="*/ 4956175 w 4956175"/>
              <a:gd name="connsiteY1" fmla="*/ 0 h 1809139"/>
              <a:gd name="connsiteX2" fmla="*/ 4956175 w 4956175"/>
              <a:gd name="connsiteY2" fmla="*/ 1809139 h 1809139"/>
              <a:gd name="connsiteX3" fmla="*/ 0 w 4956175"/>
              <a:gd name="connsiteY3" fmla="*/ 1809139 h 1809139"/>
              <a:gd name="connsiteX4" fmla="*/ 0 w 4956175"/>
              <a:gd name="connsiteY4" fmla="*/ 0 h 1809139"/>
              <a:gd name="connsiteX0" fmla="*/ 412750 w 4956175"/>
              <a:gd name="connsiteY0" fmla="*/ 3175 h 1809139"/>
              <a:gd name="connsiteX1" fmla="*/ 4956175 w 4956175"/>
              <a:gd name="connsiteY1" fmla="*/ 0 h 1809139"/>
              <a:gd name="connsiteX2" fmla="*/ 4956175 w 4956175"/>
              <a:gd name="connsiteY2" fmla="*/ 1809139 h 1809139"/>
              <a:gd name="connsiteX3" fmla="*/ 0 w 4956175"/>
              <a:gd name="connsiteY3" fmla="*/ 1809139 h 1809139"/>
              <a:gd name="connsiteX4" fmla="*/ 412750 w 4956175"/>
              <a:gd name="connsiteY4" fmla="*/ 3175 h 1809139"/>
              <a:gd name="connsiteX0" fmla="*/ 372413 w 4956175"/>
              <a:gd name="connsiteY0" fmla="*/ 6350 h 1809139"/>
              <a:gd name="connsiteX1" fmla="*/ 4956175 w 4956175"/>
              <a:gd name="connsiteY1" fmla="*/ 0 h 1809139"/>
              <a:gd name="connsiteX2" fmla="*/ 4956175 w 4956175"/>
              <a:gd name="connsiteY2" fmla="*/ 1809139 h 1809139"/>
              <a:gd name="connsiteX3" fmla="*/ 0 w 4956175"/>
              <a:gd name="connsiteY3" fmla="*/ 1809139 h 1809139"/>
              <a:gd name="connsiteX4" fmla="*/ 372413 w 4956175"/>
              <a:gd name="connsiteY4" fmla="*/ 6350 h 180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75" h="1809139">
                <a:moveTo>
                  <a:pt x="372413" y="6350"/>
                </a:moveTo>
                <a:lnTo>
                  <a:pt x="4956175" y="0"/>
                </a:lnTo>
                <a:lnTo>
                  <a:pt x="4956175" y="1809139"/>
                </a:lnTo>
                <a:lnTo>
                  <a:pt x="0" y="1809139"/>
                </a:lnTo>
                <a:lnTo>
                  <a:pt x="372413" y="6350"/>
                </a:lnTo>
                <a:close/>
              </a:path>
            </a:pathLst>
          </a:custGeom>
          <a:solidFill>
            <a:schemeClr val="tx1">
              <a:alpha val="25000"/>
            </a:schemeClr>
          </a:solidFill>
          <a:ln w="19050" algn="ctr">
            <a:noFill/>
            <a:miter lim="800000"/>
            <a:headEnd/>
            <a:tailEnd/>
          </a:ln>
        </p:spPr>
        <p:txBody>
          <a:bodyPr wrap="square" lIns="731520" tIns="88900" rIns="365760" bIns="88900" rtlCol="0" anchor="ct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6" name="Data 13">
            <a:extLst>
              <a:ext uri="{FF2B5EF4-FFF2-40B4-BE49-F238E27FC236}">
                <a16:creationId xmlns:a16="http://schemas.microsoft.com/office/drawing/2014/main" id="{08581F64-B3C7-3533-D39A-C94A45F5B96C}"/>
              </a:ext>
            </a:extLst>
          </p:cNvPr>
          <p:cNvSpPr/>
          <p:nvPr userDrawn="1"/>
        </p:nvSpPr>
        <p:spPr bwMode="gray">
          <a:xfrm>
            <a:off x="9740416" y="0"/>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flip="none" rotWithShape="1">
            <a:gsLst>
              <a:gs pos="30000">
                <a:schemeClr val="tx1">
                  <a:lumMod val="100000"/>
                </a:schemeClr>
              </a:gs>
              <a:gs pos="37000">
                <a:schemeClr val="tx1">
                  <a:alpha val="0"/>
                </a:schemeClr>
              </a:gs>
            </a:gsLst>
            <a:lin ang="780000" scaled="0"/>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Data 13">
            <a:extLst>
              <a:ext uri="{FF2B5EF4-FFF2-40B4-BE49-F238E27FC236}">
                <a16:creationId xmlns:a16="http://schemas.microsoft.com/office/drawing/2014/main" id="{AD6965C0-34A0-7265-CD69-89EE7E689F34}"/>
              </a:ext>
            </a:extLst>
          </p:cNvPr>
          <p:cNvSpPr/>
          <p:nvPr userDrawn="1"/>
        </p:nvSpPr>
        <p:spPr bwMode="gray">
          <a:xfrm>
            <a:off x="8131245" y="-9549"/>
            <a:ext cx="3218343" cy="688055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4915"/>
              <a:gd name="connsiteY0" fmla="*/ 10000 h 10000"/>
              <a:gd name="connsiteX1" fmla="*/ 2000 w 14915"/>
              <a:gd name="connsiteY1" fmla="*/ 0 h 10000"/>
              <a:gd name="connsiteX2" fmla="*/ 14915 w 14915"/>
              <a:gd name="connsiteY2" fmla="*/ 31 h 10000"/>
              <a:gd name="connsiteX3" fmla="*/ 8000 w 14915"/>
              <a:gd name="connsiteY3" fmla="*/ 10000 h 10000"/>
              <a:gd name="connsiteX4" fmla="*/ 0 w 14915"/>
              <a:gd name="connsiteY4" fmla="*/ 10000 h 10000"/>
              <a:gd name="connsiteX0" fmla="*/ 0 w 14915"/>
              <a:gd name="connsiteY0" fmla="*/ 9969 h 9969"/>
              <a:gd name="connsiteX1" fmla="*/ 6915 w 14915"/>
              <a:gd name="connsiteY1" fmla="*/ 15 h 9969"/>
              <a:gd name="connsiteX2" fmla="*/ 14915 w 14915"/>
              <a:gd name="connsiteY2" fmla="*/ 0 h 9969"/>
              <a:gd name="connsiteX3" fmla="*/ 8000 w 14915"/>
              <a:gd name="connsiteY3" fmla="*/ 9969 h 9969"/>
              <a:gd name="connsiteX4" fmla="*/ 0 w 14915"/>
              <a:gd name="connsiteY4" fmla="*/ 9969 h 9969"/>
              <a:gd name="connsiteX0" fmla="*/ 0 w 10341"/>
              <a:gd name="connsiteY0" fmla="*/ 10031 h 10031"/>
              <a:gd name="connsiteX1" fmla="*/ 4977 w 10341"/>
              <a:gd name="connsiteY1" fmla="*/ 15 h 10031"/>
              <a:gd name="connsiteX2" fmla="*/ 10341 w 10341"/>
              <a:gd name="connsiteY2" fmla="*/ 0 h 10031"/>
              <a:gd name="connsiteX3" fmla="*/ 5705 w 10341"/>
              <a:gd name="connsiteY3" fmla="*/ 10000 h 10031"/>
              <a:gd name="connsiteX4" fmla="*/ 0 w 10341"/>
              <a:gd name="connsiteY4" fmla="*/ 10031 h 10031"/>
              <a:gd name="connsiteX0" fmla="*/ 0 w 10341"/>
              <a:gd name="connsiteY0" fmla="*/ 10031 h 10031"/>
              <a:gd name="connsiteX1" fmla="*/ 4977 w 10341"/>
              <a:gd name="connsiteY1" fmla="*/ 15 h 10031"/>
              <a:gd name="connsiteX2" fmla="*/ 10341 w 10341"/>
              <a:gd name="connsiteY2" fmla="*/ 0 h 10031"/>
              <a:gd name="connsiteX3" fmla="*/ 5364 w 10341"/>
              <a:gd name="connsiteY3" fmla="*/ 10015 h 10031"/>
              <a:gd name="connsiteX4" fmla="*/ 0 w 10341"/>
              <a:gd name="connsiteY4" fmla="*/ 10031 h 10031"/>
              <a:gd name="connsiteX0" fmla="*/ 0 w 10493"/>
              <a:gd name="connsiteY0" fmla="*/ 10016 h 10016"/>
              <a:gd name="connsiteX1" fmla="*/ 4977 w 10493"/>
              <a:gd name="connsiteY1" fmla="*/ 0 h 10016"/>
              <a:gd name="connsiteX2" fmla="*/ 10493 w 10493"/>
              <a:gd name="connsiteY2" fmla="*/ 31 h 10016"/>
              <a:gd name="connsiteX3" fmla="*/ 5364 w 10493"/>
              <a:gd name="connsiteY3" fmla="*/ 10000 h 10016"/>
              <a:gd name="connsiteX4" fmla="*/ 0 w 10493"/>
              <a:gd name="connsiteY4" fmla="*/ 10016 h 10016"/>
              <a:gd name="connsiteX0" fmla="*/ 0 w 10493"/>
              <a:gd name="connsiteY0" fmla="*/ 9985 h 9985"/>
              <a:gd name="connsiteX1" fmla="*/ 5166 w 10493"/>
              <a:gd name="connsiteY1" fmla="*/ 0 h 9985"/>
              <a:gd name="connsiteX2" fmla="*/ 10493 w 10493"/>
              <a:gd name="connsiteY2" fmla="*/ 0 h 9985"/>
              <a:gd name="connsiteX3" fmla="*/ 5364 w 10493"/>
              <a:gd name="connsiteY3" fmla="*/ 9969 h 9985"/>
              <a:gd name="connsiteX4" fmla="*/ 0 w 10493"/>
              <a:gd name="connsiteY4" fmla="*/ 9985 h 9985"/>
              <a:gd name="connsiteX0" fmla="*/ 0 w 11661"/>
              <a:gd name="connsiteY0" fmla="*/ 9938 h 9984"/>
              <a:gd name="connsiteX1" fmla="*/ 6584 w 11661"/>
              <a:gd name="connsiteY1" fmla="*/ 0 h 9984"/>
              <a:gd name="connsiteX2" fmla="*/ 11661 w 11661"/>
              <a:gd name="connsiteY2" fmla="*/ 0 h 9984"/>
              <a:gd name="connsiteX3" fmla="*/ 6773 w 11661"/>
              <a:gd name="connsiteY3" fmla="*/ 9984 h 9984"/>
              <a:gd name="connsiteX4" fmla="*/ 0 w 11661"/>
              <a:gd name="connsiteY4" fmla="*/ 9938 h 9984"/>
              <a:gd name="connsiteX0" fmla="*/ 0 w 11269"/>
              <a:gd name="connsiteY0" fmla="*/ 9954 h 10000"/>
              <a:gd name="connsiteX1" fmla="*/ 5646 w 11269"/>
              <a:gd name="connsiteY1" fmla="*/ 0 h 10000"/>
              <a:gd name="connsiteX2" fmla="*/ 11269 w 11269"/>
              <a:gd name="connsiteY2" fmla="*/ 15 h 10000"/>
              <a:gd name="connsiteX3" fmla="*/ 5808 w 11269"/>
              <a:gd name="connsiteY3" fmla="*/ 10000 h 10000"/>
              <a:gd name="connsiteX4" fmla="*/ 0 w 11269"/>
              <a:gd name="connsiteY4" fmla="*/ 9954 h 10000"/>
              <a:gd name="connsiteX0" fmla="*/ 0 w 11269"/>
              <a:gd name="connsiteY0" fmla="*/ 9954 h 10000"/>
              <a:gd name="connsiteX1" fmla="*/ 5646 w 11269"/>
              <a:gd name="connsiteY1" fmla="*/ 0 h 10000"/>
              <a:gd name="connsiteX2" fmla="*/ 11269 w 11269"/>
              <a:gd name="connsiteY2" fmla="*/ 15 h 10000"/>
              <a:gd name="connsiteX3" fmla="*/ 5560 w 11269"/>
              <a:gd name="connsiteY3" fmla="*/ 10000 h 10000"/>
              <a:gd name="connsiteX4" fmla="*/ 0 w 11269"/>
              <a:gd name="connsiteY4" fmla="*/ 9954 h 10000"/>
              <a:gd name="connsiteX0" fmla="*/ 0 w 11238"/>
              <a:gd name="connsiteY0" fmla="*/ 9969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9969 h 10000"/>
              <a:gd name="connsiteX0" fmla="*/ 0 w 11238"/>
              <a:gd name="connsiteY0" fmla="*/ 10000 h 10000"/>
              <a:gd name="connsiteX1" fmla="*/ 5615 w 11238"/>
              <a:gd name="connsiteY1" fmla="*/ 0 h 10000"/>
              <a:gd name="connsiteX2" fmla="*/ 11238 w 11238"/>
              <a:gd name="connsiteY2" fmla="*/ 15 h 10000"/>
              <a:gd name="connsiteX3" fmla="*/ 5529 w 11238"/>
              <a:gd name="connsiteY3" fmla="*/ 10000 h 10000"/>
              <a:gd name="connsiteX4" fmla="*/ 0 w 11238"/>
              <a:gd name="connsiteY4" fmla="*/ 10000 h 10000"/>
              <a:gd name="connsiteX0" fmla="*/ 0 w 11247"/>
              <a:gd name="connsiteY0" fmla="*/ 10000 h 10000"/>
              <a:gd name="connsiteX1" fmla="*/ 5615 w 11247"/>
              <a:gd name="connsiteY1" fmla="*/ 0 h 10000"/>
              <a:gd name="connsiteX2" fmla="*/ 11247 w 11247"/>
              <a:gd name="connsiteY2" fmla="*/ 43 h 10000"/>
              <a:gd name="connsiteX3" fmla="*/ 5529 w 11247"/>
              <a:gd name="connsiteY3" fmla="*/ 10000 h 10000"/>
              <a:gd name="connsiteX4" fmla="*/ 0 w 11247"/>
              <a:gd name="connsiteY4" fmla="*/ 10000 h 10000"/>
              <a:gd name="connsiteX0" fmla="*/ 0 w 11247"/>
              <a:gd name="connsiteY0" fmla="*/ 9968 h 9968"/>
              <a:gd name="connsiteX1" fmla="*/ 5606 w 11247"/>
              <a:gd name="connsiteY1" fmla="*/ 0 h 9968"/>
              <a:gd name="connsiteX2" fmla="*/ 11247 w 11247"/>
              <a:gd name="connsiteY2" fmla="*/ 11 h 9968"/>
              <a:gd name="connsiteX3" fmla="*/ 5529 w 11247"/>
              <a:gd name="connsiteY3" fmla="*/ 9968 h 9968"/>
              <a:gd name="connsiteX4" fmla="*/ 0 w 11247"/>
              <a:gd name="connsiteY4" fmla="*/ 9968 h 9968"/>
              <a:gd name="connsiteX0" fmla="*/ 0 w 10049"/>
              <a:gd name="connsiteY0" fmla="*/ 9995 h 10000"/>
              <a:gd name="connsiteX1" fmla="*/ 5033 w 10049"/>
              <a:gd name="connsiteY1" fmla="*/ 0 h 10000"/>
              <a:gd name="connsiteX2" fmla="*/ 10049 w 10049"/>
              <a:gd name="connsiteY2" fmla="*/ 11 h 10000"/>
              <a:gd name="connsiteX3" fmla="*/ 4965 w 10049"/>
              <a:gd name="connsiteY3" fmla="*/ 10000 h 10000"/>
              <a:gd name="connsiteX4" fmla="*/ 0 w 10049"/>
              <a:gd name="connsiteY4" fmla="*/ 9995 h 10000"/>
              <a:gd name="connsiteX0" fmla="*/ 0 w 10049"/>
              <a:gd name="connsiteY0" fmla="*/ 9995 h 9995"/>
              <a:gd name="connsiteX1" fmla="*/ 5033 w 10049"/>
              <a:gd name="connsiteY1" fmla="*/ 0 h 9995"/>
              <a:gd name="connsiteX2" fmla="*/ 10049 w 10049"/>
              <a:gd name="connsiteY2" fmla="*/ 11 h 9995"/>
              <a:gd name="connsiteX3" fmla="*/ 4965 w 10049"/>
              <a:gd name="connsiteY3" fmla="*/ 9986 h 9995"/>
              <a:gd name="connsiteX4" fmla="*/ 0 w 10049"/>
              <a:gd name="connsiteY4" fmla="*/ 9995 h 9995"/>
              <a:gd name="connsiteX0" fmla="*/ 0 w 9992"/>
              <a:gd name="connsiteY0" fmla="*/ 9986 h 9991"/>
              <a:gd name="connsiteX1" fmla="*/ 5000 w 9992"/>
              <a:gd name="connsiteY1" fmla="*/ 0 h 9991"/>
              <a:gd name="connsiteX2" fmla="*/ 9992 w 9992"/>
              <a:gd name="connsiteY2" fmla="*/ 11 h 9991"/>
              <a:gd name="connsiteX3" fmla="*/ 4933 w 9992"/>
              <a:gd name="connsiteY3" fmla="*/ 9991 h 9991"/>
              <a:gd name="connsiteX4" fmla="*/ 0 w 9992"/>
              <a:gd name="connsiteY4" fmla="*/ 9986 h 9991"/>
              <a:gd name="connsiteX0" fmla="*/ 0 w 10008"/>
              <a:gd name="connsiteY0" fmla="*/ 10000 h 10000"/>
              <a:gd name="connsiteX1" fmla="*/ 5012 w 10008"/>
              <a:gd name="connsiteY1" fmla="*/ 0 h 10000"/>
              <a:gd name="connsiteX2" fmla="*/ 10008 w 10008"/>
              <a:gd name="connsiteY2" fmla="*/ 11 h 10000"/>
              <a:gd name="connsiteX3" fmla="*/ 4945 w 10008"/>
              <a:gd name="connsiteY3" fmla="*/ 10000 h 10000"/>
              <a:gd name="connsiteX4" fmla="*/ 0 w 10008"/>
              <a:gd name="connsiteY4" fmla="*/ 10000 h 10000"/>
              <a:gd name="connsiteX0" fmla="*/ 0 w 10008"/>
              <a:gd name="connsiteY0" fmla="*/ 10000 h 10005"/>
              <a:gd name="connsiteX1" fmla="*/ 5012 w 10008"/>
              <a:gd name="connsiteY1" fmla="*/ 0 h 10005"/>
              <a:gd name="connsiteX2" fmla="*/ 10008 w 10008"/>
              <a:gd name="connsiteY2" fmla="*/ 11 h 10005"/>
              <a:gd name="connsiteX3" fmla="*/ 4961 w 10008"/>
              <a:gd name="connsiteY3" fmla="*/ 10005 h 10005"/>
              <a:gd name="connsiteX4" fmla="*/ 0 w 10008"/>
              <a:gd name="connsiteY4" fmla="*/ 10000 h 10005"/>
              <a:gd name="connsiteX0" fmla="*/ 0 w 9976"/>
              <a:gd name="connsiteY0" fmla="*/ 10000 h 10005"/>
              <a:gd name="connsiteX1" fmla="*/ 5012 w 9976"/>
              <a:gd name="connsiteY1" fmla="*/ 0 h 10005"/>
              <a:gd name="connsiteX2" fmla="*/ 9976 w 9976"/>
              <a:gd name="connsiteY2" fmla="*/ 11 h 10005"/>
              <a:gd name="connsiteX3" fmla="*/ 4961 w 9976"/>
              <a:gd name="connsiteY3" fmla="*/ 10005 h 10005"/>
              <a:gd name="connsiteX4" fmla="*/ 0 w 9976"/>
              <a:gd name="connsiteY4" fmla="*/ 10000 h 10005"/>
              <a:gd name="connsiteX0" fmla="*/ 0 w 10016"/>
              <a:gd name="connsiteY0" fmla="*/ 9995 h 10000"/>
              <a:gd name="connsiteX1" fmla="*/ 5024 w 10016"/>
              <a:gd name="connsiteY1" fmla="*/ 0 h 10000"/>
              <a:gd name="connsiteX2" fmla="*/ 10016 w 10016"/>
              <a:gd name="connsiteY2" fmla="*/ 11 h 10000"/>
              <a:gd name="connsiteX3" fmla="*/ 4973 w 10016"/>
              <a:gd name="connsiteY3" fmla="*/ 10000 h 10000"/>
              <a:gd name="connsiteX4" fmla="*/ 0 w 10016"/>
              <a:gd name="connsiteY4" fmla="*/ 9995 h 10000"/>
              <a:gd name="connsiteX0" fmla="*/ 0 w 10016"/>
              <a:gd name="connsiteY0" fmla="*/ 9986 h 9991"/>
              <a:gd name="connsiteX1" fmla="*/ 5056 w 10016"/>
              <a:gd name="connsiteY1" fmla="*/ 0 h 9991"/>
              <a:gd name="connsiteX2" fmla="*/ 10016 w 10016"/>
              <a:gd name="connsiteY2" fmla="*/ 2 h 9991"/>
              <a:gd name="connsiteX3" fmla="*/ 4973 w 10016"/>
              <a:gd name="connsiteY3" fmla="*/ 9991 h 9991"/>
              <a:gd name="connsiteX4" fmla="*/ 0 w 10016"/>
              <a:gd name="connsiteY4" fmla="*/ 9986 h 9991"/>
              <a:gd name="connsiteX0" fmla="*/ 0 w 9959"/>
              <a:gd name="connsiteY0" fmla="*/ 9995 h 10000"/>
              <a:gd name="connsiteX1" fmla="*/ 5007 w 9959"/>
              <a:gd name="connsiteY1" fmla="*/ 0 h 10000"/>
              <a:gd name="connsiteX2" fmla="*/ 9959 w 9959"/>
              <a:gd name="connsiteY2" fmla="*/ 2 h 10000"/>
              <a:gd name="connsiteX3" fmla="*/ 4924 w 9959"/>
              <a:gd name="connsiteY3" fmla="*/ 10000 h 10000"/>
              <a:gd name="connsiteX4" fmla="*/ 0 w 9959"/>
              <a:gd name="connsiteY4" fmla="*/ 9995 h 10000"/>
              <a:gd name="connsiteX0" fmla="*/ 0 w 10008"/>
              <a:gd name="connsiteY0" fmla="*/ 9995 h 10000"/>
              <a:gd name="connsiteX1" fmla="*/ 5036 w 10008"/>
              <a:gd name="connsiteY1" fmla="*/ 0 h 10000"/>
              <a:gd name="connsiteX2" fmla="*/ 10008 w 10008"/>
              <a:gd name="connsiteY2" fmla="*/ 2 h 10000"/>
              <a:gd name="connsiteX3" fmla="*/ 4952 w 10008"/>
              <a:gd name="connsiteY3" fmla="*/ 10000 h 10000"/>
              <a:gd name="connsiteX4" fmla="*/ 0 w 10008"/>
              <a:gd name="connsiteY4" fmla="*/ 9995 h 10000"/>
              <a:gd name="connsiteX0" fmla="*/ 0 w 10032"/>
              <a:gd name="connsiteY0" fmla="*/ 10000 h 10000"/>
              <a:gd name="connsiteX1" fmla="*/ 5060 w 10032"/>
              <a:gd name="connsiteY1" fmla="*/ 0 h 10000"/>
              <a:gd name="connsiteX2" fmla="*/ 10032 w 10032"/>
              <a:gd name="connsiteY2" fmla="*/ 2 h 10000"/>
              <a:gd name="connsiteX3" fmla="*/ 4976 w 10032"/>
              <a:gd name="connsiteY3" fmla="*/ 10000 h 10000"/>
              <a:gd name="connsiteX4" fmla="*/ 0 w 10032"/>
              <a:gd name="connsiteY4" fmla="*/ 10000 h 10000"/>
              <a:gd name="connsiteX0" fmla="*/ 0 w 10032"/>
              <a:gd name="connsiteY0" fmla="*/ 9998 h 9998"/>
              <a:gd name="connsiteX1" fmla="*/ 5060 w 10032"/>
              <a:gd name="connsiteY1" fmla="*/ 3 h 9998"/>
              <a:gd name="connsiteX2" fmla="*/ 10032 w 10032"/>
              <a:gd name="connsiteY2" fmla="*/ 0 h 9998"/>
              <a:gd name="connsiteX3" fmla="*/ 4976 w 10032"/>
              <a:gd name="connsiteY3" fmla="*/ 9998 h 9998"/>
              <a:gd name="connsiteX4" fmla="*/ 0 w 10032"/>
              <a:gd name="connsiteY4" fmla="*/ 9998 h 9998"/>
              <a:gd name="connsiteX0" fmla="*/ 0 w 10000"/>
              <a:gd name="connsiteY0" fmla="*/ 10002 h 10002"/>
              <a:gd name="connsiteX1" fmla="*/ 5036 w 10000"/>
              <a:gd name="connsiteY1" fmla="*/ 0 h 10002"/>
              <a:gd name="connsiteX2" fmla="*/ 10000 w 10000"/>
              <a:gd name="connsiteY2" fmla="*/ 2 h 10002"/>
              <a:gd name="connsiteX3" fmla="*/ 4960 w 10000"/>
              <a:gd name="connsiteY3" fmla="*/ 10002 h 10002"/>
              <a:gd name="connsiteX4" fmla="*/ 0 w 10000"/>
              <a:gd name="connsiteY4" fmla="*/ 10002 h 10002"/>
              <a:gd name="connsiteX0" fmla="*/ 0 w 9984"/>
              <a:gd name="connsiteY0" fmla="*/ 10002 h 10002"/>
              <a:gd name="connsiteX1" fmla="*/ 5036 w 9984"/>
              <a:gd name="connsiteY1" fmla="*/ 0 h 10002"/>
              <a:gd name="connsiteX2" fmla="*/ 9984 w 9984"/>
              <a:gd name="connsiteY2" fmla="*/ 7 h 10002"/>
              <a:gd name="connsiteX3" fmla="*/ 4960 w 9984"/>
              <a:gd name="connsiteY3" fmla="*/ 10002 h 10002"/>
              <a:gd name="connsiteX4" fmla="*/ 0 w 9984"/>
              <a:gd name="connsiteY4" fmla="*/ 10002 h 10002"/>
              <a:gd name="connsiteX0" fmla="*/ 0 w 10000"/>
              <a:gd name="connsiteY0" fmla="*/ 10000 h 10000"/>
              <a:gd name="connsiteX1" fmla="*/ 5467 w 10000"/>
              <a:gd name="connsiteY1" fmla="*/ 0 h 10000"/>
              <a:gd name="connsiteX2" fmla="*/ 10000 w 10000"/>
              <a:gd name="connsiteY2" fmla="*/ 7 h 10000"/>
              <a:gd name="connsiteX3" fmla="*/ 4968 w 10000"/>
              <a:gd name="connsiteY3" fmla="*/ 10000 h 10000"/>
              <a:gd name="connsiteX4" fmla="*/ 0 w 10000"/>
              <a:gd name="connsiteY4" fmla="*/ 10000 h 10000"/>
              <a:gd name="connsiteX0" fmla="*/ 0 w 9414"/>
              <a:gd name="connsiteY0" fmla="*/ 10000 h 10000"/>
              <a:gd name="connsiteX1" fmla="*/ 5467 w 9414"/>
              <a:gd name="connsiteY1" fmla="*/ 0 h 10000"/>
              <a:gd name="connsiteX2" fmla="*/ 9414 w 9414"/>
              <a:gd name="connsiteY2" fmla="*/ 7 h 10000"/>
              <a:gd name="connsiteX3" fmla="*/ 4968 w 9414"/>
              <a:gd name="connsiteY3" fmla="*/ 10000 h 10000"/>
              <a:gd name="connsiteX4" fmla="*/ 0 w 9414"/>
              <a:gd name="connsiteY4" fmla="*/ 10000 h 10000"/>
              <a:gd name="connsiteX0" fmla="*/ 0 w 8998"/>
              <a:gd name="connsiteY0" fmla="*/ 9963 h 10000"/>
              <a:gd name="connsiteX1" fmla="*/ 4805 w 8998"/>
              <a:gd name="connsiteY1" fmla="*/ 0 h 10000"/>
              <a:gd name="connsiteX2" fmla="*/ 8998 w 8998"/>
              <a:gd name="connsiteY2" fmla="*/ 7 h 10000"/>
              <a:gd name="connsiteX3" fmla="*/ 4275 w 8998"/>
              <a:gd name="connsiteY3" fmla="*/ 10000 h 10000"/>
              <a:gd name="connsiteX4" fmla="*/ 0 w 8998"/>
              <a:gd name="connsiteY4" fmla="*/ 9963 h 10000"/>
              <a:gd name="connsiteX0" fmla="*/ 0 w 10000"/>
              <a:gd name="connsiteY0" fmla="*/ 9963 h 10000"/>
              <a:gd name="connsiteX1" fmla="*/ 5340 w 10000"/>
              <a:gd name="connsiteY1" fmla="*/ 0 h 10000"/>
              <a:gd name="connsiteX2" fmla="*/ 10000 w 10000"/>
              <a:gd name="connsiteY2" fmla="*/ 7 h 10000"/>
              <a:gd name="connsiteX3" fmla="*/ 5020 w 10000"/>
              <a:gd name="connsiteY3" fmla="*/ 10000 h 10000"/>
              <a:gd name="connsiteX4" fmla="*/ 0 w 10000"/>
              <a:gd name="connsiteY4" fmla="*/ 9963 h 10000"/>
              <a:gd name="connsiteX0" fmla="*/ 0 w 9885"/>
              <a:gd name="connsiteY0" fmla="*/ 9963 h 10000"/>
              <a:gd name="connsiteX1" fmla="*/ 5340 w 9885"/>
              <a:gd name="connsiteY1" fmla="*/ 0 h 10000"/>
              <a:gd name="connsiteX2" fmla="*/ 9885 w 9885"/>
              <a:gd name="connsiteY2" fmla="*/ 26 h 10000"/>
              <a:gd name="connsiteX3" fmla="*/ 5020 w 9885"/>
              <a:gd name="connsiteY3" fmla="*/ 10000 h 10000"/>
              <a:gd name="connsiteX4" fmla="*/ 0 w 9885"/>
              <a:gd name="connsiteY4" fmla="*/ 9963 h 10000"/>
              <a:gd name="connsiteX0" fmla="*/ 0 w 10000"/>
              <a:gd name="connsiteY0" fmla="*/ 9937 h 9974"/>
              <a:gd name="connsiteX1" fmla="*/ 4975 w 10000"/>
              <a:gd name="connsiteY1" fmla="*/ 11 h 9974"/>
              <a:gd name="connsiteX2" fmla="*/ 10000 w 10000"/>
              <a:gd name="connsiteY2" fmla="*/ 0 h 9974"/>
              <a:gd name="connsiteX3" fmla="*/ 5078 w 10000"/>
              <a:gd name="connsiteY3" fmla="*/ 9974 h 9974"/>
              <a:gd name="connsiteX4" fmla="*/ 0 w 10000"/>
              <a:gd name="connsiteY4" fmla="*/ 9937 h 9974"/>
              <a:gd name="connsiteX0" fmla="*/ 0 w 9961"/>
              <a:gd name="connsiteY0" fmla="*/ 10019 h 10019"/>
              <a:gd name="connsiteX1" fmla="*/ 4936 w 9961"/>
              <a:gd name="connsiteY1" fmla="*/ 11 h 10019"/>
              <a:gd name="connsiteX2" fmla="*/ 9961 w 9961"/>
              <a:gd name="connsiteY2" fmla="*/ 0 h 10019"/>
              <a:gd name="connsiteX3" fmla="*/ 5039 w 9961"/>
              <a:gd name="connsiteY3" fmla="*/ 10000 h 10019"/>
              <a:gd name="connsiteX4" fmla="*/ 0 w 9961"/>
              <a:gd name="connsiteY4" fmla="*/ 10019 h 10019"/>
              <a:gd name="connsiteX0" fmla="*/ 0 w 10000"/>
              <a:gd name="connsiteY0" fmla="*/ 10045 h 10045"/>
              <a:gd name="connsiteX1" fmla="*/ 4955 w 10000"/>
              <a:gd name="connsiteY1" fmla="*/ 0 h 10045"/>
              <a:gd name="connsiteX2" fmla="*/ 10000 w 10000"/>
              <a:gd name="connsiteY2" fmla="*/ 45 h 10045"/>
              <a:gd name="connsiteX3" fmla="*/ 5059 w 10000"/>
              <a:gd name="connsiteY3" fmla="*/ 10026 h 10045"/>
              <a:gd name="connsiteX4" fmla="*/ 0 w 10000"/>
              <a:gd name="connsiteY4" fmla="*/ 10045 h 10045"/>
              <a:gd name="connsiteX0" fmla="*/ 0 w 10078"/>
              <a:gd name="connsiteY0" fmla="*/ 10056 h 10056"/>
              <a:gd name="connsiteX1" fmla="*/ 4955 w 10078"/>
              <a:gd name="connsiteY1" fmla="*/ 11 h 10056"/>
              <a:gd name="connsiteX2" fmla="*/ 10078 w 10078"/>
              <a:gd name="connsiteY2" fmla="*/ 0 h 10056"/>
              <a:gd name="connsiteX3" fmla="*/ 5059 w 10078"/>
              <a:gd name="connsiteY3" fmla="*/ 10037 h 10056"/>
              <a:gd name="connsiteX4" fmla="*/ 0 w 10078"/>
              <a:gd name="connsiteY4" fmla="*/ 10056 h 10056"/>
              <a:gd name="connsiteX0" fmla="*/ 0 w 10078"/>
              <a:gd name="connsiteY0" fmla="*/ 10056 h 10056"/>
              <a:gd name="connsiteX1" fmla="*/ 4799 w 10078"/>
              <a:gd name="connsiteY1" fmla="*/ 30 h 10056"/>
              <a:gd name="connsiteX2" fmla="*/ 10078 w 10078"/>
              <a:gd name="connsiteY2" fmla="*/ 0 h 10056"/>
              <a:gd name="connsiteX3" fmla="*/ 5059 w 10078"/>
              <a:gd name="connsiteY3" fmla="*/ 10037 h 10056"/>
              <a:gd name="connsiteX4" fmla="*/ 0 w 10078"/>
              <a:gd name="connsiteY4" fmla="*/ 10056 h 10056"/>
              <a:gd name="connsiteX0" fmla="*/ 0 w 9883"/>
              <a:gd name="connsiteY0" fmla="*/ 10037 h 10037"/>
              <a:gd name="connsiteX1" fmla="*/ 4799 w 9883"/>
              <a:gd name="connsiteY1" fmla="*/ 11 h 10037"/>
              <a:gd name="connsiteX2" fmla="*/ 9883 w 9883"/>
              <a:gd name="connsiteY2" fmla="*/ 0 h 10037"/>
              <a:gd name="connsiteX3" fmla="*/ 5059 w 9883"/>
              <a:gd name="connsiteY3" fmla="*/ 10018 h 10037"/>
              <a:gd name="connsiteX4" fmla="*/ 0 w 9883"/>
              <a:gd name="connsiteY4" fmla="*/ 10037 h 1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3" h="10037">
                <a:moveTo>
                  <a:pt x="0" y="10037"/>
                </a:moveTo>
                <a:lnTo>
                  <a:pt x="4799" y="11"/>
                </a:lnTo>
                <a:lnTo>
                  <a:pt x="9883" y="0"/>
                </a:lnTo>
                <a:lnTo>
                  <a:pt x="5059" y="10018"/>
                </a:lnTo>
                <a:lnTo>
                  <a:pt x="0" y="10037"/>
                </a:lnTo>
                <a:close/>
              </a:path>
            </a:pathLst>
          </a:custGeom>
          <a:gradFill>
            <a:gsLst>
              <a:gs pos="75000">
                <a:srgbClr val="67CFEB"/>
              </a:gs>
              <a:gs pos="35000">
                <a:srgbClr val="E44697"/>
              </a:gs>
              <a:gs pos="0">
                <a:srgbClr val="F8EE92"/>
              </a:gs>
              <a:gs pos="99000">
                <a:srgbClr val="46E3C5"/>
              </a:gs>
            </a:gsLst>
            <a:lin ang="5400000" scaled="1"/>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Placeholder 1">
            <a:extLst>
              <a:ext uri="{FF2B5EF4-FFF2-40B4-BE49-F238E27FC236}">
                <a16:creationId xmlns:a16="http://schemas.microsoft.com/office/drawing/2014/main" id="{20B1C5F1-5FBF-897A-5EFB-63C23927CCD7}"/>
              </a:ext>
            </a:extLst>
          </p:cNvPr>
          <p:cNvSpPr>
            <a:spLocks noGrp="1"/>
          </p:cNvSpPr>
          <p:nvPr>
            <p:ph type="title"/>
          </p:nvPr>
        </p:nvSpPr>
        <p:spPr bwMode="gray">
          <a:xfrm>
            <a:off x="407109" y="143996"/>
            <a:ext cx="11032892" cy="574210"/>
          </a:xfrm>
          <a:prstGeom prst="rect">
            <a:avLst/>
          </a:prstGeom>
        </p:spPr>
        <p:txBody>
          <a:bodyPr vert="horz" lIns="0" tIns="0" rIns="0" bIns="0" rtlCol="0" anchor="t" anchorCtr="0">
            <a:noAutofit/>
          </a:bodyPr>
          <a:lstStyle>
            <a:lvl1pPr algn="l" defTabSz="1217613" rtl="0" eaLnBrk="1" fontAlgn="base" hangingPunct="1">
              <a:lnSpc>
                <a:spcPct val="90000"/>
              </a:lnSpc>
              <a:spcBef>
                <a:spcPct val="0"/>
              </a:spcBef>
              <a:spcAft>
                <a:spcPct val="0"/>
              </a:spcAft>
              <a:defRPr sz="3000" b="1" kern="120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r>
              <a:rPr lang="en-US"/>
              <a:t>Click to edit Master title style</a:t>
            </a:r>
            <a:endParaRPr lang="en-US" noProof="0"/>
          </a:p>
        </p:txBody>
      </p:sp>
    </p:spTree>
    <p:extLst>
      <p:ext uri="{BB962C8B-B14F-4D97-AF65-F5344CB8AC3E}">
        <p14:creationId xmlns:p14="http://schemas.microsoft.com/office/powerpoint/2010/main" val="2296132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3166-95CF-C8BF-ADB5-F886090DC50F}"/>
              </a:ext>
            </a:extLst>
          </p:cNvPr>
          <p:cNvSpPr>
            <a:spLocks noGrp="1"/>
          </p:cNvSpPr>
          <p:nvPr>
            <p:ph type="title"/>
          </p:nvPr>
        </p:nvSpPr>
        <p:spPr>
          <a:xfrm>
            <a:off x="838200" y="365125"/>
            <a:ext cx="10515600" cy="1325563"/>
          </a:xfrm>
          <a:prstGeom prst="rect">
            <a:avLst/>
          </a:prstGeom>
        </p:spPr>
        <p:txBody>
          <a:bodyPr/>
          <a:lstStyle>
            <a:lvl1pPr>
              <a:defRPr sz="3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s-AR"/>
          </a:p>
        </p:txBody>
      </p:sp>
    </p:spTree>
    <p:extLst>
      <p:ext uri="{BB962C8B-B14F-4D97-AF65-F5344CB8AC3E}">
        <p14:creationId xmlns:p14="http://schemas.microsoft.com/office/powerpoint/2010/main" val="2110593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FD2771-1051-6B34-55B9-A4DD54BF14D0}"/>
              </a:ext>
            </a:extLst>
          </p:cNvPr>
          <p:cNvSpPr>
            <a:spLocks noGrp="1"/>
          </p:cNvSpPr>
          <p:nvPr>
            <p:ph type="dt" sz="half" idx="10"/>
          </p:nvPr>
        </p:nvSpPr>
        <p:spPr>
          <a:xfrm>
            <a:off x="838200" y="6356350"/>
            <a:ext cx="2743200" cy="365125"/>
          </a:xfrm>
          <a:prstGeom prst="rect">
            <a:avLst/>
          </a:prstGeom>
        </p:spPr>
        <p:txBody>
          <a:bodyPr/>
          <a:lstStyle/>
          <a:p>
            <a:fld id="{07EB2997-AEEB-47E4-A1F7-5E95270C345B}" type="datetimeFigureOut">
              <a:rPr lang="es-AR" smtClean="0"/>
              <a:t>25/2/2025</a:t>
            </a:fld>
            <a:endParaRPr lang="es-AR"/>
          </a:p>
        </p:txBody>
      </p:sp>
      <p:sp>
        <p:nvSpPr>
          <p:cNvPr id="3" name="Footer Placeholder 2">
            <a:extLst>
              <a:ext uri="{FF2B5EF4-FFF2-40B4-BE49-F238E27FC236}">
                <a16:creationId xmlns:a16="http://schemas.microsoft.com/office/drawing/2014/main" id="{F55FC93C-9CB2-1D03-3596-1315D8261FD3}"/>
              </a:ext>
            </a:extLst>
          </p:cNvPr>
          <p:cNvSpPr>
            <a:spLocks noGrp="1"/>
          </p:cNvSpPr>
          <p:nvPr>
            <p:ph type="ftr" sz="quarter" idx="11"/>
          </p:nvPr>
        </p:nvSpPr>
        <p:spPr>
          <a:xfrm>
            <a:off x="4038600" y="6356350"/>
            <a:ext cx="4114800" cy="365125"/>
          </a:xfrm>
          <a:prstGeom prst="rect">
            <a:avLst/>
          </a:prstGeom>
        </p:spPr>
        <p:txBody>
          <a:bodyPr/>
          <a:lstStyle/>
          <a:p>
            <a:endParaRPr lang="es-AR"/>
          </a:p>
        </p:txBody>
      </p:sp>
      <p:sp>
        <p:nvSpPr>
          <p:cNvPr id="4" name="Slide Number Placeholder 3">
            <a:extLst>
              <a:ext uri="{FF2B5EF4-FFF2-40B4-BE49-F238E27FC236}">
                <a16:creationId xmlns:a16="http://schemas.microsoft.com/office/drawing/2014/main" id="{8A1859BB-E143-FF6E-9FFA-A185380CE0B0}"/>
              </a:ext>
            </a:extLst>
          </p:cNvPr>
          <p:cNvSpPr>
            <a:spLocks noGrp="1"/>
          </p:cNvSpPr>
          <p:nvPr>
            <p:ph type="sldNum" sz="quarter" idx="12"/>
          </p:nvPr>
        </p:nvSpPr>
        <p:spPr>
          <a:xfrm>
            <a:off x="8610600" y="6356350"/>
            <a:ext cx="2743200" cy="365125"/>
          </a:xfrm>
          <a:prstGeom prst="rect">
            <a:avLst/>
          </a:prstGeom>
        </p:spPr>
        <p:txBody>
          <a:bodyPr/>
          <a:lstStyle/>
          <a:p>
            <a:fld id="{39AEA91C-06BD-41BC-B71E-292102B7D40E}" type="slidenum">
              <a:rPr lang="es-AR" smtClean="0"/>
              <a:t>‹#›</a:t>
            </a:fld>
            <a:endParaRPr lang="es-AR"/>
          </a:p>
        </p:txBody>
      </p:sp>
    </p:spTree>
    <p:extLst>
      <p:ext uri="{BB962C8B-B14F-4D97-AF65-F5344CB8AC3E}">
        <p14:creationId xmlns:p14="http://schemas.microsoft.com/office/powerpoint/2010/main" val="2693040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15.emf"/><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oleObject" Target="../embeddings/oleObject1.bin"/><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ags" Target="../tags/tag1.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l="-1000" r="-1000"/>
          </a:stretch>
        </a:blipFill>
        <a:effectLst/>
      </p:bgPr>
    </p:bg>
    <p:spTree>
      <p:nvGrpSpPr>
        <p:cNvPr id="1" name=""/>
        <p:cNvGrpSpPr/>
        <p:nvPr/>
      </p:nvGrpSpPr>
      <p:grpSpPr>
        <a:xfrm>
          <a:off x="0" y="0"/>
          <a:ext cx="0" cy="0"/>
          <a:chOff x="0" y="0"/>
          <a:chExt cx="0" cy="0"/>
        </a:xfrm>
      </p:grpSpPr>
      <p:sp>
        <p:nvSpPr>
          <p:cNvPr id="8" name="Copyright">
            <a:extLst>
              <a:ext uri="{FF2B5EF4-FFF2-40B4-BE49-F238E27FC236}">
                <a16:creationId xmlns:a16="http://schemas.microsoft.com/office/drawing/2014/main" id="{FFEE9379-DB45-7A73-32E7-9B0F8AA32D6E}"/>
              </a:ext>
            </a:extLst>
          </p:cNvPr>
          <p:cNvSpPr txBox="1"/>
          <p:nvPr userDrawn="1"/>
        </p:nvSpPr>
        <p:spPr>
          <a:xfrm>
            <a:off x="583035" y="6517368"/>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rgbClr val="97999B"/>
                </a:solidFill>
                <a:latin typeface="Open Sans" panose="020B0606030504020204" pitchFamily="34" charset="0"/>
                <a:ea typeface="Open Sans" panose="020B0606030504020204" pitchFamily="34" charset="0"/>
                <a:cs typeface="Open Sans" panose="020B0606030504020204" pitchFamily="34" charset="0"/>
              </a:rPr>
              <a:t>2025 Deloitte</a:t>
            </a:r>
          </a:p>
        </p:txBody>
      </p:sp>
    </p:spTree>
    <p:extLst>
      <p:ext uri="{BB962C8B-B14F-4D97-AF65-F5344CB8AC3E}">
        <p14:creationId xmlns:p14="http://schemas.microsoft.com/office/powerpoint/2010/main" val="140109651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4" r:id="rId4"/>
    <p:sldLayoutId id="2147483662" r:id="rId5"/>
    <p:sldLayoutId id="2147483663" r:id="rId6"/>
    <p:sldLayoutId id="2147483665" r:id="rId7"/>
    <p:sldLayoutId id="2147483654" r:id="rId8"/>
    <p:sldLayoutId id="2147483655" r:id="rId9"/>
    <p:sldLayoutId id="2147483667" r:id="rId10"/>
    <p:sldLayoutId id="2147483668" r:id="rId11"/>
    <p:sldLayoutId id="2147483669"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712"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2"/>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3" imgW="270" imgH="270" progId="TCLayout.ActiveDocument.1">
                  <p:embed/>
                </p:oleObj>
              </mc:Choice>
              <mc:Fallback>
                <p:oleObj name="think-cell Slide" r:id="rId33" imgW="270" imgH="270" progId="TCLayout.ActiveDocument.1">
                  <p:embed/>
                  <p:pic>
                    <p:nvPicPr>
                      <p:cNvPr id="4" name="Object 3" hidden="1"/>
                      <p:cNvPicPr/>
                      <p:nvPr/>
                    </p:nvPicPr>
                    <p:blipFill>
                      <a:blip r:embed="rId34"/>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908850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4081">
          <p15:clr>
            <a:srgbClr val="F26B43"/>
          </p15:clr>
        </p15:guide>
        <p15:guide id="46" orient="horz" pos="4020">
          <p15:clr>
            <a:srgbClr val="F26B43"/>
          </p15:clr>
        </p15:guide>
        <p15:guide id="51" orient="horz" pos="4080">
          <p15:clr>
            <a:srgbClr val="F26B43"/>
          </p15:clr>
        </p15:guide>
        <p15:guide id="52" pos="3840">
          <p15:clr>
            <a:srgbClr val="F26B43"/>
          </p15:clr>
        </p15:guide>
        <p15:guide id="53" pos="3912">
          <p15:clr>
            <a:srgbClr val="F26B43"/>
          </p15:clr>
        </p15:guide>
        <p15:guide id="54" pos="3768">
          <p15:clr>
            <a:srgbClr val="F26B43"/>
          </p15:clr>
        </p15:guide>
        <p15:guide id="55" pos="4968">
          <p15:clr>
            <a:srgbClr val="F26B43"/>
          </p15:clr>
        </p15:guide>
        <p15:guide id="56" pos="5088">
          <p15:clr>
            <a:srgbClr val="F26B43"/>
          </p15:clr>
        </p15:guide>
        <p15:guide id="57" pos="6168">
          <p15:clr>
            <a:srgbClr val="F26B43"/>
          </p15:clr>
        </p15:guide>
        <p15:guide id="58" pos="6288">
          <p15:clr>
            <a:srgbClr val="F26B43"/>
          </p15:clr>
        </p15:guide>
        <p15:guide id="59" pos="2712">
          <p15:clr>
            <a:srgbClr val="F26B43"/>
          </p15:clr>
        </p15:guide>
        <p15:guide id="60" pos="2592">
          <p15:clr>
            <a:srgbClr val="F26B43"/>
          </p15:clr>
        </p15:guide>
        <p15:guide id="61" pos="1512">
          <p15:clr>
            <a:srgbClr val="F26B43"/>
          </p15:clr>
        </p15:guide>
        <p15:guide id="62" pos="1392">
          <p15:clr>
            <a:srgbClr val="F26B43"/>
          </p15:clr>
        </p15:guide>
        <p15:guide id="63" pos="312">
          <p15:clr>
            <a:srgbClr val="F26B43"/>
          </p15:clr>
        </p15:guide>
        <p15:guide id="64" orient="horz" pos="1056">
          <p15:clr>
            <a:srgbClr val="F26B43"/>
          </p15:clr>
        </p15:guide>
        <p15:guide id="65" orient="horz" pos="2232">
          <p15:clr>
            <a:srgbClr val="F26B43"/>
          </p15:clr>
        </p15:guide>
        <p15:guide id="66" orient="horz" pos="19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svg"/><Relationship Id="rId18" Type="http://schemas.openxmlformats.org/officeDocument/2006/relationships/image" Target="../media/image199.png"/><Relationship Id="rId3" Type="http://schemas.openxmlformats.org/officeDocument/2006/relationships/image" Target="../media/image184.svg"/><Relationship Id="rId21" Type="http://schemas.openxmlformats.org/officeDocument/2006/relationships/image" Target="../media/image202.svg"/><Relationship Id="rId7" Type="http://schemas.openxmlformats.org/officeDocument/2006/relationships/image" Target="../media/image188.svg"/><Relationship Id="rId12" Type="http://schemas.openxmlformats.org/officeDocument/2006/relationships/image" Target="../media/image193.png"/><Relationship Id="rId17" Type="http://schemas.openxmlformats.org/officeDocument/2006/relationships/image" Target="../media/image198.svg"/><Relationship Id="rId2" Type="http://schemas.openxmlformats.org/officeDocument/2006/relationships/image" Target="../media/image183.png"/><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13.xml"/><Relationship Id="rId6" Type="http://schemas.openxmlformats.org/officeDocument/2006/relationships/image" Target="../media/image187.png"/><Relationship Id="rId11" Type="http://schemas.openxmlformats.org/officeDocument/2006/relationships/image" Target="../media/image192.svg"/><Relationship Id="rId5" Type="http://schemas.openxmlformats.org/officeDocument/2006/relationships/image" Target="../media/image186.svg"/><Relationship Id="rId15" Type="http://schemas.openxmlformats.org/officeDocument/2006/relationships/image" Target="../media/image196.svg"/><Relationship Id="rId10" Type="http://schemas.openxmlformats.org/officeDocument/2006/relationships/image" Target="../media/image191.png"/><Relationship Id="rId19" Type="http://schemas.openxmlformats.org/officeDocument/2006/relationships/image" Target="../media/image200.svg"/><Relationship Id="rId4" Type="http://schemas.openxmlformats.org/officeDocument/2006/relationships/image" Target="../media/image185.png"/><Relationship Id="rId9" Type="http://schemas.openxmlformats.org/officeDocument/2006/relationships/image" Target="../media/image190.svg"/><Relationship Id="rId14" Type="http://schemas.openxmlformats.org/officeDocument/2006/relationships/image" Target="../media/image195.png"/></Relationships>
</file>

<file path=ppt/slides/_rels/slide108.xml.rels><?xml version="1.0" encoding="UTF-8" standalone="yes"?>
<Relationships xmlns="http://schemas.openxmlformats.org/package/2006/relationships"><Relationship Id="rId8" Type="http://schemas.openxmlformats.org/officeDocument/2006/relationships/image" Target="../media/image208.svg"/><Relationship Id="rId13" Type="http://schemas.openxmlformats.org/officeDocument/2006/relationships/image" Target="../media/image213.png"/><Relationship Id="rId3" Type="http://schemas.openxmlformats.org/officeDocument/2006/relationships/image" Target="../media/image204.png"/><Relationship Id="rId7" Type="http://schemas.openxmlformats.org/officeDocument/2006/relationships/image" Target="../media/image207.png"/><Relationship Id="rId12" Type="http://schemas.openxmlformats.org/officeDocument/2006/relationships/image" Target="../media/image212.svg"/><Relationship Id="rId2" Type="http://schemas.openxmlformats.org/officeDocument/2006/relationships/image" Target="../media/image203.tiff"/><Relationship Id="rId1" Type="http://schemas.openxmlformats.org/officeDocument/2006/relationships/slideLayout" Target="../slideLayouts/slideLayout13.xml"/><Relationship Id="rId6" Type="http://schemas.openxmlformats.org/officeDocument/2006/relationships/image" Target="../media/image206.svg"/><Relationship Id="rId11" Type="http://schemas.openxmlformats.org/officeDocument/2006/relationships/image" Target="../media/image211.png"/><Relationship Id="rId5" Type="http://schemas.openxmlformats.org/officeDocument/2006/relationships/image" Target="../media/image205.png"/><Relationship Id="rId10" Type="http://schemas.openxmlformats.org/officeDocument/2006/relationships/image" Target="../media/image210.svg"/><Relationship Id="rId4" Type="http://schemas.microsoft.com/office/2007/relationships/hdphoto" Target="../media/hdphoto20.wdp"/><Relationship Id="rId9" Type="http://schemas.openxmlformats.org/officeDocument/2006/relationships/image" Target="../media/image209.png"/><Relationship Id="rId14" Type="http://schemas.openxmlformats.org/officeDocument/2006/relationships/image" Target="../media/image214.svg"/></Relationships>
</file>

<file path=ppt/slides/_rels/slide109.xml.rels><?xml version="1.0" encoding="UTF-8" standalone="yes"?>
<Relationships xmlns="http://schemas.openxmlformats.org/package/2006/relationships"><Relationship Id="rId3" Type="http://schemas.openxmlformats.org/officeDocument/2006/relationships/image" Target="../media/image215.jpeg"/><Relationship Id="rId2" Type="http://schemas.microsoft.com/office/2018/10/relationships/comments" Target="../comments/modernComment_97C_737CE0A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10.png"/><Relationship Id="rId5" Type="http://schemas.microsoft.com/office/2007/relationships/hdphoto" Target="../media/hdphoto16.wdp"/><Relationship Id="rId4" Type="http://schemas.openxmlformats.org/officeDocument/2006/relationships/image" Target="../media/image109.png"/></Relationships>
</file>

<file path=ppt/slides/_rels/slide111.xml.rels><?xml version="1.0" encoding="UTF-8" standalone="yes"?>
<Relationships xmlns="http://schemas.openxmlformats.org/package/2006/relationships"><Relationship Id="rId8" Type="http://schemas.openxmlformats.org/officeDocument/2006/relationships/image" Target="../media/image216.svg"/><Relationship Id="rId13" Type="http://schemas.openxmlformats.org/officeDocument/2006/relationships/image" Target="../media/image164.png"/><Relationship Id="rId3" Type="http://schemas.openxmlformats.org/officeDocument/2006/relationships/slideLayout" Target="../slideLayouts/slideLayout20.xml"/><Relationship Id="rId7" Type="http://schemas.openxmlformats.org/officeDocument/2006/relationships/image" Target="../media/image170.png"/><Relationship Id="rId12" Type="http://schemas.openxmlformats.org/officeDocument/2006/relationships/image" Target="../media/image218.sv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69.emf"/><Relationship Id="rId11" Type="http://schemas.openxmlformats.org/officeDocument/2006/relationships/image" Target="../media/image174.png"/><Relationship Id="rId5" Type="http://schemas.openxmlformats.org/officeDocument/2006/relationships/oleObject" Target="../embeddings/oleObject3.bin"/><Relationship Id="rId10" Type="http://schemas.openxmlformats.org/officeDocument/2006/relationships/image" Target="../media/image217.svg"/><Relationship Id="rId4" Type="http://schemas.openxmlformats.org/officeDocument/2006/relationships/notesSlide" Target="../notesSlides/notesSlide25.xml"/><Relationship Id="rId9" Type="http://schemas.openxmlformats.org/officeDocument/2006/relationships/image" Target="../media/image172.png"/></Relationships>
</file>

<file path=ppt/slides/_rels/slide11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94.png"/><Relationship Id="rId1" Type="http://schemas.openxmlformats.org/officeDocument/2006/relationships/slideLayout" Target="../slideLayouts/slideLayout12.xml"/><Relationship Id="rId5" Type="http://schemas.microsoft.com/office/2007/relationships/hdphoto" Target="../media/hdphoto11.wdp"/><Relationship Id="rId4" Type="http://schemas.openxmlformats.org/officeDocument/2006/relationships/image" Target="../media/image95.png"/></Relationships>
</file>

<file path=ppt/slides/_rels/slide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openxmlformats.org/officeDocument/2006/relationships/hyperlink" Target="https://www.youtube.com/watch?v=L5J1yhqCUNY" TargetMode="External"/><Relationship Id="rId3" Type="http://schemas.openxmlformats.org/officeDocument/2006/relationships/hyperlink" Target="https://www.youtube.com/watch?v=DX0f8vskgOQ" TargetMode="External"/><Relationship Id="rId7" Type="http://schemas.openxmlformats.org/officeDocument/2006/relationships/hyperlink" Target="https://www.youtube.com/watch?v=8-uPCmHX3U0" TargetMode="External"/><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hyperlink" Target="https://www.youtube.com/watch?v=w-Hsj_ZJQjA" TargetMode="External"/><Relationship Id="rId5" Type="http://schemas.openxmlformats.org/officeDocument/2006/relationships/hyperlink" Target="https://www.youtube.com/watch?v=KPWCp77gIms" TargetMode="External"/><Relationship Id="rId4" Type="http://schemas.openxmlformats.org/officeDocument/2006/relationships/hyperlink" Target="https://www.youtube.com/watch?v=n39SdBS9GBU" TargetMode="External"/></Relationships>
</file>

<file path=ppt/slides/_rels/slide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41.png"/></Relationships>
</file>

<file path=ppt/slides/_rels/slide119.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43.png"/><Relationship Id="rId1" Type="http://schemas.openxmlformats.org/officeDocument/2006/relationships/slideLayout" Target="../slideLayouts/slideLayout12.xml"/><Relationship Id="rId5" Type="http://schemas.microsoft.com/office/2007/relationships/hdphoto" Target="../media/hdphoto22.wdp"/><Relationship Id="rId4" Type="http://schemas.openxmlformats.org/officeDocument/2006/relationships/image" Target="../media/image2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12.xml"/><Relationship Id="rId5" Type="http://schemas.microsoft.com/office/2007/relationships/hdphoto" Target="../media/hdphoto23.wdp"/><Relationship Id="rId4" Type="http://schemas.openxmlformats.org/officeDocument/2006/relationships/image" Target="../media/image222.png"/></Relationships>
</file>

<file path=ppt/slides/_rels/slide121.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223.png"/><Relationship Id="rId1" Type="http://schemas.openxmlformats.org/officeDocument/2006/relationships/slideLayout" Target="../slideLayouts/slideLayout12.xml"/><Relationship Id="rId5" Type="http://schemas.microsoft.com/office/2007/relationships/hdphoto" Target="../media/hdphoto25.wdp"/><Relationship Id="rId4" Type="http://schemas.openxmlformats.org/officeDocument/2006/relationships/image" Target="../media/image224.png"/></Relationships>
</file>

<file path=ppt/slides/_rels/slide122.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225.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42.png"/></Relationships>
</file>

<file path=ppt/slides/_rels/slide123.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226.png"/><Relationship Id="rId1" Type="http://schemas.openxmlformats.org/officeDocument/2006/relationships/slideLayout" Target="../slideLayouts/slideLayout12.xml"/><Relationship Id="rId5" Type="http://schemas.microsoft.com/office/2007/relationships/hdphoto" Target="../media/hdphoto28.wdp"/><Relationship Id="rId4" Type="http://schemas.openxmlformats.org/officeDocument/2006/relationships/image" Target="../media/image227.png"/></Relationships>
</file>

<file path=ppt/slides/_rels/slide124.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228.png"/><Relationship Id="rId1" Type="http://schemas.openxmlformats.org/officeDocument/2006/relationships/slideLayout" Target="../slideLayouts/slideLayout12.xml"/><Relationship Id="rId5" Type="http://schemas.microsoft.com/office/2007/relationships/hdphoto" Target="../media/hdphoto30.wdp"/><Relationship Id="rId4" Type="http://schemas.openxmlformats.org/officeDocument/2006/relationships/image" Target="../media/image229.png"/></Relationships>
</file>

<file path=ppt/slides/_rels/slide125.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230.png"/><Relationship Id="rId1" Type="http://schemas.openxmlformats.org/officeDocument/2006/relationships/slideLayout" Target="../slideLayouts/slideLayout12.xml"/><Relationship Id="rId5" Type="http://schemas.microsoft.com/office/2007/relationships/hdphoto" Target="../media/hdphoto7.wdp"/><Relationship Id="rId4" Type="http://schemas.openxmlformats.org/officeDocument/2006/relationships/image" Target="../media/image45.png"/></Relationships>
</file>

<file path=ppt/slides/_rels/slide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12.xml"/><Relationship Id="rId5" Type="http://schemas.microsoft.com/office/2007/relationships/hdphoto" Target="../media/hdphoto7.wdp"/><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0.png"/><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2" Type="http://schemas.openxmlformats.org/officeDocument/2006/relationships/hyperlink" Target="https://amedeloitte.sharepoint.com/:v:/r/sites/kscb/Shared%20Documents/Stream%20Migrated%20Videos/Finance%20Transformation/Step%20Into%20the%20Now_w_out_CTA_FinanceAI.mp4?csf=1&amp;web=1&amp;e=yYcLxP&amp;nav=eyJyZWZlcnJhbEluZm8iOnsicmVmZXJyYWxBcHAiOiJTdHJlYW1XZWJBcHAiLCJyZWZlcnJhbFZpZXciOiJTaGFyZURpYWxvZy1MaW5rIiwicmVmZXJyYWxBcHBQbGF0Zm9ybSI6IldlYiIsInJlZmVycmFsTW9kZSI6InZpZXcifX0%3D&amp;isSPOFile=1&amp;xsdata=MDV8MDJ8fDFlOGMwMTViZmZhYzQ1ZmVhMzdkMDhkZDU0ZTcyMjkzfDM2ZGE0NWYxZGQyYzRkMWZhZjEzNWFiZTQ2Yjk5OTIxfDB8MHw2Mzg3NjAwNzM4NTA3NTgwMTN8VW5rbm93bnxWR1ZoYlhOVFpXTjFjbWwwZVZObGNuWnBZMlY4ZXlKV0lqb2lNQzR3TGpBd01EQWlMQ0pRSWpvaVYybHVNeklpTENKQlRpSTZJazkwYUdWeUlpd2lWMVFpT2pFeGZRPT18MXxMMk5vWVhSekx6RTVPakl3TTJKa056UmtMVEExT0RjdE5HUmhOUzFoTXpZd0xXWXlNekl5TlRZd1pUSTNNMTg1TlRSaU5EQXdOeTA1TURGaUxUUTNabVV0WWpRNU5DMDRaV0kyTmpVNU16ZGhZelpBZFc1eExtZGliQzV6Y0dGalpYTXZiV1Z6YzJGblpYTXZNVGMwTURReE1EVTRORGc0TVE9PXwzN2I3ZTgwNDY5MGY0NTRhMGI1YTA4ZGQ1NGU3MjI5MnwxZTllMzc2ZDgxZDc0ZGE5YmRmOTE5YjEzMTJlNmZiMA%3D%3D&amp;sdata=YUF0VlhqaWlNZ1RCTEFGaHQ1NlUwTkRLYk10Mm5RVlAycStvUEZLY2VOWT0%3D&amp;ovuser=36da45f1-dd2c-4d1f-af13-5abe46b99921%2Cmmammarelli%40deloitte.com" TargetMode="Externa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Digital%20Data%20Assist%20demo%2D20230616%5F101302%2Emp4&amp;viewid=d2c13ecb%2D1ebd%2D4d18%2D8052%2D5c6624fd8ad4&amp;parent=%2Fsites%2Fkscb%2FShared%20Documents%2FStream%20Migrated%20Videos%2FGen%20AI%20Market%20Activation" TargetMode="External"/><Relationship Id="rId4" Type="http://schemas.openxmlformats.org/officeDocument/2006/relationships/image" Target="../media/image83.jpe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5.png"/><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microsoft.com/office/2007/relationships/hdphoto" Target="../media/hdphoto10.wdp"/><Relationship Id="rId7"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96.png"/><Relationship Id="rId5" Type="http://schemas.microsoft.com/office/2007/relationships/hdphoto" Target="../media/hdphoto11.wdp"/><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microsoft.com/office/2007/relationships/hdphoto" Target="../media/hdphoto10.wdp"/><Relationship Id="rId7"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98.png"/><Relationship Id="rId5" Type="http://schemas.microsoft.com/office/2007/relationships/hdphoto" Target="../media/hdphoto11.wdp"/><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88.png"/><Relationship Id="rId12" Type="http://schemas.microsoft.com/office/2007/relationships/hdphoto" Target="../media/hdphoto13.wdp"/><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87.png"/><Relationship Id="rId11" Type="http://schemas.openxmlformats.org/officeDocument/2006/relationships/image" Target="../media/image103.png"/><Relationship Id="rId5" Type="http://schemas.openxmlformats.org/officeDocument/2006/relationships/image" Target="../media/image101.png"/><Relationship Id="rId15" Type="http://schemas.openxmlformats.org/officeDocument/2006/relationships/image" Target="../media/image92.png"/><Relationship Id="rId10" Type="http://schemas.microsoft.com/office/2007/relationships/hdphoto" Target="../media/hdphoto12.wdp"/><Relationship Id="rId4" Type="http://schemas.openxmlformats.org/officeDocument/2006/relationships/image" Target="../media/image100.jpeg"/><Relationship Id="rId9" Type="http://schemas.openxmlformats.org/officeDocument/2006/relationships/image" Target="../media/image102.png"/><Relationship Id="rId14" Type="http://schemas.microsoft.com/office/2007/relationships/hdphoto" Target="../media/hdphoto14.wdp"/></Relationships>
</file>

<file path=ppt/slides/_rels/slide4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05.png"/><Relationship Id="rId1" Type="http://schemas.openxmlformats.org/officeDocument/2006/relationships/slideLayout" Target="../slideLayouts/slideLayout11.xml"/><Relationship Id="rId4" Type="http://schemas.openxmlformats.org/officeDocument/2006/relationships/image" Target="../media/image106.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microsoft.com/office/2018/10/relationships/comments" Target="../comments/modernComment_7FFFC6E4_B2A1C412.xml"/><Relationship Id="rId7"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microsoft.com/office/2007/relationships/hdphoto" Target="../media/hdphoto16.wdp"/><Relationship Id="rId5" Type="http://schemas.openxmlformats.org/officeDocument/2006/relationships/image" Target="../media/image109.png"/><Relationship Id="rId4" Type="http://schemas.openxmlformats.org/officeDocument/2006/relationships/image" Target="../media/image108.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ideo" Target="https://www.youtube.com/embed/ca5yc-4V2_Q?feature=oembed" TargetMode="External"/><Relationship Id="rId4" Type="http://schemas.openxmlformats.org/officeDocument/2006/relationships/image" Target="../media/image111.jpe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12.png"/><Relationship Id="rId1" Type="http://schemas.openxmlformats.org/officeDocument/2006/relationships/slideLayout" Target="../slideLayouts/slideLayout11.xml"/><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svg"/><Relationship Id="rId2" Type="http://schemas.openxmlformats.org/officeDocument/2006/relationships/chart" Target="../charts/chart1.xml"/><Relationship Id="rId1" Type="http://schemas.openxmlformats.org/officeDocument/2006/relationships/slideLayout" Target="../slideLayouts/slideLayout16.xml"/><Relationship Id="rId6" Type="http://schemas.openxmlformats.org/officeDocument/2006/relationships/image" Target="../media/image117.sv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svg"/><Relationship Id="rId18" Type="http://schemas.openxmlformats.org/officeDocument/2006/relationships/image" Target="../media/image140.png"/><Relationship Id="rId3" Type="http://schemas.openxmlformats.org/officeDocument/2006/relationships/image" Target="../media/image125.svg"/><Relationship Id="rId21" Type="http://schemas.openxmlformats.org/officeDocument/2006/relationships/image" Target="../media/image143.svg"/><Relationship Id="rId7" Type="http://schemas.openxmlformats.org/officeDocument/2006/relationships/image" Target="../media/image129.svg"/><Relationship Id="rId12" Type="http://schemas.openxmlformats.org/officeDocument/2006/relationships/image" Target="../media/image134.png"/><Relationship Id="rId17" Type="http://schemas.openxmlformats.org/officeDocument/2006/relationships/image" Target="../media/image139.svg"/><Relationship Id="rId25" Type="http://schemas.openxmlformats.org/officeDocument/2006/relationships/image" Target="../media/image147.svg"/><Relationship Id="rId2" Type="http://schemas.openxmlformats.org/officeDocument/2006/relationships/image" Target="../media/image124.png"/><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16.xml"/><Relationship Id="rId6" Type="http://schemas.openxmlformats.org/officeDocument/2006/relationships/image" Target="../media/image128.png"/><Relationship Id="rId11" Type="http://schemas.openxmlformats.org/officeDocument/2006/relationships/image" Target="../media/image133.svg"/><Relationship Id="rId24" Type="http://schemas.openxmlformats.org/officeDocument/2006/relationships/image" Target="../media/image146.png"/><Relationship Id="rId5" Type="http://schemas.openxmlformats.org/officeDocument/2006/relationships/image" Target="../media/image127.svg"/><Relationship Id="rId15" Type="http://schemas.openxmlformats.org/officeDocument/2006/relationships/image" Target="../media/image137.svg"/><Relationship Id="rId23" Type="http://schemas.openxmlformats.org/officeDocument/2006/relationships/image" Target="../media/image145.svg"/><Relationship Id="rId10" Type="http://schemas.openxmlformats.org/officeDocument/2006/relationships/image" Target="../media/image132.png"/><Relationship Id="rId19" Type="http://schemas.openxmlformats.org/officeDocument/2006/relationships/image" Target="../media/image141.svg"/><Relationship Id="rId4" Type="http://schemas.openxmlformats.org/officeDocument/2006/relationships/image" Target="../media/image126.png"/><Relationship Id="rId9" Type="http://schemas.openxmlformats.org/officeDocument/2006/relationships/image" Target="../media/image131.svg"/><Relationship Id="rId14" Type="http://schemas.openxmlformats.org/officeDocument/2006/relationships/image" Target="../media/image136.png"/><Relationship Id="rId22" Type="http://schemas.openxmlformats.org/officeDocument/2006/relationships/image" Target="../media/image144.png"/></Relationships>
</file>

<file path=ppt/slides/_rels/slide5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jpeg"/><Relationship Id="rId7" Type="http://schemas.openxmlformats.org/officeDocument/2006/relationships/image" Target="../media/image152.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51.png"/><Relationship Id="rId11" Type="http://schemas.openxmlformats.org/officeDocument/2006/relationships/image" Target="../media/image156.sv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57.png"/><Relationship Id="rId1" Type="http://schemas.openxmlformats.org/officeDocument/2006/relationships/slideLayout" Target="../slideLayouts/slideLayout11.xml"/><Relationship Id="rId4" Type="http://schemas.openxmlformats.org/officeDocument/2006/relationships/image" Target="../media/image158.png"/></Relationships>
</file>

<file path=ppt/slides/_rels/slide6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63.png"/><Relationship Id="rId4" Type="http://schemas.openxmlformats.org/officeDocument/2006/relationships/image" Target="../media/image1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165.png"/></Relationships>
</file>

<file path=ppt/slides/_rels/slide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168.png"/><Relationship Id="rId5" Type="http://schemas.openxmlformats.org/officeDocument/2006/relationships/image" Target="../media/image167.jpeg"/><Relationship Id="rId4" Type="http://schemas.openxmlformats.org/officeDocument/2006/relationships/image" Target="../media/image166.png"/></Relationships>
</file>

<file path=ppt/slides/_rels/slide68.xml.rels><?xml version="1.0" encoding="UTF-8" standalone="yes"?>
<Relationships xmlns="http://schemas.openxmlformats.org/package/2006/relationships"><Relationship Id="rId8" Type="http://schemas.openxmlformats.org/officeDocument/2006/relationships/image" Target="../media/image171.svg"/><Relationship Id="rId13" Type="http://schemas.openxmlformats.org/officeDocument/2006/relationships/image" Target="../media/image164.png"/><Relationship Id="rId3" Type="http://schemas.openxmlformats.org/officeDocument/2006/relationships/slideLayout" Target="../slideLayouts/slideLayout20.xml"/><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69.emf"/><Relationship Id="rId11" Type="http://schemas.openxmlformats.org/officeDocument/2006/relationships/image" Target="../media/image174.png"/><Relationship Id="rId5" Type="http://schemas.openxmlformats.org/officeDocument/2006/relationships/oleObject" Target="../embeddings/oleObject3.bin"/><Relationship Id="rId10" Type="http://schemas.openxmlformats.org/officeDocument/2006/relationships/image" Target="../media/image173.svg"/><Relationship Id="rId4" Type="http://schemas.openxmlformats.org/officeDocument/2006/relationships/notesSlide" Target="../notesSlides/notesSlide22.xml"/><Relationship Id="rId9" Type="http://schemas.openxmlformats.org/officeDocument/2006/relationships/image" Target="../media/image172.png"/></Relationships>
</file>

<file path=ppt/slides/_rels/slide6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Q%26A%20Chatbot%20demo%2D20230628%5F103819%2Emp4&amp;viewid=d2c13ecb%2D1ebd%2D4d18%2D8052%2D5c6624fd8ad4&amp;parent=%2Fsites%2Fkscb%2FShared%20Documents%2FStream%20Migrated%20Videos%2FGen%20AI%20Market%20Activation" TargetMode="External"/><Relationship Id="rId2"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Digital%20Data%20Assist%20demo%2D20230616%5F101302%2Emp4&amp;viewid=d2c13ecb%2D1ebd%2D4d18%2D8052%2D5c6624fd8ad4&amp;parent=%2Fsites%2Fkscb%2FShared%20Documents%2FStream%20Migrated%20Videos%2FGen%20AI%20Market%20Activation" TargetMode="External"/><Relationship Id="rId1" Type="http://schemas.openxmlformats.org/officeDocument/2006/relationships/slideLayout" Target="../slideLayouts/slideLayout4.xml"/><Relationship Id="rId4" Type="http://schemas.openxmlformats.org/officeDocument/2006/relationships/hyperlink" Target="https://amedeloitte.sharepoint.com/sites/kscb/_layouts/15/stream.aspx?id=/sites/kscb/Shared%20Documents/Stream%20Migrated%20Videos/Gen%20AI%20Market%20Activation/Generative%20AI%20Market%20Incubator_%20Enterprise%20Search%20on%20Database.mp4&amp;referrer=OneDriveForBusiness&amp;referrerScenario=OpenFile" TargetMode="Externa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8.png"/></Relationships>
</file>

<file path=ppt/slides/_rels/slide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hyperlink" Target="https://www.youtube.com/watch?v=KPWCp77gIm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4.xml"/><Relationship Id="rId4" Type="http://schemas.openxmlformats.org/officeDocument/2006/relationships/image" Target="../media/image1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1E9D-C9DF-BF7E-C7FE-6929CFCBBA69}"/>
              </a:ext>
            </a:extLst>
          </p:cNvPr>
          <p:cNvSpPr>
            <a:spLocks noGrp="1"/>
          </p:cNvSpPr>
          <p:nvPr>
            <p:ph type="ctrTitle"/>
          </p:nvPr>
        </p:nvSpPr>
        <p:spPr/>
        <p:txBody>
          <a:bodyPr/>
          <a:lstStyle/>
          <a:p>
            <a:pPr algn="l"/>
            <a:r>
              <a:rPr lang="es" sz="3200" b="1">
                <a:latin typeface="+mn-lt"/>
              </a:rPr>
              <a:t>Laboratorio de Innovación para SamConsult S.A.</a:t>
            </a:r>
            <a:br>
              <a:rPr lang="es" sz="3200" b="1">
                <a:latin typeface="+mn-lt"/>
              </a:rPr>
            </a:br>
            <a:endParaRPr lang="es-AR" sz="3200" b="1"/>
          </a:p>
        </p:txBody>
      </p:sp>
      <p:sp>
        <p:nvSpPr>
          <p:cNvPr id="3" name="Subtitle 2">
            <a:extLst>
              <a:ext uri="{FF2B5EF4-FFF2-40B4-BE49-F238E27FC236}">
                <a16:creationId xmlns:a16="http://schemas.microsoft.com/office/drawing/2014/main" id="{9EBFB0CF-F64E-6D65-F172-8B78F7195D9A}"/>
              </a:ext>
            </a:extLst>
          </p:cNvPr>
          <p:cNvSpPr>
            <a:spLocks noGrp="1"/>
          </p:cNvSpPr>
          <p:nvPr>
            <p:ph type="subTitle" idx="4294967295"/>
          </p:nvPr>
        </p:nvSpPr>
        <p:spPr>
          <a:xfrm>
            <a:off x="469900" y="5694998"/>
            <a:ext cx="9144000" cy="807402"/>
          </a:xfrm>
          <a:prstGeom prst="rect">
            <a:avLst/>
          </a:prstGeom>
        </p:spPr>
        <p:txBody>
          <a:bodyPr/>
          <a:lstStyle/>
          <a:p>
            <a:pPr marL="0" indent="0">
              <a:buNone/>
            </a:pPr>
            <a:r>
              <a:rPr lang="es-AR" sz="2000">
                <a:solidFill>
                  <a:schemeClr val="bg1"/>
                </a:solidFill>
                <a:latin typeface="Open Sans" panose="020B0606030504020204" pitchFamily="34" charset="0"/>
                <a:ea typeface="Open Sans" panose="020B0606030504020204" pitchFamily="34" charset="0"/>
                <a:cs typeface="Open Sans" panose="020B0606030504020204" pitchFamily="34" charset="0"/>
              </a:rPr>
              <a:t>Febrero 2025</a:t>
            </a:r>
          </a:p>
        </p:txBody>
      </p:sp>
      <p:pic>
        <p:nvPicPr>
          <p:cNvPr id="5" name="Picture 4">
            <a:extLst>
              <a:ext uri="{FF2B5EF4-FFF2-40B4-BE49-F238E27FC236}">
                <a16:creationId xmlns:a16="http://schemas.microsoft.com/office/drawing/2014/main" id="{D70B627B-2ECE-623E-3572-75CE15D7235D}"/>
              </a:ext>
            </a:extLst>
          </p:cNvPr>
          <p:cNvPicPr>
            <a:picLocks noChangeAspect="1"/>
          </p:cNvPicPr>
          <p:nvPr/>
        </p:nvPicPr>
        <p:blipFill>
          <a:blip r:embed="rId2"/>
          <a:stretch>
            <a:fillRect/>
          </a:stretch>
        </p:blipFill>
        <p:spPr>
          <a:xfrm>
            <a:off x="398879" y="739466"/>
            <a:ext cx="2162827" cy="743105"/>
          </a:xfrm>
          <a:prstGeom prst="rect">
            <a:avLst/>
          </a:prstGeom>
        </p:spPr>
      </p:pic>
      <p:pic>
        <p:nvPicPr>
          <p:cNvPr id="7" name="Picture 6">
            <a:extLst>
              <a:ext uri="{FF2B5EF4-FFF2-40B4-BE49-F238E27FC236}">
                <a16:creationId xmlns:a16="http://schemas.microsoft.com/office/drawing/2014/main" id="{862785CF-61CC-4E46-637B-6BB296B6FC0C}"/>
              </a:ext>
            </a:extLst>
          </p:cNvPr>
          <p:cNvPicPr>
            <a:picLocks noChangeAspect="1"/>
          </p:cNvPicPr>
          <p:nvPr/>
        </p:nvPicPr>
        <p:blipFill rotWithShape="1">
          <a:blip r:embed="rId3"/>
          <a:srcRect t="22423"/>
          <a:stretch/>
        </p:blipFill>
        <p:spPr>
          <a:xfrm>
            <a:off x="340704" y="4408767"/>
            <a:ext cx="1339919" cy="413820"/>
          </a:xfrm>
          <a:prstGeom prst="rect">
            <a:avLst/>
          </a:prstGeom>
        </p:spPr>
      </p:pic>
      <p:pic>
        <p:nvPicPr>
          <p:cNvPr id="9" name="Picture 8">
            <a:extLst>
              <a:ext uri="{FF2B5EF4-FFF2-40B4-BE49-F238E27FC236}">
                <a16:creationId xmlns:a16="http://schemas.microsoft.com/office/drawing/2014/main" id="{DF02510F-1076-30D8-2C21-2AE657537879}"/>
              </a:ext>
            </a:extLst>
          </p:cNvPr>
          <p:cNvPicPr>
            <a:picLocks noChangeAspect="1"/>
          </p:cNvPicPr>
          <p:nvPr/>
        </p:nvPicPr>
        <p:blipFill>
          <a:blip r:embed="rId4"/>
          <a:stretch>
            <a:fillRect/>
          </a:stretch>
        </p:blipFill>
        <p:spPr>
          <a:xfrm>
            <a:off x="785054" y="3686575"/>
            <a:ext cx="695238" cy="466667"/>
          </a:xfrm>
          <a:prstGeom prst="rect">
            <a:avLst/>
          </a:prstGeom>
        </p:spPr>
      </p:pic>
      <p:pic>
        <p:nvPicPr>
          <p:cNvPr id="11" name="Picture 10">
            <a:extLst>
              <a:ext uri="{FF2B5EF4-FFF2-40B4-BE49-F238E27FC236}">
                <a16:creationId xmlns:a16="http://schemas.microsoft.com/office/drawing/2014/main" id="{0C03CFAE-166B-B210-8C0C-0A4F01DF72AF}"/>
              </a:ext>
            </a:extLst>
          </p:cNvPr>
          <p:cNvPicPr>
            <a:picLocks noChangeAspect="1"/>
          </p:cNvPicPr>
          <p:nvPr/>
        </p:nvPicPr>
        <p:blipFill>
          <a:blip r:embed="rId5"/>
          <a:stretch>
            <a:fillRect/>
          </a:stretch>
        </p:blipFill>
        <p:spPr>
          <a:xfrm>
            <a:off x="2198872" y="3734982"/>
            <a:ext cx="1057330" cy="422297"/>
          </a:xfrm>
          <a:prstGeom prst="rect">
            <a:avLst/>
          </a:prstGeom>
        </p:spPr>
      </p:pic>
      <p:pic>
        <p:nvPicPr>
          <p:cNvPr id="13" name="Picture 12">
            <a:extLst>
              <a:ext uri="{FF2B5EF4-FFF2-40B4-BE49-F238E27FC236}">
                <a16:creationId xmlns:a16="http://schemas.microsoft.com/office/drawing/2014/main" id="{533FEC5E-D27D-F53C-8B59-7CC99BE6D436}"/>
              </a:ext>
            </a:extLst>
          </p:cNvPr>
          <p:cNvPicPr>
            <a:picLocks noChangeAspect="1"/>
          </p:cNvPicPr>
          <p:nvPr/>
        </p:nvPicPr>
        <p:blipFill>
          <a:blip r:embed="rId6"/>
          <a:stretch>
            <a:fillRect/>
          </a:stretch>
        </p:blipFill>
        <p:spPr>
          <a:xfrm flipH="1">
            <a:off x="2072684" y="4364383"/>
            <a:ext cx="654853" cy="599669"/>
          </a:xfrm>
          <a:prstGeom prst="rect">
            <a:avLst/>
          </a:prstGeom>
        </p:spPr>
      </p:pic>
      <p:pic>
        <p:nvPicPr>
          <p:cNvPr id="15" name="Picture 14">
            <a:extLst>
              <a:ext uri="{FF2B5EF4-FFF2-40B4-BE49-F238E27FC236}">
                <a16:creationId xmlns:a16="http://schemas.microsoft.com/office/drawing/2014/main" id="{05BB30D0-0001-179B-A038-CB8D1E283D95}"/>
              </a:ext>
            </a:extLst>
          </p:cNvPr>
          <p:cNvPicPr>
            <a:picLocks noChangeAspect="1"/>
          </p:cNvPicPr>
          <p:nvPr/>
        </p:nvPicPr>
        <p:blipFill>
          <a:blip r:embed="rId7"/>
          <a:stretch>
            <a:fillRect/>
          </a:stretch>
        </p:blipFill>
        <p:spPr>
          <a:xfrm>
            <a:off x="3861612" y="3699741"/>
            <a:ext cx="628682" cy="482625"/>
          </a:xfrm>
          <a:prstGeom prst="rect">
            <a:avLst/>
          </a:prstGeom>
        </p:spPr>
      </p:pic>
      <p:pic>
        <p:nvPicPr>
          <p:cNvPr id="17" name="Picture 16">
            <a:extLst>
              <a:ext uri="{FF2B5EF4-FFF2-40B4-BE49-F238E27FC236}">
                <a16:creationId xmlns:a16="http://schemas.microsoft.com/office/drawing/2014/main" id="{E20FE034-F1AE-C288-DA37-5DA2D100878C}"/>
              </a:ext>
            </a:extLst>
          </p:cNvPr>
          <p:cNvPicPr>
            <a:picLocks noChangeAspect="1"/>
          </p:cNvPicPr>
          <p:nvPr/>
        </p:nvPicPr>
        <p:blipFill>
          <a:blip r:embed="rId8"/>
          <a:stretch>
            <a:fillRect/>
          </a:stretch>
        </p:blipFill>
        <p:spPr>
          <a:xfrm>
            <a:off x="3217166" y="4456058"/>
            <a:ext cx="504398" cy="482625"/>
          </a:xfrm>
          <a:prstGeom prst="rect">
            <a:avLst/>
          </a:prstGeom>
        </p:spPr>
      </p:pic>
      <p:pic>
        <p:nvPicPr>
          <p:cNvPr id="19" name="Picture 18">
            <a:extLst>
              <a:ext uri="{FF2B5EF4-FFF2-40B4-BE49-F238E27FC236}">
                <a16:creationId xmlns:a16="http://schemas.microsoft.com/office/drawing/2014/main" id="{D2B95D6D-B2DD-85D8-BF93-F9F4D94C08CD}"/>
              </a:ext>
            </a:extLst>
          </p:cNvPr>
          <p:cNvPicPr>
            <a:picLocks noChangeAspect="1"/>
          </p:cNvPicPr>
          <p:nvPr/>
        </p:nvPicPr>
        <p:blipFill>
          <a:blip r:embed="rId9"/>
          <a:stretch>
            <a:fillRect/>
          </a:stretch>
        </p:blipFill>
        <p:spPr>
          <a:xfrm>
            <a:off x="4139332" y="4506290"/>
            <a:ext cx="998709" cy="382159"/>
          </a:xfrm>
          <a:prstGeom prst="rect">
            <a:avLst/>
          </a:prstGeom>
        </p:spPr>
      </p:pic>
    </p:spTree>
    <p:extLst>
      <p:ext uri="{BB962C8B-B14F-4D97-AF65-F5344CB8AC3E}">
        <p14:creationId xmlns:p14="http://schemas.microsoft.com/office/powerpoint/2010/main" val="27073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pPr algn="l"/>
            <a:r>
              <a:rPr lang="pt-BR" b="1" i="0">
                <a:effectLst/>
                <a:latin typeface="Roboto" panose="02000000000000000000" pitchFamily="2" charset="0"/>
              </a:rPr>
              <a:t>Plataforma modelo para IA física</a:t>
            </a:r>
            <a:endParaRPr lang="es-419" b="1" i="0">
              <a:effectLst/>
              <a:latin typeface="Roboto" panose="02000000000000000000" pitchFamily="2" charset="0"/>
            </a:endParaRPr>
          </a:p>
        </p:txBody>
      </p:sp>
      <p:sp>
        <p:nvSpPr>
          <p:cNvPr id="8" name="TextBox 7">
            <a:extLst>
              <a:ext uri="{FF2B5EF4-FFF2-40B4-BE49-F238E27FC236}">
                <a16:creationId xmlns:a16="http://schemas.microsoft.com/office/drawing/2014/main" id="{33F7CA6C-9E2F-7AC4-7B4E-933C00580044}"/>
              </a:ext>
            </a:extLst>
          </p:cNvPr>
          <p:cNvSpPr txBox="1"/>
          <p:nvPr/>
        </p:nvSpPr>
        <p:spPr>
          <a:xfrm>
            <a:off x="976358" y="1103135"/>
            <a:ext cx="6094520" cy="369332"/>
          </a:xfrm>
          <a:prstGeom prst="rect">
            <a:avLst/>
          </a:prstGeom>
          <a:noFill/>
        </p:spPr>
        <p:txBody>
          <a:bodyPr wrap="square">
            <a:spAutoFit/>
          </a:bodyPr>
          <a:lstStyle/>
          <a:p>
            <a:r>
              <a:rPr lang="es-419">
                <a:solidFill>
                  <a:schemeClr val="bg1"/>
                </a:solidFill>
              </a:rPr>
              <a:t>https://www.youtube.com/watch?v=9Uch931cDx8</a:t>
            </a:r>
          </a:p>
        </p:txBody>
      </p:sp>
      <p:pic>
        <p:nvPicPr>
          <p:cNvPr id="10" name="Picture 9">
            <a:extLst>
              <a:ext uri="{FF2B5EF4-FFF2-40B4-BE49-F238E27FC236}">
                <a16:creationId xmlns:a16="http://schemas.microsoft.com/office/drawing/2014/main" id="{99D911F1-0C46-180B-90B9-A6F5579D7E5F}"/>
              </a:ext>
            </a:extLst>
          </p:cNvPr>
          <p:cNvPicPr>
            <a:picLocks noChangeAspect="1"/>
          </p:cNvPicPr>
          <p:nvPr/>
        </p:nvPicPr>
        <p:blipFill>
          <a:blip r:embed="rId2"/>
          <a:stretch>
            <a:fillRect/>
          </a:stretch>
        </p:blipFill>
        <p:spPr>
          <a:xfrm>
            <a:off x="6756711" y="1472467"/>
            <a:ext cx="4683290" cy="1976765"/>
          </a:xfrm>
          <a:prstGeom prst="rect">
            <a:avLst/>
          </a:prstGeom>
        </p:spPr>
      </p:pic>
      <p:pic>
        <p:nvPicPr>
          <p:cNvPr id="12" name="Picture 11">
            <a:extLst>
              <a:ext uri="{FF2B5EF4-FFF2-40B4-BE49-F238E27FC236}">
                <a16:creationId xmlns:a16="http://schemas.microsoft.com/office/drawing/2014/main" id="{C31951CC-98E2-6D66-6E12-A8C6D9088433}"/>
              </a:ext>
            </a:extLst>
          </p:cNvPr>
          <p:cNvPicPr>
            <a:picLocks noChangeAspect="1"/>
          </p:cNvPicPr>
          <p:nvPr/>
        </p:nvPicPr>
        <p:blipFill>
          <a:blip r:embed="rId3"/>
          <a:stretch>
            <a:fillRect/>
          </a:stretch>
        </p:blipFill>
        <p:spPr>
          <a:xfrm>
            <a:off x="6756710" y="3587644"/>
            <a:ext cx="4683289" cy="2051156"/>
          </a:xfrm>
          <a:prstGeom prst="rect">
            <a:avLst/>
          </a:prstGeom>
        </p:spPr>
      </p:pic>
      <p:sp>
        <p:nvSpPr>
          <p:cNvPr id="14" name="TextBox 13">
            <a:extLst>
              <a:ext uri="{FF2B5EF4-FFF2-40B4-BE49-F238E27FC236}">
                <a16:creationId xmlns:a16="http://schemas.microsoft.com/office/drawing/2014/main" id="{EA2CB38C-21A5-1760-CC30-AE2EC7BE307F}"/>
              </a:ext>
            </a:extLst>
          </p:cNvPr>
          <p:cNvSpPr txBox="1"/>
          <p:nvPr/>
        </p:nvSpPr>
        <p:spPr>
          <a:xfrm>
            <a:off x="976358" y="1857396"/>
            <a:ext cx="5572125" cy="4247317"/>
          </a:xfrm>
          <a:prstGeom prst="rect">
            <a:avLst/>
          </a:prstGeom>
          <a:noFill/>
        </p:spPr>
        <p:txBody>
          <a:bodyPr wrap="square">
            <a:spAutoFit/>
          </a:bodyPr>
          <a:lstStyle/>
          <a:p>
            <a:pPr algn="just"/>
            <a:r>
              <a:rPr lang="es-MX">
                <a:solidFill>
                  <a:schemeClr val="bg1"/>
                </a:solidFill>
              </a:rPr>
              <a:t>La próxima frontera de la IA es la IA física. NVIDIA Cosmos™, una plataforma de modelos de base mundial generativos de última generación, </a:t>
            </a:r>
            <a:r>
              <a:rPr lang="es-MX" err="1">
                <a:solidFill>
                  <a:schemeClr val="bg1"/>
                </a:solidFill>
              </a:rPr>
              <a:t>tokenizadores</a:t>
            </a:r>
            <a:r>
              <a:rPr lang="es-MX">
                <a:solidFill>
                  <a:schemeClr val="bg1"/>
                </a:solidFill>
              </a:rPr>
              <a:t> avanzados, barreras de seguridad y un proceso acelerado de procesamiento y curación de datos, acelera el desarrollo de sistemas físicos incorporados en IA, como robots y vehículos autónomos. </a:t>
            </a:r>
          </a:p>
          <a:p>
            <a:pPr algn="just"/>
            <a:endParaRPr lang="es-MX">
              <a:solidFill>
                <a:schemeClr val="bg1"/>
              </a:solidFill>
            </a:endParaRPr>
          </a:p>
          <a:p>
            <a:pPr algn="just"/>
            <a:r>
              <a:rPr lang="es-MX">
                <a:solidFill>
                  <a:schemeClr val="bg1"/>
                </a:solidFill>
              </a:rPr>
              <a:t>La integración de Cosmos con NVIDIA </a:t>
            </a:r>
            <a:r>
              <a:rPr lang="es-MX" err="1">
                <a:solidFill>
                  <a:schemeClr val="bg1"/>
                </a:solidFill>
              </a:rPr>
              <a:t>Omniverse</a:t>
            </a:r>
            <a:r>
              <a:rPr lang="es-MX">
                <a:solidFill>
                  <a:schemeClr val="bg1"/>
                </a:solidFill>
              </a:rPr>
              <a:t>™ crea un motor de simulación multiverso y de datos sintéticos de simulación a real para la IA física. Esto permite generar todos los resultados posibles para un caso de uso determinado, proporcionando a los sistemas físicos de IA la previsión necesaria para tomar decisiones más precisas e informadas.</a:t>
            </a:r>
            <a:endParaRPr lang="es-419">
              <a:solidFill>
                <a:schemeClr val="bg1"/>
              </a:solidFill>
            </a:endParaRPr>
          </a:p>
        </p:txBody>
      </p:sp>
    </p:spTree>
    <p:extLst>
      <p:ext uri="{BB962C8B-B14F-4D97-AF65-F5344CB8AC3E}">
        <p14:creationId xmlns:p14="http://schemas.microsoft.com/office/powerpoint/2010/main" val="41977538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1B63F0-CE9F-5DD4-9E1B-1A7D5CDD36E7}"/>
              </a:ext>
            </a:extLst>
          </p:cNvPr>
          <p:cNvSpPr>
            <a:spLocks noGrp="1"/>
          </p:cNvSpPr>
          <p:nvPr>
            <p:ph type="title"/>
          </p:nvPr>
        </p:nvSpPr>
        <p:spPr>
          <a:xfrm>
            <a:off x="407109" y="143996"/>
            <a:ext cx="11032892" cy="574210"/>
          </a:xfrm>
        </p:spPr>
        <p:txBody>
          <a:bodyPr/>
          <a:lstStyle/>
          <a:p>
            <a:endParaRPr lang="es-AR"/>
          </a:p>
        </p:txBody>
      </p:sp>
      <p:grpSp>
        <p:nvGrpSpPr>
          <p:cNvPr id="127" name="Group 126">
            <a:extLst>
              <a:ext uri="{FF2B5EF4-FFF2-40B4-BE49-F238E27FC236}">
                <a16:creationId xmlns:a16="http://schemas.microsoft.com/office/drawing/2014/main" id="{3C01F8DD-F590-79CE-D9DC-5059720C7CEF}"/>
              </a:ext>
            </a:extLst>
          </p:cNvPr>
          <p:cNvGrpSpPr>
            <a:grpSpLocks noChangeAspect="1"/>
          </p:cNvGrpSpPr>
          <p:nvPr/>
        </p:nvGrpSpPr>
        <p:grpSpPr>
          <a:xfrm>
            <a:off x="7197572" y="1357118"/>
            <a:ext cx="762455" cy="764771"/>
            <a:chOff x="4954588" y="824548"/>
            <a:chExt cx="522288" cy="523875"/>
          </a:xfrm>
          <a:solidFill>
            <a:srgbClr val="A28EC3"/>
          </a:solidFill>
        </p:grpSpPr>
        <p:sp>
          <p:nvSpPr>
            <p:cNvPr id="128" name="Freeform 11">
              <a:extLst>
                <a:ext uri="{FF2B5EF4-FFF2-40B4-BE49-F238E27FC236}">
                  <a16:creationId xmlns:a16="http://schemas.microsoft.com/office/drawing/2014/main" id="{4EC589BB-1EAA-D7E5-EE6B-BD3E4DB2EEAA}"/>
                </a:ext>
              </a:extLst>
            </p:cNvPr>
            <p:cNvSpPr>
              <a:spLocks noEditPoints="1"/>
            </p:cNvSpPr>
            <p:nvPr/>
          </p:nvSpPr>
          <p:spPr bwMode="auto">
            <a:xfrm>
              <a:off x="4954588" y="824548"/>
              <a:ext cx="522288" cy="523875"/>
            </a:xfrm>
            <a:custGeom>
              <a:avLst/>
              <a:gdLst>
                <a:gd name="T0" fmla="*/ 312 w 658"/>
                <a:gd name="T1" fmla="*/ 658 h 658"/>
                <a:gd name="T2" fmla="*/ 262 w 658"/>
                <a:gd name="T3" fmla="*/ 652 h 658"/>
                <a:gd name="T4" fmla="*/ 202 w 658"/>
                <a:gd name="T5" fmla="*/ 633 h 658"/>
                <a:gd name="T6" fmla="*/ 120 w 658"/>
                <a:gd name="T7" fmla="*/ 583 h 658"/>
                <a:gd name="T8" fmla="*/ 56 w 658"/>
                <a:gd name="T9" fmla="*/ 513 h 658"/>
                <a:gd name="T10" fmla="*/ 15 w 658"/>
                <a:gd name="T11" fmla="*/ 427 h 658"/>
                <a:gd name="T12" fmla="*/ 4 w 658"/>
                <a:gd name="T13" fmla="*/ 379 h 658"/>
                <a:gd name="T14" fmla="*/ 0 w 658"/>
                <a:gd name="T15" fmla="*/ 329 h 658"/>
                <a:gd name="T16" fmla="*/ 1 w 658"/>
                <a:gd name="T17" fmla="*/ 295 h 658"/>
                <a:gd name="T18" fmla="*/ 11 w 658"/>
                <a:gd name="T19" fmla="*/ 247 h 658"/>
                <a:gd name="T20" fmla="*/ 40 w 658"/>
                <a:gd name="T21" fmla="*/ 173 h 658"/>
                <a:gd name="T22" fmla="*/ 97 w 658"/>
                <a:gd name="T23" fmla="*/ 96 h 658"/>
                <a:gd name="T24" fmla="*/ 172 w 658"/>
                <a:gd name="T25" fmla="*/ 40 h 658"/>
                <a:gd name="T26" fmla="*/ 247 w 658"/>
                <a:gd name="T27" fmla="*/ 10 h 658"/>
                <a:gd name="T28" fmla="*/ 296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2 w 658"/>
                <a:gd name="T41" fmla="*/ 201 h 658"/>
                <a:gd name="T42" fmla="*/ 652 w 658"/>
                <a:gd name="T43" fmla="*/ 263 h 658"/>
                <a:gd name="T44" fmla="*/ 657 w 658"/>
                <a:gd name="T45" fmla="*/ 313 h 658"/>
                <a:gd name="T46" fmla="*/ 657 w 658"/>
                <a:gd name="T47" fmla="*/ 346 h 658"/>
                <a:gd name="T48" fmla="*/ 652 w 658"/>
                <a:gd name="T49" fmla="*/ 396 h 658"/>
                <a:gd name="T50" fmla="*/ 632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2 w 658"/>
                <a:gd name="T65" fmla="*/ 51 h 658"/>
                <a:gd name="T66" fmla="*/ 167 w 658"/>
                <a:gd name="T67" fmla="*/ 88 h 658"/>
                <a:gd name="T68" fmla="*/ 105 w 658"/>
                <a:gd name="T69" fmla="*/ 144 h 658"/>
                <a:gd name="T70" fmla="*/ 60 w 658"/>
                <a:gd name="T71" fmla="*/ 216 h 658"/>
                <a:gd name="T72" fmla="*/ 39 w 658"/>
                <a:gd name="T73" fmla="*/ 299 h 658"/>
                <a:gd name="T74" fmla="*/ 39 w 658"/>
                <a:gd name="T75" fmla="*/ 359 h 658"/>
                <a:gd name="T76" fmla="*/ 60 w 658"/>
                <a:gd name="T77" fmla="*/ 443 h 658"/>
                <a:gd name="T78" fmla="*/ 105 w 658"/>
                <a:gd name="T79" fmla="*/ 514 h 658"/>
                <a:gd name="T80" fmla="*/ 167 w 658"/>
                <a:gd name="T81" fmla="*/ 571 h 658"/>
                <a:gd name="T82" fmla="*/ 242 w 658"/>
                <a:gd name="T83" fmla="*/ 607 h 658"/>
                <a:gd name="T84" fmla="*/ 329 w 658"/>
                <a:gd name="T85" fmla="*/ 621 h 658"/>
                <a:gd name="T86" fmla="*/ 387 w 658"/>
                <a:gd name="T87" fmla="*/ 615 h 658"/>
                <a:gd name="T88" fmla="*/ 468 w 658"/>
                <a:gd name="T89" fmla="*/ 586 h 658"/>
                <a:gd name="T90" fmla="*/ 535 w 658"/>
                <a:gd name="T91" fmla="*/ 535 h 658"/>
                <a:gd name="T92" fmla="*/ 585 w 658"/>
                <a:gd name="T93" fmla="*/ 467 h 658"/>
                <a:gd name="T94" fmla="*/ 614 w 658"/>
                <a:gd name="T95" fmla="*/ 388 h 658"/>
                <a:gd name="T96" fmla="*/ 621 w 658"/>
                <a:gd name="T97" fmla="*/ 329 h 658"/>
                <a:gd name="T98" fmla="*/ 607 w 658"/>
                <a:gd name="T99" fmla="*/ 243 h 658"/>
                <a:gd name="T100" fmla="*/ 570 w 658"/>
                <a:gd name="T101" fmla="*/ 166 h 658"/>
                <a:gd name="T102" fmla="*/ 515 w 658"/>
                <a:gd name="T103" fmla="*/ 105 h 658"/>
                <a:gd name="T104" fmla="*/ 442 w 658"/>
                <a:gd name="T105" fmla="*/ 62 h 658"/>
                <a:gd name="T106" fmla="*/ 359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2" y="658"/>
                  </a:lnTo>
                  <a:lnTo>
                    <a:pt x="296" y="657"/>
                  </a:lnTo>
                  <a:lnTo>
                    <a:pt x="279" y="654"/>
                  </a:lnTo>
                  <a:lnTo>
                    <a:pt x="262" y="652"/>
                  </a:lnTo>
                  <a:lnTo>
                    <a:pt x="247" y="648"/>
                  </a:lnTo>
                  <a:lnTo>
                    <a:pt x="231" y="644"/>
                  </a:lnTo>
                  <a:lnTo>
                    <a:pt x="202" y="633"/>
                  </a:lnTo>
                  <a:lnTo>
                    <a:pt x="172" y="618"/>
                  </a:lnTo>
                  <a:lnTo>
                    <a:pt x="145" y="602"/>
                  </a:lnTo>
                  <a:lnTo>
                    <a:pt x="120" y="583"/>
                  </a:lnTo>
                  <a:lnTo>
                    <a:pt x="97" y="562"/>
                  </a:lnTo>
                  <a:lnTo>
                    <a:pt x="75" y="539"/>
                  </a:lnTo>
                  <a:lnTo>
                    <a:pt x="56" y="513"/>
                  </a:lnTo>
                  <a:lnTo>
                    <a:pt x="40" y="486"/>
                  </a:lnTo>
                  <a:lnTo>
                    <a:pt x="25" y="457"/>
                  </a:lnTo>
                  <a:lnTo>
                    <a:pt x="15" y="427"/>
                  </a:lnTo>
                  <a:lnTo>
                    <a:pt x="11" y="411"/>
                  </a:lnTo>
                  <a:lnTo>
                    <a:pt x="7" y="396"/>
                  </a:lnTo>
                  <a:lnTo>
                    <a:pt x="4" y="379"/>
                  </a:lnTo>
                  <a:lnTo>
                    <a:pt x="1" y="363"/>
                  </a:lnTo>
                  <a:lnTo>
                    <a:pt x="0" y="346"/>
                  </a:lnTo>
                  <a:lnTo>
                    <a:pt x="0" y="329"/>
                  </a:lnTo>
                  <a:lnTo>
                    <a:pt x="0" y="329"/>
                  </a:lnTo>
                  <a:lnTo>
                    <a:pt x="0" y="313"/>
                  </a:lnTo>
                  <a:lnTo>
                    <a:pt x="1" y="295"/>
                  </a:lnTo>
                  <a:lnTo>
                    <a:pt x="4" y="279"/>
                  </a:lnTo>
                  <a:lnTo>
                    <a:pt x="7" y="263"/>
                  </a:lnTo>
                  <a:lnTo>
                    <a:pt x="11" y="247"/>
                  </a:lnTo>
                  <a:lnTo>
                    <a:pt x="15" y="232"/>
                  </a:lnTo>
                  <a:lnTo>
                    <a:pt x="25" y="201"/>
                  </a:lnTo>
                  <a:lnTo>
                    <a:pt x="40" y="173"/>
                  </a:lnTo>
                  <a:lnTo>
                    <a:pt x="56" y="145"/>
                  </a:lnTo>
                  <a:lnTo>
                    <a:pt x="75" y="121"/>
                  </a:lnTo>
                  <a:lnTo>
                    <a:pt x="97" y="96"/>
                  </a:lnTo>
                  <a:lnTo>
                    <a:pt x="120" y="75"/>
                  </a:lnTo>
                  <a:lnTo>
                    <a:pt x="145" y="56"/>
                  </a:lnTo>
                  <a:lnTo>
                    <a:pt x="172" y="40"/>
                  </a:lnTo>
                  <a:lnTo>
                    <a:pt x="202" y="27"/>
                  </a:lnTo>
                  <a:lnTo>
                    <a:pt x="231" y="16"/>
                  </a:lnTo>
                  <a:lnTo>
                    <a:pt x="247" y="10"/>
                  </a:lnTo>
                  <a:lnTo>
                    <a:pt x="262" y="6"/>
                  </a:lnTo>
                  <a:lnTo>
                    <a:pt x="279" y="4"/>
                  </a:lnTo>
                  <a:lnTo>
                    <a:pt x="296" y="2"/>
                  </a:lnTo>
                  <a:lnTo>
                    <a:pt x="312" y="1"/>
                  </a:lnTo>
                  <a:lnTo>
                    <a:pt x="329" y="0"/>
                  </a:lnTo>
                  <a:lnTo>
                    <a:pt x="329" y="0"/>
                  </a:lnTo>
                  <a:lnTo>
                    <a:pt x="345" y="1"/>
                  </a:lnTo>
                  <a:lnTo>
                    <a:pt x="363" y="2"/>
                  </a:lnTo>
                  <a:lnTo>
                    <a:pt x="379" y="4"/>
                  </a:lnTo>
                  <a:lnTo>
                    <a:pt x="395" y="6"/>
                  </a:lnTo>
                  <a:lnTo>
                    <a:pt x="411" y="10"/>
                  </a:lnTo>
                  <a:lnTo>
                    <a:pt x="426" y="16"/>
                  </a:lnTo>
                  <a:lnTo>
                    <a:pt x="457" y="27"/>
                  </a:lnTo>
                  <a:lnTo>
                    <a:pt x="485" y="40"/>
                  </a:lnTo>
                  <a:lnTo>
                    <a:pt x="513" y="56"/>
                  </a:lnTo>
                  <a:lnTo>
                    <a:pt x="538" y="75"/>
                  </a:lnTo>
                  <a:lnTo>
                    <a:pt x="562" y="96"/>
                  </a:lnTo>
                  <a:lnTo>
                    <a:pt x="583" y="121"/>
                  </a:lnTo>
                  <a:lnTo>
                    <a:pt x="602" y="145"/>
                  </a:lnTo>
                  <a:lnTo>
                    <a:pt x="618" y="173"/>
                  </a:lnTo>
                  <a:lnTo>
                    <a:pt x="632" y="201"/>
                  </a:lnTo>
                  <a:lnTo>
                    <a:pt x="644" y="232"/>
                  </a:lnTo>
                  <a:lnTo>
                    <a:pt x="648" y="247"/>
                  </a:lnTo>
                  <a:lnTo>
                    <a:pt x="652" y="263"/>
                  </a:lnTo>
                  <a:lnTo>
                    <a:pt x="654" y="279"/>
                  </a:lnTo>
                  <a:lnTo>
                    <a:pt x="656" y="295"/>
                  </a:lnTo>
                  <a:lnTo>
                    <a:pt x="657" y="313"/>
                  </a:lnTo>
                  <a:lnTo>
                    <a:pt x="658" y="329"/>
                  </a:lnTo>
                  <a:lnTo>
                    <a:pt x="658" y="329"/>
                  </a:lnTo>
                  <a:lnTo>
                    <a:pt x="657" y="346"/>
                  </a:lnTo>
                  <a:lnTo>
                    <a:pt x="656" y="363"/>
                  </a:lnTo>
                  <a:lnTo>
                    <a:pt x="654" y="379"/>
                  </a:lnTo>
                  <a:lnTo>
                    <a:pt x="652" y="396"/>
                  </a:lnTo>
                  <a:lnTo>
                    <a:pt x="648" y="411"/>
                  </a:lnTo>
                  <a:lnTo>
                    <a:pt x="644" y="427"/>
                  </a:lnTo>
                  <a:lnTo>
                    <a:pt x="632" y="457"/>
                  </a:lnTo>
                  <a:lnTo>
                    <a:pt x="618" y="486"/>
                  </a:lnTo>
                  <a:lnTo>
                    <a:pt x="602" y="513"/>
                  </a:lnTo>
                  <a:lnTo>
                    <a:pt x="583" y="539"/>
                  </a:lnTo>
                  <a:lnTo>
                    <a:pt x="562" y="562"/>
                  </a:lnTo>
                  <a:lnTo>
                    <a:pt x="538" y="583"/>
                  </a:lnTo>
                  <a:lnTo>
                    <a:pt x="513" y="602"/>
                  </a:lnTo>
                  <a:lnTo>
                    <a:pt x="485" y="618"/>
                  </a:lnTo>
                  <a:lnTo>
                    <a:pt x="457" y="633"/>
                  </a:lnTo>
                  <a:lnTo>
                    <a:pt x="426" y="644"/>
                  </a:lnTo>
                  <a:lnTo>
                    <a:pt x="411" y="648"/>
                  </a:lnTo>
                  <a:lnTo>
                    <a:pt x="395" y="652"/>
                  </a:lnTo>
                  <a:lnTo>
                    <a:pt x="379" y="654"/>
                  </a:lnTo>
                  <a:lnTo>
                    <a:pt x="363" y="657"/>
                  </a:lnTo>
                  <a:lnTo>
                    <a:pt x="345" y="658"/>
                  </a:lnTo>
                  <a:lnTo>
                    <a:pt x="329" y="658"/>
                  </a:lnTo>
                  <a:lnTo>
                    <a:pt x="329" y="658"/>
                  </a:lnTo>
                  <a:close/>
                  <a:moveTo>
                    <a:pt x="329" y="37"/>
                  </a:moveTo>
                  <a:lnTo>
                    <a:pt x="329" y="37"/>
                  </a:lnTo>
                  <a:lnTo>
                    <a:pt x="300" y="40"/>
                  </a:lnTo>
                  <a:lnTo>
                    <a:pt x="270" y="44"/>
                  </a:lnTo>
                  <a:lnTo>
                    <a:pt x="242" y="51"/>
                  </a:lnTo>
                  <a:lnTo>
                    <a:pt x="215" y="62"/>
                  </a:lnTo>
                  <a:lnTo>
                    <a:pt x="191" y="74"/>
                  </a:lnTo>
                  <a:lnTo>
                    <a:pt x="167" y="88"/>
                  </a:lnTo>
                  <a:lnTo>
                    <a:pt x="144" y="105"/>
                  </a:lnTo>
                  <a:lnTo>
                    <a:pt x="124" y="123"/>
                  </a:lnTo>
                  <a:lnTo>
                    <a:pt x="105" y="144"/>
                  </a:lnTo>
                  <a:lnTo>
                    <a:pt x="87" y="166"/>
                  </a:lnTo>
                  <a:lnTo>
                    <a:pt x="73" y="191"/>
                  </a:lnTo>
                  <a:lnTo>
                    <a:pt x="60" y="216"/>
                  </a:lnTo>
                  <a:lnTo>
                    <a:pt x="51" y="243"/>
                  </a:lnTo>
                  <a:lnTo>
                    <a:pt x="43" y="271"/>
                  </a:lnTo>
                  <a:lnTo>
                    <a:pt x="39" y="299"/>
                  </a:lnTo>
                  <a:lnTo>
                    <a:pt x="38" y="329"/>
                  </a:lnTo>
                  <a:lnTo>
                    <a:pt x="38" y="329"/>
                  </a:lnTo>
                  <a:lnTo>
                    <a:pt x="39" y="359"/>
                  </a:lnTo>
                  <a:lnTo>
                    <a:pt x="43" y="388"/>
                  </a:lnTo>
                  <a:lnTo>
                    <a:pt x="51" y="416"/>
                  </a:lnTo>
                  <a:lnTo>
                    <a:pt x="60" y="443"/>
                  </a:lnTo>
                  <a:lnTo>
                    <a:pt x="73" y="467"/>
                  </a:lnTo>
                  <a:lnTo>
                    <a:pt x="87"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7" y="416"/>
                  </a:lnTo>
                  <a:lnTo>
                    <a:pt x="614" y="388"/>
                  </a:lnTo>
                  <a:lnTo>
                    <a:pt x="618" y="359"/>
                  </a:lnTo>
                  <a:lnTo>
                    <a:pt x="621" y="329"/>
                  </a:lnTo>
                  <a:lnTo>
                    <a:pt x="621" y="329"/>
                  </a:lnTo>
                  <a:lnTo>
                    <a:pt x="618" y="299"/>
                  </a:lnTo>
                  <a:lnTo>
                    <a:pt x="614" y="271"/>
                  </a:lnTo>
                  <a:lnTo>
                    <a:pt x="607" y="243"/>
                  </a:lnTo>
                  <a:lnTo>
                    <a:pt x="597" y="216"/>
                  </a:lnTo>
                  <a:lnTo>
                    <a:pt x="585" y="191"/>
                  </a:lnTo>
                  <a:lnTo>
                    <a:pt x="570" y="166"/>
                  </a:lnTo>
                  <a:lnTo>
                    <a:pt x="554" y="144"/>
                  </a:lnTo>
                  <a:lnTo>
                    <a:pt x="535" y="123"/>
                  </a:lnTo>
                  <a:lnTo>
                    <a:pt x="515" y="105"/>
                  </a:lnTo>
                  <a:lnTo>
                    <a:pt x="492" y="88"/>
                  </a:lnTo>
                  <a:lnTo>
                    <a:pt x="468" y="74"/>
                  </a:lnTo>
                  <a:lnTo>
                    <a:pt x="442" y="62"/>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29" name="Freeform 102">
              <a:extLst>
                <a:ext uri="{FF2B5EF4-FFF2-40B4-BE49-F238E27FC236}">
                  <a16:creationId xmlns:a16="http://schemas.microsoft.com/office/drawing/2014/main" id="{31289C29-8F98-E73E-207D-26070697CC7F}"/>
                </a:ext>
              </a:extLst>
            </p:cNvPr>
            <p:cNvSpPr>
              <a:spLocks/>
            </p:cNvSpPr>
            <p:nvPr/>
          </p:nvSpPr>
          <p:spPr bwMode="auto">
            <a:xfrm>
              <a:off x="5092701" y="962660"/>
              <a:ext cx="88900" cy="88900"/>
            </a:xfrm>
            <a:custGeom>
              <a:avLst/>
              <a:gdLst>
                <a:gd name="T0" fmla="*/ 96 w 113"/>
                <a:gd name="T1" fmla="*/ 83 h 113"/>
                <a:gd name="T2" fmla="*/ 12 w 113"/>
                <a:gd name="T3" fmla="*/ 0 h 113"/>
                <a:gd name="T4" fmla="*/ 0 w 113"/>
                <a:gd name="T5" fmla="*/ 12 h 113"/>
                <a:gd name="T6" fmla="*/ 84 w 113"/>
                <a:gd name="T7" fmla="*/ 96 h 113"/>
                <a:gd name="T8" fmla="*/ 14 w 113"/>
                <a:gd name="T9" fmla="*/ 96 h 113"/>
                <a:gd name="T10" fmla="*/ 14 w 113"/>
                <a:gd name="T11" fmla="*/ 113 h 113"/>
                <a:gd name="T12" fmla="*/ 104 w 113"/>
                <a:gd name="T13" fmla="*/ 113 h 113"/>
                <a:gd name="T14" fmla="*/ 104 w 113"/>
                <a:gd name="T15" fmla="*/ 113 h 113"/>
                <a:gd name="T16" fmla="*/ 108 w 113"/>
                <a:gd name="T17" fmla="*/ 112 h 113"/>
                <a:gd name="T18" fmla="*/ 111 w 113"/>
                <a:gd name="T19" fmla="*/ 110 h 113"/>
                <a:gd name="T20" fmla="*/ 112 w 113"/>
                <a:gd name="T21" fmla="*/ 108 h 113"/>
                <a:gd name="T22" fmla="*/ 113 w 113"/>
                <a:gd name="T23" fmla="*/ 104 h 113"/>
                <a:gd name="T24" fmla="*/ 113 w 113"/>
                <a:gd name="T25" fmla="*/ 14 h 113"/>
                <a:gd name="T26" fmla="*/ 96 w 113"/>
                <a:gd name="T27" fmla="*/ 14 h 113"/>
                <a:gd name="T28" fmla="*/ 96 w 113"/>
                <a:gd name="T29" fmla="*/ 8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3">
                  <a:moveTo>
                    <a:pt x="96" y="83"/>
                  </a:moveTo>
                  <a:lnTo>
                    <a:pt x="12" y="0"/>
                  </a:lnTo>
                  <a:lnTo>
                    <a:pt x="0" y="12"/>
                  </a:lnTo>
                  <a:lnTo>
                    <a:pt x="84" y="96"/>
                  </a:lnTo>
                  <a:lnTo>
                    <a:pt x="14" y="96"/>
                  </a:lnTo>
                  <a:lnTo>
                    <a:pt x="14" y="113"/>
                  </a:lnTo>
                  <a:lnTo>
                    <a:pt x="104" y="113"/>
                  </a:lnTo>
                  <a:lnTo>
                    <a:pt x="104" y="113"/>
                  </a:lnTo>
                  <a:lnTo>
                    <a:pt x="108" y="112"/>
                  </a:lnTo>
                  <a:lnTo>
                    <a:pt x="111" y="110"/>
                  </a:lnTo>
                  <a:lnTo>
                    <a:pt x="112" y="108"/>
                  </a:lnTo>
                  <a:lnTo>
                    <a:pt x="113" y="104"/>
                  </a:lnTo>
                  <a:lnTo>
                    <a:pt x="113" y="14"/>
                  </a:lnTo>
                  <a:lnTo>
                    <a:pt x="96" y="14"/>
                  </a:lnTo>
                  <a:lnTo>
                    <a:pt x="96"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0" name="Freeform 103">
              <a:extLst>
                <a:ext uri="{FF2B5EF4-FFF2-40B4-BE49-F238E27FC236}">
                  <a16:creationId xmlns:a16="http://schemas.microsoft.com/office/drawing/2014/main" id="{94FB7130-E9CB-8E5C-CAD6-36032F04DB33}"/>
                </a:ext>
              </a:extLst>
            </p:cNvPr>
            <p:cNvSpPr>
              <a:spLocks/>
            </p:cNvSpPr>
            <p:nvPr/>
          </p:nvSpPr>
          <p:spPr bwMode="auto">
            <a:xfrm>
              <a:off x="5249863" y="1119823"/>
              <a:ext cx="88900" cy="88900"/>
            </a:xfrm>
            <a:custGeom>
              <a:avLst/>
              <a:gdLst>
                <a:gd name="T0" fmla="*/ 100 w 112"/>
                <a:gd name="T1" fmla="*/ 17 h 112"/>
                <a:gd name="T2" fmla="*/ 100 w 112"/>
                <a:gd name="T3" fmla="*/ 0 h 112"/>
                <a:gd name="T4" fmla="*/ 8 w 112"/>
                <a:gd name="T5" fmla="*/ 0 h 112"/>
                <a:gd name="T6" fmla="*/ 8 w 112"/>
                <a:gd name="T7" fmla="*/ 0 h 112"/>
                <a:gd name="T8" fmla="*/ 6 w 112"/>
                <a:gd name="T9" fmla="*/ 0 h 112"/>
                <a:gd name="T10" fmla="*/ 3 w 112"/>
                <a:gd name="T11" fmla="*/ 3 h 112"/>
                <a:gd name="T12" fmla="*/ 0 w 112"/>
                <a:gd name="T13" fmla="*/ 5 h 112"/>
                <a:gd name="T14" fmla="*/ 0 w 112"/>
                <a:gd name="T15" fmla="*/ 8 h 112"/>
                <a:gd name="T16" fmla="*/ 0 w 112"/>
                <a:gd name="T17" fmla="*/ 99 h 112"/>
                <a:gd name="T18" fmla="*/ 18 w 112"/>
                <a:gd name="T19" fmla="*/ 99 h 112"/>
                <a:gd name="T20" fmla="*/ 18 w 112"/>
                <a:gd name="T21" fmla="*/ 30 h 112"/>
                <a:gd name="T22" fmla="*/ 100 w 112"/>
                <a:gd name="T23" fmla="*/ 112 h 112"/>
                <a:gd name="T24" fmla="*/ 112 w 112"/>
                <a:gd name="T25" fmla="*/ 99 h 112"/>
                <a:gd name="T26" fmla="*/ 30 w 112"/>
                <a:gd name="T27" fmla="*/ 17 h 112"/>
                <a:gd name="T28" fmla="*/ 100 w 112"/>
                <a:gd name="T2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2">
                  <a:moveTo>
                    <a:pt x="100" y="17"/>
                  </a:moveTo>
                  <a:lnTo>
                    <a:pt x="100" y="0"/>
                  </a:lnTo>
                  <a:lnTo>
                    <a:pt x="8" y="0"/>
                  </a:lnTo>
                  <a:lnTo>
                    <a:pt x="8" y="0"/>
                  </a:lnTo>
                  <a:lnTo>
                    <a:pt x="6" y="0"/>
                  </a:lnTo>
                  <a:lnTo>
                    <a:pt x="3" y="3"/>
                  </a:lnTo>
                  <a:lnTo>
                    <a:pt x="0" y="5"/>
                  </a:lnTo>
                  <a:lnTo>
                    <a:pt x="0" y="8"/>
                  </a:lnTo>
                  <a:lnTo>
                    <a:pt x="0" y="99"/>
                  </a:lnTo>
                  <a:lnTo>
                    <a:pt x="18" y="99"/>
                  </a:lnTo>
                  <a:lnTo>
                    <a:pt x="18" y="30"/>
                  </a:lnTo>
                  <a:lnTo>
                    <a:pt x="100" y="112"/>
                  </a:lnTo>
                  <a:lnTo>
                    <a:pt x="112" y="99"/>
                  </a:lnTo>
                  <a:lnTo>
                    <a:pt x="30" y="17"/>
                  </a:lnTo>
                  <a:lnTo>
                    <a:pt x="10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1" name="Freeform 104">
              <a:extLst>
                <a:ext uri="{FF2B5EF4-FFF2-40B4-BE49-F238E27FC236}">
                  <a16:creationId xmlns:a16="http://schemas.microsoft.com/office/drawing/2014/main" id="{3501C766-ED42-E6C2-87A6-2142A532073E}"/>
                </a:ext>
              </a:extLst>
            </p:cNvPr>
            <p:cNvSpPr>
              <a:spLocks/>
            </p:cNvSpPr>
            <p:nvPr/>
          </p:nvSpPr>
          <p:spPr bwMode="auto">
            <a:xfrm>
              <a:off x="5249863" y="962660"/>
              <a:ext cx="88900" cy="88900"/>
            </a:xfrm>
            <a:custGeom>
              <a:avLst/>
              <a:gdLst>
                <a:gd name="T0" fmla="*/ 8 w 112"/>
                <a:gd name="T1" fmla="*/ 113 h 113"/>
                <a:gd name="T2" fmla="*/ 100 w 112"/>
                <a:gd name="T3" fmla="*/ 113 h 113"/>
                <a:gd name="T4" fmla="*/ 100 w 112"/>
                <a:gd name="T5" fmla="*/ 96 h 113"/>
                <a:gd name="T6" fmla="*/ 30 w 112"/>
                <a:gd name="T7" fmla="*/ 96 h 113"/>
                <a:gd name="T8" fmla="*/ 112 w 112"/>
                <a:gd name="T9" fmla="*/ 12 h 113"/>
                <a:gd name="T10" fmla="*/ 100 w 112"/>
                <a:gd name="T11" fmla="*/ 0 h 113"/>
                <a:gd name="T12" fmla="*/ 18 w 112"/>
                <a:gd name="T13" fmla="*/ 83 h 113"/>
                <a:gd name="T14" fmla="*/ 18 w 112"/>
                <a:gd name="T15" fmla="*/ 14 h 113"/>
                <a:gd name="T16" fmla="*/ 0 w 112"/>
                <a:gd name="T17" fmla="*/ 14 h 113"/>
                <a:gd name="T18" fmla="*/ 0 w 112"/>
                <a:gd name="T19" fmla="*/ 104 h 113"/>
                <a:gd name="T20" fmla="*/ 0 w 112"/>
                <a:gd name="T21" fmla="*/ 104 h 113"/>
                <a:gd name="T22" fmla="*/ 0 w 112"/>
                <a:gd name="T23" fmla="*/ 108 h 113"/>
                <a:gd name="T24" fmla="*/ 3 w 112"/>
                <a:gd name="T25" fmla="*/ 110 h 113"/>
                <a:gd name="T26" fmla="*/ 6 w 112"/>
                <a:gd name="T27" fmla="*/ 112 h 113"/>
                <a:gd name="T28" fmla="*/ 8 w 112"/>
                <a:gd name="T29" fmla="*/ 113 h 113"/>
                <a:gd name="T30" fmla="*/ 8 w 112"/>
                <a:gd name="T3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3">
                  <a:moveTo>
                    <a:pt x="8" y="113"/>
                  </a:moveTo>
                  <a:lnTo>
                    <a:pt x="100" y="113"/>
                  </a:lnTo>
                  <a:lnTo>
                    <a:pt x="100" y="96"/>
                  </a:lnTo>
                  <a:lnTo>
                    <a:pt x="30" y="96"/>
                  </a:lnTo>
                  <a:lnTo>
                    <a:pt x="112" y="12"/>
                  </a:lnTo>
                  <a:lnTo>
                    <a:pt x="100" y="0"/>
                  </a:lnTo>
                  <a:lnTo>
                    <a:pt x="18" y="83"/>
                  </a:lnTo>
                  <a:lnTo>
                    <a:pt x="18" y="14"/>
                  </a:lnTo>
                  <a:lnTo>
                    <a:pt x="0" y="14"/>
                  </a:lnTo>
                  <a:lnTo>
                    <a:pt x="0" y="104"/>
                  </a:lnTo>
                  <a:lnTo>
                    <a:pt x="0" y="104"/>
                  </a:lnTo>
                  <a:lnTo>
                    <a:pt x="0" y="108"/>
                  </a:lnTo>
                  <a:lnTo>
                    <a:pt x="3" y="110"/>
                  </a:lnTo>
                  <a:lnTo>
                    <a:pt x="6" y="112"/>
                  </a:lnTo>
                  <a:lnTo>
                    <a:pt x="8" y="113"/>
                  </a:lnTo>
                  <a:lnTo>
                    <a:pt x="8"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2" name="Freeform 105">
              <a:extLst>
                <a:ext uri="{FF2B5EF4-FFF2-40B4-BE49-F238E27FC236}">
                  <a16:creationId xmlns:a16="http://schemas.microsoft.com/office/drawing/2014/main" id="{AF41D866-5C36-7B88-0D83-E0A73FB6EB4E}"/>
                </a:ext>
              </a:extLst>
            </p:cNvPr>
            <p:cNvSpPr>
              <a:spLocks/>
            </p:cNvSpPr>
            <p:nvPr/>
          </p:nvSpPr>
          <p:spPr bwMode="auto">
            <a:xfrm>
              <a:off x="5092701" y="1119823"/>
              <a:ext cx="88900" cy="88900"/>
            </a:xfrm>
            <a:custGeom>
              <a:avLst/>
              <a:gdLst>
                <a:gd name="T0" fmla="*/ 104 w 113"/>
                <a:gd name="T1" fmla="*/ 0 h 112"/>
                <a:gd name="T2" fmla="*/ 14 w 113"/>
                <a:gd name="T3" fmla="*/ 0 h 112"/>
                <a:gd name="T4" fmla="*/ 14 w 113"/>
                <a:gd name="T5" fmla="*/ 17 h 112"/>
                <a:gd name="T6" fmla="*/ 84 w 113"/>
                <a:gd name="T7" fmla="*/ 17 h 112"/>
                <a:gd name="T8" fmla="*/ 0 w 113"/>
                <a:gd name="T9" fmla="*/ 99 h 112"/>
                <a:gd name="T10" fmla="*/ 12 w 113"/>
                <a:gd name="T11" fmla="*/ 112 h 112"/>
                <a:gd name="T12" fmla="*/ 96 w 113"/>
                <a:gd name="T13" fmla="*/ 30 h 112"/>
                <a:gd name="T14" fmla="*/ 96 w 113"/>
                <a:gd name="T15" fmla="*/ 99 h 112"/>
                <a:gd name="T16" fmla="*/ 113 w 113"/>
                <a:gd name="T17" fmla="*/ 99 h 112"/>
                <a:gd name="T18" fmla="*/ 113 w 113"/>
                <a:gd name="T19" fmla="*/ 8 h 112"/>
                <a:gd name="T20" fmla="*/ 113 w 113"/>
                <a:gd name="T21" fmla="*/ 8 h 112"/>
                <a:gd name="T22" fmla="*/ 112 w 113"/>
                <a:gd name="T23" fmla="*/ 5 h 112"/>
                <a:gd name="T24" fmla="*/ 111 w 113"/>
                <a:gd name="T25" fmla="*/ 3 h 112"/>
                <a:gd name="T26" fmla="*/ 108 w 113"/>
                <a:gd name="T27" fmla="*/ 0 h 112"/>
                <a:gd name="T28" fmla="*/ 104 w 113"/>
                <a:gd name="T29" fmla="*/ 0 h 112"/>
                <a:gd name="T30" fmla="*/ 104 w 113"/>
                <a:gd name="T3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12">
                  <a:moveTo>
                    <a:pt x="104" y="0"/>
                  </a:moveTo>
                  <a:lnTo>
                    <a:pt x="14" y="0"/>
                  </a:lnTo>
                  <a:lnTo>
                    <a:pt x="14" y="17"/>
                  </a:lnTo>
                  <a:lnTo>
                    <a:pt x="84" y="17"/>
                  </a:lnTo>
                  <a:lnTo>
                    <a:pt x="0" y="99"/>
                  </a:lnTo>
                  <a:lnTo>
                    <a:pt x="12" y="112"/>
                  </a:lnTo>
                  <a:lnTo>
                    <a:pt x="96" y="30"/>
                  </a:lnTo>
                  <a:lnTo>
                    <a:pt x="96" y="99"/>
                  </a:lnTo>
                  <a:lnTo>
                    <a:pt x="113" y="99"/>
                  </a:lnTo>
                  <a:lnTo>
                    <a:pt x="113" y="8"/>
                  </a:lnTo>
                  <a:lnTo>
                    <a:pt x="113" y="8"/>
                  </a:lnTo>
                  <a:lnTo>
                    <a:pt x="112" y="5"/>
                  </a:lnTo>
                  <a:lnTo>
                    <a:pt x="111" y="3"/>
                  </a:lnTo>
                  <a:lnTo>
                    <a:pt x="108" y="0"/>
                  </a:lnTo>
                  <a:lnTo>
                    <a:pt x="104" y="0"/>
                  </a:lnTo>
                  <a:lnTo>
                    <a:pt x="1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33" name="Freeform 13">
            <a:extLst>
              <a:ext uri="{FF2B5EF4-FFF2-40B4-BE49-F238E27FC236}">
                <a16:creationId xmlns:a16="http://schemas.microsoft.com/office/drawing/2014/main" id="{8BE25903-EC69-61D7-E2E0-093117FC7972}"/>
              </a:ext>
            </a:extLst>
          </p:cNvPr>
          <p:cNvSpPr>
            <a:spLocks noEditPoints="1"/>
          </p:cNvSpPr>
          <p:nvPr/>
        </p:nvSpPr>
        <p:spPr bwMode="auto">
          <a:xfrm>
            <a:off x="673764" y="1357118"/>
            <a:ext cx="762455" cy="764771"/>
          </a:xfrm>
          <a:custGeom>
            <a:avLst/>
            <a:gdLst>
              <a:gd name="T0" fmla="*/ 311 w 658"/>
              <a:gd name="T1" fmla="*/ 658 h 658"/>
              <a:gd name="T2" fmla="*/ 262 w 658"/>
              <a:gd name="T3" fmla="*/ 652 h 658"/>
              <a:gd name="T4" fmla="*/ 201 w 658"/>
              <a:gd name="T5" fmla="*/ 633 h 658"/>
              <a:gd name="T6" fmla="*/ 119 w 658"/>
              <a:gd name="T7" fmla="*/ 583 h 658"/>
              <a:gd name="T8" fmla="*/ 56 w 658"/>
              <a:gd name="T9" fmla="*/ 513 h 658"/>
              <a:gd name="T10" fmla="*/ 14 w 658"/>
              <a:gd name="T11" fmla="*/ 427 h 658"/>
              <a:gd name="T12" fmla="*/ 4 w 658"/>
              <a:gd name="T13" fmla="*/ 379 h 658"/>
              <a:gd name="T14" fmla="*/ 0 w 658"/>
              <a:gd name="T15" fmla="*/ 329 h 658"/>
              <a:gd name="T16" fmla="*/ 1 w 658"/>
              <a:gd name="T17" fmla="*/ 295 h 658"/>
              <a:gd name="T18" fmla="*/ 10 w 658"/>
              <a:gd name="T19" fmla="*/ 247 h 658"/>
              <a:gd name="T20" fmla="*/ 40 w 658"/>
              <a:gd name="T21" fmla="*/ 173 h 658"/>
              <a:gd name="T22" fmla="*/ 96 w 658"/>
              <a:gd name="T23" fmla="*/ 96 h 658"/>
              <a:gd name="T24" fmla="*/ 172 w 658"/>
              <a:gd name="T25" fmla="*/ 40 h 658"/>
              <a:gd name="T26" fmla="*/ 247 w 658"/>
              <a:gd name="T27" fmla="*/ 10 h 658"/>
              <a:gd name="T28" fmla="*/ 295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1 w 658"/>
              <a:gd name="T41" fmla="*/ 201 h 658"/>
              <a:gd name="T42" fmla="*/ 651 w 658"/>
              <a:gd name="T43" fmla="*/ 263 h 658"/>
              <a:gd name="T44" fmla="*/ 657 w 658"/>
              <a:gd name="T45" fmla="*/ 313 h 658"/>
              <a:gd name="T46" fmla="*/ 657 w 658"/>
              <a:gd name="T47" fmla="*/ 346 h 658"/>
              <a:gd name="T48" fmla="*/ 651 w 658"/>
              <a:gd name="T49" fmla="*/ 396 h 658"/>
              <a:gd name="T50" fmla="*/ 631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1 w 658"/>
              <a:gd name="T65" fmla="*/ 51 h 658"/>
              <a:gd name="T66" fmla="*/ 166 w 658"/>
              <a:gd name="T67" fmla="*/ 88 h 658"/>
              <a:gd name="T68" fmla="*/ 104 w 658"/>
              <a:gd name="T69" fmla="*/ 144 h 658"/>
              <a:gd name="T70" fmla="*/ 60 w 658"/>
              <a:gd name="T71" fmla="*/ 216 h 658"/>
              <a:gd name="T72" fmla="*/ 38 w 658"/>
              <a:gd name="T73" fmla="*/ 299 h 658"/>
              <a:gd name="T74" fmla="*/ 38 w 658"/>
              <a:gd name="T75" fmla="*/ 359 h 658"/>
              <a:gd name="T76" fmla="*/ 60 w 658"/>
              <a:gd name="T77" fmla="*/ 443 h 658"/>
              <a:gd name="T78" fmla="*/ 104 w 658"/>
              <a:gd name="T79" fmla="*/ 514 h 658"/>
              <a:gd name="T80" fmla="*/ 166 w 658"/>
              <a:gd name="T81" fmla="*/ 571 h 658"/>
              <a:gd name="T82" fmla="*/ 241 w 658"/>
              <a:gd name="T83" fmla="*/ 607 h 658"/>
              <a:gd name="T84" fmla="*/ 329 w 658"/>
              <a:gd name="T85" fmla="*/ 621 h 658"/>
              <a:gd name="T86" fmla="*/ 387 w 658"/>
              <a:gd name="T87" fmla="*/ 615 h 658"/>
              <a:gd name="T88" fmla="*/ 467 w 658"/>
              <a:gd name="T89" fmla="*/ 586 h 658"/>
              <a:gd name="T90" fmla="*/ 534 w 658"/>
              <a:gd name="T91" fmla="*/ 535 h 658"/>
              <a:gd name="T92" fmla="*/ 584 w 658"/>
              <a:gd name="T93" fmla="*/ 467 h 658"/>
              <a:gd name="T94" fmla="*/ 614 w 658"/>
              <a:gd name="T95" fmla="*/ 388 h 658"/>
              <a:gd name="T96" fmla="*/ 620 w 658"/>
              <a:gd name="T97" fmla="*/ 329 h 658"/>
              <a:gd name="T98" fmla="*/ 607 w 658"/>
              <a:gd name="T99" fmla="*/ 243 h 658"/>
              <a:gd name="T100" fmla="*/ 569 w 658"/>
              <a:gd name="T101" fmla="*/ 166 h 658"/>
              <a:gd name="T102" fmla="*/ 514 w 658"/>
              <a:gd name="T103" fmla="*/ 105 h 658"/>
              <a:gd name="T104" fmla="*/ 442 w 658"/>
              <a:gd name="T105" fmla="*/ 62 h 658"/>
              <a:gd name="T106" fmla="*/ 358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1" y="658"/>
                </a:lnTo>
                <a:lnTo>
                  <a:pt x="295" y="657"/>
                </a:lnTo>
                <a:lnTo>
                  <a:pt x="279" y="654"/>
                </a:lnTo>
                <a:lnTo>
                  <a:pt x="262" y="652"/>
                </a:lnTo>
                <a:lnTo>
                  <a:pt x="247" y="648"/>
                </a:lnTo>
                <a:lnTo>
                  <a:pt x="231" y="644"/>
                </a:lnTo>
                <a:lnTo>
                  <a:pt x="201" y="633"/>
                </a:lnTo>
                <a:lnTo>
                  <a:pt x="172" y="618"/>
                </a:lnTo>
                <a:lnTo>
                  <a:pt x="145" y="602"/>
                </a:lnTo>
                <a:lnTo>
                  <a:pt x="119" y="583"/>
                </a:lnTo>
                <a:lnTo>
                  <a:pt x="96" y="562"/>
                </a:lnTo>
                <a:lnTo>
                  <a:pt x="75" y="539"/>
                </a:lnTo>
                <a:lnTo>
                  <a:pt x="56" y="513"/>
                </a:lnTo>
                <a:lnTo>
                  <a:pt x="40" y="486"/>
                </a:lnTo>
                <a:lnTo>
                  <a:pt x="25" y="457"/>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6"/>
                </a:lnTo>
                <a:lnTo>
                  <a:pt x="119" y="75"/>
                </a:lnTo>
                <a:lnTo>
                  <a:pt x="145" y="56"/>
                </a:lnTo>
                <a:lnTo>
                  <a:pt x="172" y="40"/>
                </a:lnTo>
                <a:lnTo>
                  <a:pt x="201" y="27"/>
                </a:lnTo>
                <a:lnTo>
                  <a:pt x="231" y="16"/>
                </a:lnTo>
                <a:lnTo>
                  <a:pt x="247" y="10"/>
                </a:lnTo>
                <a:lnTo>
                  <a:pt x="262" y="6"/>
                </a:lnTo>
                <a:lnTo>
                  <a:pt x="279" y="4"/>
                </a:lnTo>
                <a:lnTo>
                  <a:pt x="295" y="2"/>
                </a:lnTo>
                <a:lnTo>
                  <a:pt x="311" y="1"/>
                </a:lnTo>
                <a:lnTo>
                  <a:pt x="329" y="0"/>
                </a:lnTo>
                <a:lnTo>
                  <a:pt x="329" y="0"/>
                </a:lnTo>
                <a:lnTo>
                  <a:pt x="345" y="1"/>
                </a:lnTo>
                <a:lnTo>
                  <a:pt x="362" y="2"/>
                </a:lnTo>
                <a:lnTo>
                  <a:pt x="379" y="4"/>
                </a:lnTo>
                <a:lnTo>
                  <a:pt x="395" y="6"/>
                </a:lnTo>
                <a:lnTo>
                  <a:pt x="411" y="10"/>
                </a:lnTo>
                <a:lnTo>
                  <a:pt x="426" y="16"/>
                </a:lnTo>
                <a:lnTo>
                  <a:pt x="456" y="27"/>
                </a:lnTo>
                <a:lnTo>
                  <a:pt x="485" y="40"/>
                </a:lnTo>
                <a:lnTo>
                  <a:pt x="513" y="56"/>
                </a:lnTo>
                <a:lnTo>
                  <a:pt x="537" y="75"/>
                </a:lnTo>
                <a:lnTo>
                  <a:pt x="561" y="96"/>
                </a:lnTo>
                <a:lnTo>
                  <a:pt x="583" y="121"/>
                </a:lnTo>
                <a:lnTo>
                  <a:pt x="602" y="145"/>
                </a:lnTo>
                <a:lnTo>
                  <a:pt x="618" y="173"/>
                </a:lnTo>
                <a:lnTo>
                  <a:pt x="631" y="201"/>
                </a:lnTo>
                <a:lnTo>
                  <a:pt x="643" y="232"/>
                </a:lnTo>
                <a:lnTo>
                  <a:pt x="647" y="247"/>
                </a:lnTo>
                <a:lnTo>
                  <a:pt x="651" y="263"/>
                </a:lnTo>
                <a:lnTo>
                  <a:pt x="654" y="279"/>
                </a:lnTo>
                <a:lnTo>
                  <a:pt x="655" y="295"/>
                </a:lnTo>
                <a:lnTo>
                  <a:pt x="657" y="313"/>
                </a:lnTo>
                <a:lnTo>
                  <a:pt x="658" y="329"/>
                </a:lnTo>
                <a:lnTo>
                  <a:pt x="658" y="329"/>
                </a:lnTo>
                <a:lnTo>
                  <a:pt x="657" y="346"/>
                </a:lnTo>
                <a:lnTo>
                  <a:pt x="655" y="363"/>
                </a:lnTo>
                <a:lnTo>
                  <a:pt x="654" y="379"/>
                </a:lnTo>
                <a:lnTo>
                  <a:pt x="651" y="396"/>
                </a:lnTo>
                <a:lnTo>
                  <a:pt x="647" y="411"/>
                </a:lnTo>
                <a:lnTo>
                  <a:pt x="643" y="427"/>
                </a:lnTo>
                <a:lnTo>
                  <a:pt x="631" y="457"/>
                </a:lnTo>
                <a:lnTo>
                  <a:pt x="618" y="486"/>
                </a:lnTo>
                <a:lnTo>
                  <a:pt x="602" y="513"/>
                </a:lnTo>
                <a:lnTo>
                  <a:pt x="583" y="539"/>
                </a:lnTo>
                <a:lnTo>
                  <a:pt x="561" y="562"/>
                </a:lnTo>
                <a:lnTo>
                  <a:pt x="537" y="583"/>
                </a:lnTo>
                <a:lnTo>
                  <a:pt x="513" y="602"/>
                </a:lnTo>
                <a:lnTo>
                  <a:pt x="485" y="618"/>
                </a:lnTo>
                <a:lnTo>
                  <a:pt x="456" y="633"/>
                </a:lnTo>
                <a:lnTo>
                  <a:pt x="426" y="644"/>
                </a:lnTo>
                <a:lnTo>
                  <a:pt x="411" y="648"/>
                </a:lnTo>
                <a:lnTo>
                  <a:pt x="395" y="652"/>
                </a:lnTo>
                <a:lnTo>
                  <a:pt x="379" y="654"/>
                </a:lnTo>
                <a:lnTo>
                  <a:pt x="362" y="657"/>
                </a:lnTo>
                <a:lnTo>
                  <a:pt x="345" y="658"/>
                </a:lnTo>
                <a:lnTo>
                  <a:pt x="329" y="658"/>
                </a:lnTo>
                <a:lnTo>
                  <a:pt x="329" y="658"/>
                </a:lnTo>
                <a:close/>
                <a:moveTo>
                  <a:pt x="329" y="37"/>
                </a:moveTo>
                <a:lnTo>
                  <a:pt x="329" y="37"/>
                </a:lnTo>
                <a:lnTo>
                  <a:pt x="299" y="40"/>
                </a:lnTo>
                <a:lnTo>
                  <a:pt x="270" y="44"/>
                </a:lnTo>
                <a:lnTo>
                  <a:pt x="241" y="51"/>
                </a:lnTo>
                <a:lnTo>
                  <a:pt x="215" y="62"/>
                </a:lnTo>
                <a:lnTo>
                  <a:pt x="190" y="74"/>
                </a:lnTo>
                <a:lnTo>
                  <a:pt x="166" y="88"/>
                </a:lnTo>
                <a:lnTo>
                  <a:pt x="143" y="105"/>
                </a:lnTo>
                <a:lnTo>
                  <a:pt x="123" y="123"/>
                </a:lnTo>
                <a:lnTo>
                  <a:pt x="104" y="144"/>
                </a:lnTo>
                <a:lnTo>
                  <a:pt x="87" y="166"/>
                </a:lnTo>
                <a:lnTo>
                  <a:pt x="72" y="191"/>
                </a:lnTo>
                <a:lnTo>
                  <a:pt x="60" y="216"/>
                </a:lnTo>
                <a:lnTo>
                  <a:pt x="51" y="243"/>
                </a:lnTo>
                <a:lnTo>
                  <a:pt x="43" y="271"/>
                </a:lnTo>
                <a:lnTo>
                  <a:pt x="38" y="299"/>
                </a:lnTo>
                <a:lnTo>
                  <a:pt x="37" y="329"/>
                </a:lnTo>
                <a:lnTo>
                  <a:pt x="37" y="329"/>
                </a:lnTo>
                <a:lnTo>
                  <a:pt x="38" y="359"/>
                </a:lnTo>
                <a:lnTo>
                  <a:pt x="43" y="388"/>
                </a:lnTo>
                <a:lnTo>
                  <a:pt x="51" y="416"/>
                </a:lnTo>
                <a:lnTo>
                  <a:pt x="60" y="443"/>
                </a:lnTo>
                <a:lnTo>
                  <a:pt x="72" y="467"/>
                </a:lnTo>
                <a:lnTo>
                  <a:pt x="87" y="492"/>
                </a:lnTo>
                <a:lnTo>
                  <a:pt x="104" y="514"/>
                </a:lnTo>
                <a:lnTo>
                  <a:pt x="123" y="535"/>
                </a:lnTo>
                <a:lnTo>
                  <a:pt x="143" y="553"/>
                </a:lnTo>
                <a:lnTo>
                  <a:pt x="166" y="571"/>
                </a:lnTo>
                <a:lnTo>
                  <a:pt x="190" y="586"/>
                </a:lnTo>
                <a:lnTo>
                  <a:pt x="215" y="598"/>
                </a:lnTo>
                <a:lnTo>
                  <a:pt x="241" y="607"/>
                </a:lnTo>
                <a:lnTo>
                  <a:pt x="270" y="615"/>
                </a:lnTo>
                <a:lnTo>
                  <a:pt x="299" y="619"/>
                </a:lnTo>
                <a:lnTo>
                  <a:pt x="329" y="621"/>
                </a:lnTo>
                <a:lnTo>
                  <a:pt x="329" y="621"/>
                </a:lnTo>
                <a:lnTo>
                  <a:pt x="358" y="619"/>
                </a:lnTo>
                <a:lnTo>
                  <a:pt x="387" y="615"/>
                </a:lnTo>
                <a:lnTo>
                  <a:pt x="415" y="607"/>
                </a:lnTo>
                <a:lnTo>
                  <a:pt x="442" y="598"/>
                </a:lnTo>
                <a:lnTo>
                  <a:pt x="467" y="586"/>
                </a:lnTo>
                <a:lnTo>
                  <a:pt x="491" y="571"/>
                </a:lnTo>
                <a:lnTo>
                  <a:pt x="514" y="553"/>
                </a:lnTo>
                <a:lnTo>
                  <a:pt x="534" y="535"/>
                </a:lnTo>
                <a:lnTo>
                  <a:pt x="553" y="514"/>
                </a:lnTo>
                <a:lnTo>
                  <a:pt x="569" y="492"/>
                </a:lnTo>
                <a:lnTo>
                  <a:pt x="584" y="467"/>
                </a:lnTo>
                <a:lnTo>
                  <a:pt x="596" y="443"/>
                </a:lnTo>
                <a:lnTo>
                  <a:pt x="607" y="416"/>
                </a:lnTo>
                <a:lnTo>
                  <a:pt x="614" y="388"/>
                </a:lnTo>
                <a:lnTo>
                  <a:pt x="618" y="359"/>
                </a:lnTo>
                <a:lnTo>
                  <a:pt x="620" y="329"/>
                </a:lnTo>
                <a:lnTo>
                  <a:pt x="620" y="329"/>
                </a:lnTo>
                <a:lnTo>
                  <a:pt x="618" y="299"/>
                </a:lnTo>
                <a:lnTo>
                  <a:pt x="614" y="271"/>
                </a:lnTo>
                <a:lnTo>
                  <a:pt x="607" y="243"/>
                </a:lnTo>
                <a:lnTo>
                  <a:pt x="596" y="216"/>
                </a:lnTo>
                <a:lnTo>
                  <a:pt x="584" y="191"/>
                </a:lnTo>
                <a:lnTo>
                  <a:pt x="569" y="166"/>
                </a:lnTo>
                <a:lnTo>
                  <a:pt x="553" y="144"/>
                </a:lnTo>
                <a:lnTo>
                  <a:pt x="534" y="123"/>
                </a:lnTo>
                <a:lnTo>
                  <a:pt x="514" y="105"/>
                </a:lnTo>
                <a:lnTo>
                  <a:pt x="491" y="88"/>
                </a:lnTo>
                <a:lnTo>
                  <a:pt x="467" y="74"/>
                </a:lnTo>
                <a:lnTo>
                  <a:pt x="442" y="62"/>
                </a:lnTo>
                <a:lnTo>
                  <a:pt x="415" y="51"/>
                </a:lnTo>
                <a:lnTo>
                  <a:pt x="387" y="44"/>
                </a:lnTo>
                <a:lnTo>
                  <a:pt x="358" y="40"/>
                </a:lnTo>
                <a:lnTo>
                  <a:pt x="329" y="37"/>
                </a:lnTo>
                <a:lnTo>
                  <a:pt x="329" y="37"/>
                </a:lnTo>
                <a:close/>
              </a:path>
            </a:pathLst>
          </a:custGeom>
          <a:solidFill>
            <a:srgbClr val="4AE0CA"/>
          </a:solidFill>
          <a:ln>
            <a:solidFill>
              <a:srgbClr val="84BB2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Open Sans"/>
              <a:ea typeface="+mn-ea"/>
              <a:cs typeface="+mn-cs"/>
            </a:endParaRPr>
          </a:p>
        </p:txBody>
      </p:sp>
      <p:grpSp>
        <p:nvGrpSpPr>
          <p:cNvPr id="134" name="Group 133">
            <a:extLst>
              <a:ext uri="{FF2B5EF4-FFF2-40B4-BE49-F238E27FC236}">
                <a16:creationId xmlns:a16="http://schemas.microsoft.com/office/drawing/2014/main" id="{4372B59A-61E5-6906-17BA-CAF6DEF5E79F}"/>
              </a:ext>
            </a:extLst>
          </p:cNvPr>
          <p:cNvGrpSpPr>
            <a:grpSpLocks noChangeAspect="1"/>
          </p:cNvGrpSpPr>
          <p:nvPr/>
        </p:nvGrpSpPr>
        <p:grpSpPr>
          <a:xfrm>
            <a:off x="2938979" y="1357118"/>
            <a:ext cx="762445" cy="764771"/>
            <a:chOff x="6710363" y="1662113"/>
            <a:chExt cx="520700" cy="522288"/>
          </a:xfrm>
          <a:solidFill>
            <a:schemeClr val="bg1"/>
          </a:solidFill>
        </p:grpSpPr>
        <p:sp>
          <p:nvSpPr>
            <p:cNvPr id="135" name="Freeform 22">
              <a:extLst>
                <a:ext uri="{FF2B5EF4-FFF2-40B4-BE49-F238E27FC236}">
                  <a16:creationId xmlns:a16="http://schemas.microsoft.com/office/drawing/2014/main" id="{D7DA2DCC-53E8-AB54-1D19-5E9A06A2F7AB}"/>
                </a:ext>
              </a:extLst>
            </p:cNvPr>
            <p:cNvSpPr>
              <a:spLocks noEditPoints="1"/>
            </p:cNvSpPr>
            <p:nvPr/>
          </p:nvSpPr>
          <p:spPr bwMode="auto">
            <a:xfrm>
              <a:off x="6710363" y="1662113"/>
              <a:ext cx="520700" cy="522288"/>
            </a:xfrm>
            <a:custGeom>
              <a:avLst/>
              <a:gdLst>
                <a:gd name="T0" fmla="*/ 311 w 657"/>
                <a:gd name="T1" fmla="*/ 658 h 658"/>
                <a:gd name="T2" fmla="*/ 262 w 657"/>
                <a:gd name="T3" fmla="*/ 651 h 658"/>
                <a:gd name="T4" fmla="*/ 201 w 657"/>
                <a:gd name="T5" fmla="*/ 632 h 658"/>
                <a:gd name="T6" fmla="*/ 119 w 657"/>
                <a:gd name="T7" fmla="*/ 583 h 658"/>
                <a:gd name="T8" fmla="*/ 56 w 657"/>
                <a:gd name="T9" fmla="*/ 513 h 658"/>
                <a:gd name="T10" fmla="*/ 15 w 657"/>
                <a:gd name="T11" fmla="*/ 427 h 658"/>
                <a:gd name="T12" fmla="*/ 4 w 657"/>
                <a:gd name="T13" fmla="*/ 378 h 658"/>
                <a:gd name="T14" fmla="*/ 0 w 657"/>
                <a:gd name="T15" fmla="*/ 329 h 658"/>
                <a:gd name="T16" fmla="*/ 1 w 657"/>
                <a:gd name="T17" fmla="*/ 295 h 658"/>
                <a:gd name="T18" fmla="*/ 11 w 657"/>
                <a:gd name="T19" fmla="*/ 247 h 658"/>
                <a:gd name="T20" fmla="*/ 40 w 657"/>
                <a:gd name="T21" fmla="*/ 173 h 658"/>
                <a:gd name="T22" fmla="*/ 97 w 657"/>
                <a:gd name="T23" fmla="*/ 97 h 658"/>
                <a:gd name="T24" fmla="*/ 172 w 657"/>
                <a:gd name="T25" fmla="*/ 40 h 658"/>
                <a:gd name="T26" fmla="*/ 247 w 657"/>
                <a:gd name="T27" fmla="*/ 11 h 658"/>
                <a:gd name="T28" fmla="*/ 295 w 657"/>
                <a:gd name="T29" fmla="*/ 3 h 658"/>
                <a:gd name="T30" fmla="*/ 329 w 657"/>
                <a:gd name="T31" fmla="*/ 0 h 658"/>
                <a:gd name="T32" fmla="*/ 379 w 657"/>
                <a:gd name="T33" fmla="*/ 4 h 658"/>
                <a:gd name="T34" fmla="*/ 426 w 657"/>
                <a:gd name="T35" fmla="*/ 15 h 658"/>
                <a:gd name="T36" fmla="*/ 512 w 657"/>
                <a:gd name="T37" fmla="*/ 56 h 658"/>
                <a:gd name="T38" fmla="*/ 583 w 657"/>
                <a:gd name="T39" fmla="*/ 121 h 658"/>
                <a:gd name="T40" fmla="*/ 631 w 657"/>
                <a:gd name="T41" fmla="*/ 201 h 658"/>
                <a:gd name="T42" fmla="*/ 651 w 657"/>
                <a:gd name="T43" fmla="*/ 263 h 658"/>
                <a:gd name="T44" fmla="*/ 657 w 657"/>
                <a:gd name="T45" fmla="*/ 313 h 658"/>
                <a:gd name="T46" fmla="*/ 657 w 657"/>
                <a:gd name="T47" fmla="*/ 346 h 658"/>
                <a:gd name="T48" fmla="*/ 651 w 657"/>
                <a:gd name="T49" fmla="*/ 395 h 658"/>
                <a:gd name="T50" fmla="*/ 631 w 657"/>
                <a:gd name="T51" fmla="*/ 456 h 658"/>
                <a:gd name="T52" fmla="*/ 583 w 657"/>
                <a:gd name="T53" fmla="*/ 538 h 658"/>
                <a:gd name="T54" fmla="*/ 512 w 657"/>
                <a:gd name="T55" fmla="*/ 601 h 658"/>
                <a:gd name="T56" fmla="*/ 426 w 657"/>
                <a:gd name="T57" fmla="*/ 643 h 658"/>
                <a:gd name="T58" fmla="*/ 379 w 657"/>
                <a:gd name="T59" fmla="*/ 654 h 658"/>
                <a:gd name="T60" fmla="*/ 329 w 657"/>
                <a:gd name="T61" fmla="*/ 658 h 658"/>
                <a:gd name="T62" fmla="*/ 329 w 657"/>
                <a:gd name="T63" fmla="*/ 37 h 658"/>
                <a:gd name="T64" fmla="*/ 242 w 657"/>
                <a:gd name="T65" fmla="*/ 51 h 658"/>
                <a:gd name="T66" fmla="*/ 166 w 657"/>
                <a:gd name="T67" fmla="*/ 87 h 658"/>
                <a:gd name="T68" fmla="*/ 105 w 657"/>
                <a:gd name="T69" fmla="*/ 144 h 658"/>
                <a:gd name="T70" fmla="*/ 60 w 657"/>
                <a:gd name="T71" fmla="*/ 216 h 658"/>
                <a:gd name="T72" fmla="*/ 39 w 657"/>
                <a:gd name="T73" fmla="*/ 299 h 658"/>
                <a:gd name="T74" fmla="*/ 39 w 657"/>
                <a:gd name="T75" fmla="*/ 358 h 658"/>
                <a:gd name="T76" fmla="*/ 60 w 657"/>
                <a:gd name="T77" fmla="*/ 442 h 658"/>
                <a:gd name="T78" fmla="*/ 105 w 657"/>
                <a:gd name="T79" fmla="*/ 514 h 658"/>
                <a:gd name="T80" fmla="*/ 166 w 657"/>
                <a:gd name="T81" fmla="*/ 570 h 658"/>
                <a:gd name="T82" fmla="*/ 242 w 657"/>
                <a:gd name="T83" fmla="*/ 607 h 658"/>
                <a:gd name="T84" fmla="*/ 329 w 657"/>
                <a:gd name="T85" fmla="*/ 620 h 658"/>
                <a:gd name="T86" fmla="*/ 387 w 657"/>
                <a:gd name="T87" fmla="*/ 615 h 658"/>
                <a:gd name="T88" fmla="*/ 467 w 657"/>
                <a:gd name="T89" fmla="*/ 585 h 658"/>
                <a:gd name="T90" fmla="*/ 534 w 657"/>
                <a:gd name="T91" fmla="*/ 534 h 658"/>
                <a:gd name="T92" fmla="*/ 584 w 657"/>
                <a:gd name="T93" fmla="*/ 467 h 658"/>
                <a:gd name="T94" fmla="*/ 614 w 657"/>
                <a:gd name="T95" fmla="*/ 388 h 658"/>
                <a:gd name="T96" fmla="*/ 619 w 657"/>
                <a:gd name="T97" fmla="*/ 329 h 658"/>
                <a:gd name="T98" fmla="*/ 607 w 657"/>
                <a:gd name="T99" fmla="*/ 243 h 658"/>
                <a:gd name="T100" fmla="*/ 569 w 657"/>
                <a:gd name="T101" fmla="*/ 166 h 658"/>
                <a:gd name="T102" fmla="*/ 514 w 657"/>
                <a:gd name="T103" fmla="*/ 105 h 658"/>
                <a:gd name="T104" fmla="*/ 442 w 657"/>
                <a:gd name="T105" fmla="*/ 60 h 658"/>
                <a:gd name="T106" fmla="*/ 358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1" y="658"/>
                  </a:lnTo>
                  <a:lnTo>
                    <a:pt x="295" y="656"/>
                  </a:lnTo>
                  <a:lnTo>
                    <a:pt x="278" y="654"/>
                  </a:lnTo>
                  <a:lnTo>
                    <a:pt x="262" y="651"/>
                  </a:lnTo>
                  <a:lnTo>
                    <a:pt x="247" y="647"/>
                  </a:lnTo>
                  <a:lnTo>
                    <a:pt x="231" y="643"/>
                  </a:lnTo>
                  <a:lnTo>
                    <a:pt x="201" y="632"/>
                  </a:lnTo>
                  <a:lnTo>
                    <a:pt x="172" y="617"/>
                  </a:lnTo>
                  <a:lnTo>
                    <a:pt x="145" y="601"/>
                  </a:lnTo>
                  <a:lnTo>
                    <a:pt x="119" y="583"/>
                  </a:lnTo>
                  <a:lnTo>
                    <a:pt x="97" y="561"/>
                  </a:lnTo>
                  <a:lnTo>
                    <a:pt x="75" y="538"/>
                  </a:lnTo>
                  <a:lnTo>
                    <a:pt x="56" y="513"/>
                  </a:lnTo>
                  <a:lnTo>
                    <a:pt x="40" y="486"/>
                  </a:lnTo>
                  <a:lnTo>
                    <a:pt x="25" y="456"/>
                  </a:lnTo>
                  <a:lnTo>
                    <a:pt x="15" y="427"/>
                  </a:lnTo>
                  <a:lnTo>
                    <a:pt x="11" y="411"/>
                  </a:lnTo>
                  <a:lnTo>
                    <a:pt x="7" y="395"/>
                  </a:lnTo>
                  <a:lnTo>
                    <a:pt x="4" y="378"/>
                  </a:lnTo>
                  <a:lnTo>
                    <a:pt x="1" y="362"/>
                  </a:lnTo>
                  <a:lnTo>
                    <a:pt x="0" y="346"/>
                  </a:lnTo>
                  <a:lnTo>
                    <a:pt x="0" y="329"/>
                  </a:lnTo>
                  <a:lnTo>
                    <a:pt x="0" y="329"/>
                  </a:lnTo>
                  <a:lnTo>
                    <a:pt x="0" y="313"/>
                  </a:lnTo>
                  <a:lnTo>
                    <a:pt x="1" y="295"/>
                  </a:lnTo>
                  <a:lnTo>
                    <a:pt x="4" y="279"/>
                  </a:lnTo>
                  <a:lnTo>
                    <a:pt x="7" y="263"/>
                  </a:lnTo>
                  <a:lnTo>
                    <a:pt x="11" y="247"/>
                  </a:lnTo>
                  <a:lnTo>
                    <a:pt x="15" y="231"/>
                  </a:lnTo>
                  <a:lnTo>
                    <a:pt x="25" y="201"/>
                  </a:lnTo>
                  <a:lnTo>
                    <a:pt x="40" y="173"/>
                  </a:lnTo>
                  <a:lnTo>
                    <a:pt x="56" y="145"/>
                  </a:lnTo>
                  <a:lnTo>
                    <a:pt x="75" y="121"/>
                  </a:lnTo>
                  <a:lnTo>
                    <a:pt x="97" y="97"/>
                  </a:lnTo>
                  <a:lnTo>
                    <a:pt x="119" y="75"/>
                  </a:lnTo>
                  <a:lnTo>
                    <a:pt x="145" y="56"/>
                  </a:lnTo>
                  <a:lnTo>
                    <a:pt x="172" y="40"/>
                  </a:lnTo>
                  <a:lnTo>
                    <a:pt x="201" y="27"/>
                  </a:lnTo>
                  <a:lnTo>
                    <a:pt x="231" y="15"/>
                  </a:lnTo>
                  <a:lnTo>
                    <a:pt x="247" y="11"/>
                  </a:lnTo>
                  <a:lnTo>
                    <a:pt x="262" y="7"/>
                  </a:lnTo>
                  <a:lnTo>
                    <a:pt x="278" y="4"/>
                  </a:lnTo>
                  <a:lnTo>
                    <a:pt x="295" y="3"/>
                  </a:lnTo>
                  <a:lnTo>
                    <a:pt x="311" y="1"/>
                  </a:lnTo>
                  <a:lnTo>
                    <a:pt x="329" y="0"/>
                  </a:lnTo>
                  <a:lnTo>
                    <a:pt x="329" y="0"/>
                  </a:lnTo>
                  <a:lnTo>
                    <a:pt x="345" y="1"/>
                  </a:lnTo>
                  <a:lnTo>
                    <a:pt x="362" y="3"/>
                  </a:lnTo>
                  <a:lnTo>
                    <a:pt x="379" y="4"/>
                  </a:lnTo>
                  <a:lnTo>
                    <a:pt x="395" y="7"/>
                  </a:lnTo>
                  <a:lnTo>
                    <a:pt x="411" y="11"/>
                  </a:lnTo>
                  <a:lnTo>
                    <a:pt x="426" y="15"/>
                  </a:lnTo>
                  <a:lnTo>
                    <a:pt x="456" y="27"/>
                  </a:lnTo>
                  <a:lnTo>
                    <a:pt x="485" y="40"/>
                  </a:lnTo>
                  <a:lnTo>
                    <a:pt x="512" y="56"/>
                  </a:lnTo>
                  <a:lnTo>
                    <a:pt x="537" y="75"/>
                  </a:lnTo>
                  <a:lnTo>
                    <a:pt x="561" y="97"/>
                  </a:lnTo>
                  <a:lnTo>
                    <a:pt x="583" y="121"/>
                  </a:lnTo>
                  <a:lnTo>
                    <a:pt x="601" y="145"/>
                  </a:lnTo>
                  <a:lnTo>
                    <a:pt x="618" y="173"/>
                  </a:lnTo>
                  <a:lnTo>
                    <a:pt x="631" y="201"/>
                  </a:lnTo>
                  <a:lnTo>
                    <a:pt x="642" y="231"/>
                  </a:lnTo>
                  <a:lnTo>
                    <a:pt x="647" y="247"/>
                  </a:lnTo>
                  <a:lnTo>
                    <a:pt x="651" y="263"/>
                  </a:lnTo>
                  <a:lnTo>
                    <a:pt x="654" y="279"/>
                  </a:lnTo>
                  <a:lnTo>
                    <a:pt x="655" y="295"/>
                  </a:lnTo>
                  <a:lnTo>
                    <a:pt x="657" y="313"/>
                  </a:lnTo>
                  <a:lnTo>
                    <a:pt x="657" y="329"/>
                  </a:lnTo>
                  <a:lnTo>
                    <a:pt x="657" y="329"/>
                  </a:lnTo>
                  <a:lnTo>
                    <a:pt x="657" y="346"/>
                  </a:lnTo>
                  <a:lnTo>
                    <a:pt x="655" y="362"/>
                  </a:lnTo>
                  <a:lnTo>
                    <a:pt x="654" y="378"/>
                  </a:lnTo>
                  <a:lnTo>
                    <a:pt x="651" y="395"/>
                  </a:lnTo>
                  <a:lnTo>
                    <a:pt x="647" y="411"/>
                  </a:lnTo>
                  <a:lnTo>
                    <a:pt x="642" y="427"/>
                  </a:lnTo>
                  <a:lnTo>
                    <a:pt x="631" y="456"/>
                  </a:lnTo>
                  <a:lnTo>
                    <a:pt x="618" y="486"/>
                  </a:lnTo>
                  <a:lnTo>
                    <a:pt x="601" y="513"/>
                  </a:lnTo>
                  <a:lnTo>
                    <a:pt x="583" y="538"/>
                  </a:lnTo>
                  <a:lnTo>
                    <a:pt x="561" y="561"/>
                  </a:lnTo>
                  <a:lnTo>
                    <a:pt x="537" y="583"/>
                  </a:lnTo>
                  <a:lnTo>
                    <a:pt x="512" y="601"/>
                  </a:lnTo>
                  <a:lnTo>
                    <a:pt x="485" y="617"/>
                  </a:lnTo>
                  <a:lnTo>
                    <a:pt x="456" y="632"/>
                  </a:lnTo>
                  <a:lnTo>
                    <a:pt x="426" y="643"/>
                  </a:lnTo>
                  <a:lnTo>
                    <a:pt x="411" y="647"/>
                  </a:lnTo>
                  <a:lnTo>
                    <a:pt x="395" y="651"/>
                  </a:lnTo>
                  <a:lnTo>
                    <a:pt x="379" y="654"/>
                  </a:lnTo>
                  <a:lnTo>
                    <a:pt x="362" y="656"/>
                  </a:lnTo>
                  <a:lnTo>
                    <a:pt x="345" y="658"/>
                  </a:lnTo>
                  <a:lnTo>
                    <a:pt x="329" y="658"/>
                  </a:lnTo>
                  <a:lnTo>
                    <a:pt x="329" y="658"/>
                  </a:lnTo>
                  <a:close/>
                  <a:moveTo>
                    <a:pt x="329" y="37"/>
                  </a:moveTo>
                  <a:lnTo>
                    <a:pt x="329" y="37"/>
                  </a:lnTo>
                  <a:lnTo>
                    <a:pt x="299" y="40"/>
                  </a:lnTo>
                  <a:lnTo>
                    <a:pt x="270" y="44"/>
                  </a:lnTo>
                  <a:lnTo>
                    <a:pt x="242" y="51"/>
                  </a:lnTo>
                  <a:lnTo>
                    <a:pt x="215" y="60"/>
                  </a:lnTo>
                  <a:lnTo>
                    <a:pt x="189" y="74"/>
                  </a:lnTo>
                  <a:lnTo>
                    <a:pt x="166" y="87"/>
                  </a:lnTo>
                  <a:lnTo>
                    <a:pt x="144" y="105"/>
                  </a:lnTo>
                  <a:lnTo>
                    <a:pt x="124" y="123"/>
                  </a:lnTo>
                  <a:lnTo>
                    <a:pt x="105" y="144"/>
                  </a:lnTo>
                  <a:lnTo>
                    <a:pt x="87" y="166"/>
                  </a:lnTo>
                  <a:lnTo>
                    <a:pt x="72" y="191"/>
                  </a:lnTo>
                  <a:lnTo>
                    <a:pt x="60" y="216"/>
                  </a:lnTo>
                  <a:lnTo>
                    <a:pt x="51" y="243"/>
                  </a:lnTo>
                  <a:lnTo>
                    <a:pt x="43" y="271"/>
                  </a:lnTo>
                  <a:lnTo>
                    <a:pt x="39" y="299"/>
                  </a:lnTo>
                  <a:lnTo>
                    <a:pt x="38" y="329"/>
                  </a:lnTo>
                  <a:lnTo>
                    <a:pt x="38" y="329"/>
                  </a:lnTo>
                  <a:lnTo>
                    <a:pt x="39" y="358"/>
                  </a:lnTo>
                  <a:lnTo>
                    <a:pt x="43" y="388"/>
                  </a:lnTo>
                  <a:lnTo>
                    <a:pt x="51" y="416"/>
                  </a:lnTo>
                  <a:lnTo>
                    <a:pt x="60" y="442"/>
                  </a:lnTo>
                  <a:lnTo>
                    <a:pt x="72" y="467"/>
                  </a:lnTo>
                  <a:lnTo>
                    <a:pt x="87" y="491"/>
                  </a:lnTo>
                  <a:lnTo>
                    <a:pt x="105" y="514"/>
                  </a:lnTo>
                  <a:lnTo>
                    <a:pt x="124" y="534"/>
                  </a:lnTo>
                  <a:lnTo>
                    <a:pt x="144" y="553"/>
                  </a:lnTo>
                  <a:lnTo>
                    <a:pt x="166" y="570"/>
                  </a:lnTo>
                  <a:lnTo>
                    <a:pt x="189" y="585"/>
                  </a:lnTo>
                  <a:lnTo>
                    <a:pt x="215" y="597"/>
                  </a:lnTo>
                  <a:lnTo>
                    <a:pt x="242" y="607"/>
                  </a:lnTo>
                  <a:lnTo>
                    <a:pt x="270" y="615"/>
                  </a:lnTo>
                  <a:lnTo>
                    <a:pt x="299" y="619"/>
                  </a:lnTo>
                  <a:lnTo>
                    <a:pt x="329" y="620"/>
                  </a:lnTo>
                  <a:lnTo>
                    <a:pt x="329" y="620"/>
                  </a:lnTo>
                  <a:lnTo>
                    <a:pt x="358" y="619"/>
                  </a:lnTo>
                  <a:lnTo>
                    <a:pt x="387" y="615"/>
                  </a:lnTo>
                  <a:lnTo>
                    <a:pt x="415" y="607"/>
                  </a:lnTo>
                  <a:lnTo>
                    <a:pt x="442" y="597"/>
                  </a:lnTo>
                  <a:lnTo>
                    <a:pt x="467" y="585"/>
                  </a:lnTo>
                  <a:lnTo>
                    <a:pt x="491" y="570"/>
                  </a:lnTo>
                  <a:lnTo>
                    <a:pt x="514" y="553"/>
                  </a:lnTo>
                  <a:lnTo>
                    <a:pt x="534" y="534"/>
                  </a:lnTo>
                  <a:lnTo>
                    <a:pt x="553" y="514"/>
                  </a:lnTo>
                  <a:lnTo>
                    <a:pt x="569" y="491"/>
                  </a:lnTo>
                  <a:lnTo>
                    <a:pt x="584" y="467"/>
                  </a:lnTo>
                  <a:lnTo>
                    <a:pt x="596" y="442"/>
                  </a:lnTo>
                  <a:lnTo>
                    <a:pt x="607" y="416"/>
                  </a:lnTo>
                  <a:lnTo>
                    <a:pt x="614" y="388"/>
                  </a:lnTo>
                  <a:lnTo>
                    <a:pt x="618" y="358"/>
                  </a:lnTo>
                  <a:lnTo>
                    <a:pt x="619" y="329"/>
                  </a:lnTo>
                  <a:lnTo>
                    <a:pt x="619" y="329"/>
                  </a:lnTo>
                  <a:lnTo>
                    <a:pt x="618" y="299"/>
                  </a:lnTo>
                  <a:lnTo>
                    <a:pt x="614" y="271"/>
                  </a:lnTo>
                  <a:lnTo>
                    <a:pt x="607" y="243"/>
                  </a:lnTo>
                  <a:lnTo>
                    <a:pt x="596" y="216"/>
                  </a:lnTo>
                  <a:lnTo>
                    <a:pt x="584" y="191"/>
                  </a:lnTo>
                  <a:lnTo>
                    <a:pt x="569" y="166"/>
                  </a:lnTo>
                  <a:lnTo>
                    <a:pt x="553" y="144"/>
                  </a:lnTo>
                  <a:lnTo>
                    <a:pt x="534" y="123"/>
                  </a:lnTo>
                  <a:lnTo>
                    <a:pt x="514" y="105"/>
                  </a:lnTo>
                  <a:lnTo>
                    <a:pt x="491" y="87"/>
                  </a:lnTo>
                  <a:lnTo>
                    <a:pt x="467" y="74"/>
                  </a:lnTo>
                  <a:lnTo>
                    <a:pt x="442" y="60"/>
                  </a:lnTo>
                  <a:lnTo>
                    <a:pt x="415" y="51"/>
                  </a:lnTo>
                  <a:lnTo>
                    <a:pt x="387" y="44"/>
                  </a:lnTo>
                  <a:lnTo>
                    <a:pt x="358" y="40"/>
                  </a:lnTo>
                  <a:lnTo>
                    <a:pt x="329" y="37"/>
                  </a:lnTo>
                  <a:lnTo>
                    <a:pt x="329" y="37"/>
                  </a:lnTo>
                  <a:close/>
                </a:path>
              </a:pathLst>
            </a:custGeom>
            <a:solidFill>
              <a:srgbClr val="BAE3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6" name="Freeform 106">
              <a:extLst>
                <a:ext uri="{FF2B5EF4-FFF2-40B4-BE49-F238E27FC236}">
                  <a16:creationId xmlns:a16="http://schemas.microsoft.com/office/drawing/2014/main" id="{E5734C90-2173-0C67-AD2D-63BEB50D1BD7}"/>
                </a:ext>
              </a:extLst>
            </p:cNvPr>
            <p:cNvSpPr>
              <a:spLocks/>
            </p:cNvSpPr>
            <p:nvPr/>
          </p:nvSpPr>
          <p:spPr bwMode="auto">
            <a:xfrm>
              <a:off x="6935788" y="1876425"/>
              <a:ext cx="69850" cy="68263"/>
            </a:xfrm>
            <a:custGeom>
              <a:avLst/>
              <a:gdLst>
                <a:gd name="T0" fmla="*/ 44 w 87"/>
                <a:gd name="T1" fmla="*/ 0 h 86"/>
                <a:gd name="T2" fmla="*/ 44 w 87"/>
                <a:gd name="T3" fmla="*/ 0 h 86"/>
                <a:gd name="T4" fmla="*/ 35 w 87"/>
                <a:gd name="T5" fmla="*/ 1 h 86"/>
                <a:gd name="T6" fmla="*/ 26 w 87"/>
                <a:gd name="T7" fmla="*/ 2 h 86"/>
                <a:gd name="T8" fmla="*/ 20 w 87"/>
                <a:gd name="T9" fmla="*/ 6 h 86"/>
                <a:gd name="T10" fmla="*/ 13 w 87"/>
                <a:gd name="T11" fmla="*/ 12 h 86"/>
                <a:gd name="T12" fmla="*/ 8 w 87"/>
                <a:gd name="T13" fmla="*/ 19 h 86"/>
                <a:gd name="T14" fmla="*/ 4 w 87"/>
                <a:gd name="T15" fmla="*/ 27 h 86"/>
                <a:gd name="T16" fmla="*/ 1 w 87"/>
                <a:gd name="T17" fmla="*/ 35 h 86"/>
                <a:gd name="T18" fmla="*/ 0 w 87"/>
                <a:gd name="T19" fmla="*/ 43 h 86"/>
                <a:gd name="T20" fmla="*/ 0 w 87"/>
                <a:gd name="T21" fmla="*/ 43 h 86"/>
                <a:gd name="T22" fmla="*/ 1 w 87"/>
                <a:gd name="T23" fmla="*/ 52 h 86"/>
                <a:gd name="T24" fmla="*/ 4 w 87"/>
                <a:gd name="T25" fmla="*/ 60 h 86"/>
                <a:gd name="T26" fmla="*/ 8 w 87"/>
                <a:gd name="T27" fmla="*/ 67 h 86"/>
                <a:gd name="T28" fmla="*/ 13 w 87"/>
                <a:gd name="T29" fmla="*/ 74 h 86"/>
                <a:gd name="T30" fmla="*/ 20 w 87"/>
                <a:gd name="T31" fmla="*/ 79 h 86"/>
                <a:gd name="T32" fmla="*/ 26 w 87"/>
                <a:gd name="T33" fmla="*/ 83 h 86"/>
                <a:gd name="T34" fmla="*/ 35 w 87"/>
                <a:gd name="T35" fmla="*/ 86 h 86"/>
                <a:gd name="T36" fmla="*/ 44 w 87"/>
                <a:gd name="T37" fmla="*/ 86 h 86"/>
                <a:gd name="T38" fmla="*/ 44 w 87"/>
                <a:gd name="T39" fmla="*/ 86 h 86"/>
                <a:gd name="T40" fmla="*/ 52 w 87"/>
                <a:gd name="T41" fmla="*/ 86 h 86"/>
                <a:gd name="T42" fmla="*/ 60 w 87"/>
                <a:gd name="T43" fmla="*/ 83 h 86"/>
                <a:gd name="T44" fmla="*/ 68 w 87"/>
                <a:gd name="T45" fmla="*/ 79 h 86"/>
                <a:gd name="T46" fmla="*/ 75 w 87"/>
                <a:gd name="T47" fmla="*/ 74 h 86"/>
                <a:gd name="T48" fmla="*/ 79 w 87"/>
                <a:gd name="T49" fmla="*/ 67 h 86"/>
                <a:gd name="T50" fmla="*/ 83 w 87"/>
                <a:gd name="T51" fmla="*/ 60 h 86"/>
                <a:gd name="T52" fmla="*/ 86 w 87"/>
                <a:gd name="T53" fmla="*/ 52 h 86"/>
                <a:gd name="T54" fmla="*/ 87 w 87"/>
                <a:gd name="T55" fmla="*/ 43 h 86"/>
                <a:gd name="T56" fmla="*/ 87 w 87"/>
                <a:gd name="T57" fmla="*/ 43 h 86"/>
                <a:gd name="T58" fmla="*/ 86 w 87"/>
                <a:gd name="T59" fmla="*/ 35 h 86"/>
                <a:gd name="T60" fmla="*/ 83 w 87"/>
                <a:gd name="T61" fmla="*/ 27 h 86"/>
                <a:gd name="T62" fmla="*/ 79 w 87"/>
                <a:gd name="T63" fmla="*/ 19 h 86"/>
                <a:gd name="T64" fmla="*/ 75 w 87"/>
                <a:gd name="T65" fmla="*/ 12 h 86"/>
                <a:gd name="T66" fmla="*/ 68 w 87"/>
                <a:gd name="T67" fmla="*/ 6 h 86"/>
                <a:gd name="T68" fmla="*/ 60 w 87"/>
                <a:gd name="T69" fmla="*/ 2 h 86"/>
                <a:gd name="T70" fmla="*/ 52 w 87"/>
                <a:gd name="T71" fmla="*/ 1 h 86"/>
                <a:gd name="T72" fmla="*/ 44 w 87"/>
                <a:gd name="T73" fmla="*/ 0 h 86"/>
                <a:gd name="T74" fmla="*/ 44 w 87"/>
                <a:gd name="T7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6">
                  <a:moveTo>
                    <a:pt x="44" y="0"/>
                  </a:moveTo>
                  <a:lnTo>
                    <a:pt x="44" y="0"/>
                  </a:lnTo>
                  <a:lnTo>
                    <a:pt x="35" y="1"/>
                  </a:lnTo>
                  <a:lnTo>
                    <a:pt x="26" y="2"/>
                  </a:lnTo>
                  <a:lnTo>
                    <a:pt x="20" y="6"/>
                  </a:lnTo>
                  <a:lnTo>
                    <a:pt x="13" y="12"/>
                  </a:lnTo>
                  <a:lnTo>
                    <a:pt x="8" y="19"/>
                  </a:lnTo>
                  <a:lnTo>
                    <a:pt x="4" y="27"/>
                  </a:lnTo>
                  <a:lnTo>
                    <a:pt x="1" y="35"/>
                  </a:lnTo>
                  <a:lnTo>
                    <a:pt x="0" y="43"/>
                  </a:lnTo>
                  <a:lnTo>
                    <a:pt x="0" y="43"/>
                  </a:lnTo>
                  <a:lnTo>
                    <a:pt x="1" y="52"/>
                  </a:lnTo>
                  <a:lnTo>
                    <a:pt x="4" y="60"/>
                  </a:lnTo>
                  <a:lnTo>
                    <a:pt x="8" y="67"/>
                  </a:lnTo>
                  <a:lnTo>
                    <a:pt x="13" y="74"/>
                  </a:lnTo>
                  <a:lnTo>
                    <a:pt x="20" y="79"/>
                  </a:lnTo>
                  <a:lnTo>
                    <a:pt x="26" y="83"/>
                  </a:lnTo>
                  <a:lnTo>
                    <a:pt x="35" y="86"/>
                  </a:lnTo>
                  <a:lnTo>
                    <a:pt x="44" y="86"/>
                  </a:lnTo>
                  <a:lnTo>
                    <a:pt x="44" y="86"/>
                  </a:lnTo>
                  <a:lnTo>
                    <a:pt x="52" y="86"/>
                  </a:lnTo>
                  <a:lnTo>
                    <a:pt x="60" y="83"/>
                  </a:lnTo>
                  <a:lnTo>
                    <a:pt x="68" y="79"/>
                  </a:lnTo>
                  <a:lnTo>
                    <a:pt x="75" y="74"/>
                  </a:lnTo>
                  <a:lnTo>
                    <a:pt x="79" y="67"/>
                  </a:lnTo>
                  <a:lnTo>
                    <a:pt x="83" y="60"/>
                  </a:lnTo>
                  <a:lnTo>
                    <a:pt x="86" y="52"/>
                  </a:lnTo>
                  <a:lnTo>
                    <a:pt x="87" y="43"/>
                  </a:lnTo>
                  <a:lnTo>
                    <a:pt x="87" y="43"/>
                  </a:lnTo>
                  <a:lnTo>
                    <a:pt x="86" y="35"/>
                  </a:lnTo>
                  <a:lnTo>
                    <a:pt x="83" y="27"/>
                  </a:lnTo>
                  <a:lnTo>
                    <a:pt x="79" y="19"/>
                  </a:lnTo>
                  <a:lnTo>
                    <a:pt x="75" y="12"/>
                  </a:lnTo>
                  <a:lnTo>
                    <a:pt x="68" y="6"/>
                  </a:lnTo>
                  <a:lnTo>
                    <a:pt x="60" y="2"/>
                  </a:lnTo>
                  <a:lnTo>
                    <a:pt x="52" y="1"/>
                  </a:lnTo>
                  <a:lnTo>
                    <a:pt x="44"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7" name="Freeform 107">
              <a:extLst>
                <a:ext uri="{FF2B5EF4-FFF2-40B4-BE49-F238E27FC236}">
                  <a16:creationId xmlns:a16="http://schemas.microsoft.com/office/drawing/2014/main" id="{06D99108-F26F-A28B-5D47-4CDACA1F470F}"/>
                </a:ext>
              </a:extLst>
            </p:cNvPr>
            <p:cNvSpPr>
              <a:spLocks/>
            </p:cNvSpPr>
            <p:nvPr/>
          </p:nvSpPr>
          <p:spPr bwMode="auto">
            <a:xfrm>
              <a:off x="6835776" y="1903413"/>
              <a:ext cx="152400" cy="150813"/>
            </a:xfrm>
            <a:custGeom>
              <a:avLst/>
              <a:gdLst>
                <a:gd name="T0" fmla="*/ 156 w 191"/>
                <a:gd name="T1" fmla="*/ 110 h 191"/>
                <a:gd name="T2" fmla="*/ 152 w 191"/>
                <a:gd name="T3" fmla="*/ 108 h 191"/>
                <a:gd name="T4" fmla="*/ 145 w 191"/>
                <a:gd name="T5" fmla="*/ 108 h 191"/>
                <a:gd name="T6" fmla="*/ 143 w 191"/>
                <a:gd name="T7" fmla="*/ 110 h 191"/>
                <a:gd name="T8" fmla="*/ 140 w 191"/>
                <a:gd name="T9" fmla="*/ 117 h 191"/>
                <a:gd name="T10" fmla="*/ 140 w 191"/>
                <a:gd name="T11" fmla="*/ 121 h 191"/>
                <a:gd name="T12" fmla="*/ 159 w 191"/>
                <a:gd name="T13" fmla="*/ 140 h 191"/>
                <a:gd name="T14" fmla="*/ 80 w 191"/>
                <a:gd name="T15" fmla="*/ 140 h 191"/>
                <a:gd name="T16" fmla="*/ 57 w 191"/>
                <a:gd name="T17" fmla="*/ 135 h 191"/>
                <a:gd name="T18" fmla="*/ 37 w 191"/>
                <a:gd name="T19" fmla="*/ 122 h 191"/>
                <a:gd name="T20" fmla="*/ 25 w 191"/>
                <a:gd name="T21" fmla="*/ 102 h 191"/>
                <a:gd name="T22" fmla="*/ 19 w 191"/>
                <a:gd name="T23" fmla="*/ 80 h 191"/>
                <a:gd name="T24" fmla="*/ 21 w 191"/>
                <a:gd name="T25" fmla="*/ 67 h 191"/>
                <a:gd name="T26" fmla="*/ 30 w 191"/>
                <a:gd name="T27" fmla="*/ 46 h 191"/>
                <a:gd name="T28" fmla="*/ 46 w 191"/>
                <a:gd name="T29" fmla="*/ 30 h 191"/>
                <a:gd name="T30" fmla="*/ 68 w 191"/>
                <a:gd name="T31" fmla="*/ 20 h 191"/>
                <a:gd name="T32" fmla="*/ 116 w 191"/>
                <a:gd name="T33" fmla="*/ 19 h 191"/>
                <a:gd name="T34" fmla="*/ 116 w 191"/>
                <a:gd name="T35" fmla="*/ 15 h 191"/>
                <a:gd name="T36" fmla="*/ 116 w 191"/>
                <a:gd name="T37" fmla="*/ 10 h 191"/>
                <a:gd name="T38" fmla="*/ 116 w 191"/>
                <a:gd name="T39" fmla="*/ 0 h 191"/>
                <a:gd name="T40" fmla="*/ 80 w 191"/>
                <a:gd name="T41" fmla="*/ 0 h 191"/>
                <a:gd name="T42" fmla="*/ 64 w 191"/>
                <a:gd name="T43" fmla="*/ 2 h 191"/>
                <a:gd name="T44" fmla="*/ 35 w 191"/>
                <a:gd name="T45" fmla="*/ 14 h 191"/>
                <a:gd name="T46" fmla="*/ 14 w 191"/>
                <a:gd name="T47" fmla="*/ 35 h 191"/>
                <a:gd name="T48" fmla="*/ 2 w 191"/>
                <a:gd name="T49" fmla="*/ 63 h 191"/>
                <a:gd name="T50" fmla="*/ 0 w 191"/>
                <a:gd name="T51" fmla="*/ 80 h 191"/>
                <a:gd name="T52" fmla="*/ 2 w 191"/>
                <a:gd name="T53" fmla="*/ 88 h 191"/>
                <a:gd name="T54" fmla="*/ 7 w 191"/>
                <a:gd name="T55" fmla="*/ 110 h 191"/>
                <a:gd name="T56" fmla="*/ 23 w 191"/>
                <a:gd name="T57" fmla="*/ 136 h 191"/>
                <a:gd name="T58" fmla="*/ 49 w 191"/>
                <a:gd name="T59" fmla="*/ 152 h 191"/>
                <a:gd name="T60" fmla="*/ 72 w 191"/>
                <a:gd name="T61" fmla="*/ 157 h 191"/>
                <a:gd name="T62" fmla="*/ 159 w 191"/>
                <a:gd name="T63" fmla="*/ 159 h 191"/>
                <a:gd name="T64" fmla="*/ 143 w 191"/>
                <a:gd name="T65" fmla="*/ 175 h 191"/>
                <a:gd name="T66" fmla="*/ 140 w 191"/>
                <a:gd name="T67" fmla="*/ 182 h 191"/>
                <a:gd name="T68" fmla="*/ 140 w 191"/>
                <a:gd name="T69" fmla="*/ 184 h 191"/>
                <a:gd name="T70" fmla="*/ 143 w 191"/>
                <a:gd name="T71" fmla="*/ 188 h 191"/>
                <a:gd name="T72" fmla="*/ 149 w 191"/>
                <a:gd name="T73" fmla="*/ 191 h 191"/>
                <a:gd name="T74" fmla="*/ 152 w 191"/>
                <a:gd name="T75" fmla="*/ 190 h 191"/>
                <a:gd name="T76" fmla="*/ 188 w 191"/>
                <a:gd name="T77" fmla="*/ 156 h 191"/>
                <a:gd name="T78" fmla="*/ 190 w 191"/>
                <a:gd name="T79" fmla="*/ 152 h 191"/>
                <a:gd name="T80" fmla="*/ 191 w 191"/>
                <a:gd name="T81" fmla="*/ 149 h 191"/>
                <a:gd name="T82" fmla="*/ 190 w 191"/>
                <a:gd name="T83" fmla="*/ 145 h 191"/>
                <a:gd name="T84" fmla="*/ 188 w 191"/>
                <a:gd name="T85" fmla="*/ 14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1" h="191">
                  <a:moveTo>
                    <a:pt x="188" y="143"/>
                  </a:moveTo>
                  <a:lnTo>
                    <a:pt x="156" y="110"/>
                  </a:lnTo>
                  <a:lnTo>
                    <a:pt x="156" y="110"/>
                  </a:lnTo>
                  <a:lnTo>
                    <a:pt x="152" y="108"/>
                  </a:lnTo>
                  <a:lnTo>
                    <a:pt x="149" y="108"/>
                  </a:lnTo>
                  <a:lnTo>
                    <a:pt x="145" y="108"/>
                  </a:lnTo>
                  <a:lnTo>
                    <a:pt x="143" y="110"/>
                  </a:lnTo>
                  <a:lnTo>
                    <a:pt x="143" y="110"/>
                  </a:lnTo>
                  <a:lnTo>
                    <a:pt x="140" y="113"/>
                  </a:lnTo>
                  <a:lnTo>
                    <a:pt x="140" y="117"/>
                  </a:lnTo>
                  <a:lnTo>
                    <a:pt x="140" y="117"/>
                  </a:lnTo>
                  <a:lnTo>
                    <a:pt x="140" y="121"/>
                  </a:lnTo>
                  <a:lnTo>
                    <a:pt x="143" y="124"/>
                  </a:lnTo>
                  <a:lnTo>
                    <a:pt x="159" y="140"/>
                  </a:lnTo>
                  <a:lnTo>
                    <a:pt x="80" y="140"/>
                  </a:lnTo>
                  <a:lnTo>
                    <a:pt x="80" y="140"/>
                  </a:lnTo>
                  <a:lnTo>
                    <a:pt x="68" y="139"/>
                  </a:lnTo>
                  <a:lnTo>
                    <a:pt x="57" y="135"/>
                  </a:lnTo>
                  <a:lnTo>
                    <a:pt x="46" y="129"/>
                  </a:lnTo>
                  <a:lnTo>
                    <a:pt x="37" y="122"/>
                  </a:lnTo>
                  <a:lnTo>
                    <a:pt x="30" y="113"/>
                  </a:lnTo>
                  <a:lnTo>
                    <a:pt x="25" y="102"/>
                  </a:lnTo>
                  <a:lnTo>
                    <a:pt x="21" y="92"/>
                  </a:lnTo>
                  <a:lnTo>
                    <a:pt x="19" y="80"/>
                  </a:lnTo>
                  <a:lnTo>
                    <a:pt x="19" y="80"/>
                  </a:lnTo>
                  <a:lnTo>
                    <a:pt x="21" y="67"/>
                  </a:lnTo>
                  <a:lnTo>
                    <a:pt x="25" y="57"/>
                  </a:lnTo>
                  <a:lnTo>
                    <a:pt x="30" y="46"/>
                  </a:lnTo>
                  <a:lnTo>
                    <a:pt x="37" y="37"/>
                  </a:lnTo>
                  <a:lnTo>
                    <a:pt x="46" y="30"/>
                  </a:lnTo>
                  <a:lnTo>
                    <a:pt x="57" y="24"/>
                  </a:lnTo>
                  <a:lnTo>
                    <a:pt x="68" y="20"/>
                  </a:lnTo>
                  <a:lnTo>
                    <a:pt x="80" y="19"/>
                  </a:lnTo>
                  <a:lnTo>
                    <a:pt x="116" y="19"/>
                  </a:lnTo>
                  <a:lnTo>
                    <a:pt x="116" y="15"/>
                  </a:lnTo>
                  <a:lnTo>
                    <a:pt x="116" y="15"/>
                  </a:lnTo>
                  <a:lnTo>
                    <a:pt x="116" y="10"/>
                  </a:lnTo>
                  <a:lnTo>
                    <a:pt x="116" y="10"/>
                  </a:lnTo>
                  <a:lnTo>
                    <a:pt x="116" y="6"/>
                  </a:lnTo>
                  <a:lnTo>
                    <a:pt x="116" y="0"/>
                  </a:lnTo>
                  <a:lnTo>
                    <a:pt x="80" y="0"/>
                  </a:lnTo>
                  <a:lnTo>
                    <a:pt x="80" y="0"/>
                  </a:lnTo>
                  <a:lnTo>
                    <a:pt x="72" y="2"/>
                  </a:lnTo>
                  <a:lnTo>
                    <a:pt x="64" y="2"/>
                  </a:lnTo>
                  <a:lnTo>
                    <a:pt x="49" y="7"/>
                  </a:lnTo>
                  <a:lnTo>
                    <a:pt x="35" y="14"/>
                  </a:lnTo>
                  <a:lnTo>
                    <a:pt x="23" y="23"/>
                  </a:lnTo>
                  <a:lnTo>
                    <a:pt x="14" y="35"/>
                  </a:lnTo>
                  <a:lnTo>
                    <a:pt x="7" y="49"/>
                  </a:lnTo>
                  <a:lnTo>
                    <a:pt x="2" y="63"/>
                  </a:lnTo>
                  <a:lnTo>
                    <a:pt x="2" y="71"/>
                  </a:lnTo>
                  <a:lnTo>
                    <a:pt x="0" y="80"/>
                  </a:lnTo>
                  <a:lnTo>
                    <a:pt x="0" y="80"/>
                  </a:lnTo>
                  <a:lnTo>
                    <a:pt x="2" y="88"/>
                  </a:lnTo>
                  <a:lnTo>
                    <a:pt x="2" y="96"/>
                  </a:lnTo>
                  <a:lnTo>
                    <a:pt x="7" y="110"/>
                  </a:lnTo>
                  <a:lnTo>
                    <a:pt x="14" y="124"/>
                  </a:lnTo>
                  <a:lnTo>
                    <a:pt x="23" y="136"/>
                  </a:lnTo>
                  <a:lnTo>
                    <a:pt x="35" y="145"/>
                  </a:lnTo>
                  <a:lnTo>
                    <a:pt x="49" y="152"/>
                  </a:lnTo>
                  <a:lnTo>
                    <a:pt x="64" y="157"/>
                  </a:lnTo>
                  <a:lnTo>
                    <a:pt x="72" y="157"/>
                  </a:lnTo>
                  <a:lnTo>
                    <a:pt x="80" y="159"/>
                  </a:lnTo>
                  <a:lnTo>
                    <a:pt x="159" y="159"/>
                  </a:lnTo>
                  <a:lnTo>
                    <a:pt x="143" y="175"/>
                  </a:lnTo>
                  <a:lnTo>
                    <a:pt x="143" y="175"/>
                  </a:lnTo>
                  <a:lnTo>
                    <a:pt x="140" y="178"/>
                  </a:lnTo>
                  <a:lnTo>
                    <a:pt x="140" y="182"/>
                  </a:lnTo>
                  <a:lnTo>
                    <a:pt x="140" y="182"/>
                  </a:lnTo>
                  <a:lnTo>
                    <a:pt x="140" y="184"/>
                  </a:lnTo>
                  <a:lnTo>
                    <a:pt x="143" y="188"/>
                  </a:lnTo>
                  <a:lnTo>
                    <a:pt x="143" y="188"/>
                  </a:lnTo>
                  <a:lnTo>
                    <a:pt x="145" y="190"/>
                  </a:lnTo>
                  <a:lnTo>
                    <a:pt x="149" y="191"/>
                  </a:lnTo>
                  <a:lnTo>
                    <a:pt x="149" y="191"/>
                  </a:lnTo>
                  <a:lnTo>
                    <a:pt x="152" y="190"/>
                  </a:lnTo>
                  <a:lnTo>
                    <a:pt x="156" y="188"/>
                  </a:lnTo>
                  <a:lnTo>
                    <a:pt x="188" y="156"/>
                  </a:lnTo>
                  <a:lnTo>
                    <a:pt x="188" y="156"/>
                  </a:lnTo>
                  <a:lnTo>
                    <a:pt x="190" y="152"/>
                  </a:lnTo>
                  <a:lnTo>
                    <a:pt x="190" y="152"/>
                  </a:lnTo>
                  <a:lnTo>
                    <a:pt x="191" y="149"/>
                  </a:lnTo>
                  <a:lnTo>
                    <a:pt x="190" y="145"/>
                  </a:lnTo>
                  <a:lnTo>
                    <a:pt x="190" y="145"/>
                  </a:lnTo>
                  <a:lnTo>
                    <a:pt x="188" y="143"/>
                  </a:lnTo>
                  <a:lnTo>
                    <a:pt x="188"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8" name="Freeform 108">
              <a:extLst>
                <a:ext uri="{FF2B5EF4-FFF2-40B4-BE49-F238E27FC236}">
                  <a16:creationId xmlns:a16="http://schemas.microsoft.com/office/drawing/2014/main" id="{D3E97242-7765-2A45-3195-743BE78CE94D}"/>
                </a:ext>
              </a:extLst>
            </p:cNvPr>
            <p:cNvSpPr>
              <a:spLocks/>
            </p:cNvSpPr>
            <p:nvPr/>
          </p:nvSpPr>
          <p:spPr bwMode="auto">
            <a:xfrm>
              <a:off x="6964363" y="1793875"/>
              <a:ext cx="141288" cy="123825"/>
            </a:xfrm>
            <a:custGeom>
              <a:avLst/>
              <a:gdLst>
                <a:gd name="T0" fmla="*/ 99 w 178"/>
                <a:gd name="T1" fmla="*/ 0 h 157"/>
                <a:gd name="T2" fmla="*/ 9 w 178"/>
                <a:gd name="T3" fmla="*/ 0 h 157"/>
                <a:gd name="T4" fmla="*/ 9 w 178"/>
                <a:gd name="T5" fmla="*/ 0 h 157"/>
                <a:gd name="T6" fmla="*/ 5 w 178"/>
                <a:gd name="T7" fmla="*/ 0 h 157"/>
                <a:gd name="T8" fmla="*/ 2 w 178"/>
                <a:gd name="T9" fmla="*/ 3 h 157"/>
                <a:gd name="T10" fmla="*/ 0 w 178"/>
                <a:gd name="T11" fmla="*/ 5 h 157"/>
                <a:gd name="T12" fmla="*/ 0 w 178"/>
                <a:gd name="T13" fmla="*/ 9 h 157"/>
                <a:gd name="T14" fmla="*/ 0 w 178"/>
                <a:gd name="T15" fmla="*/ 9 h 157"/>
                <a:gd name="T16" fmla="*/ 0 w 178"/>
                <a:gd name="T17" fmla="*/ 12 h 157"/>
                <a:gd name="T18" fmla="*/ 2 w 178"/>
                <a:gd name="T19" fmla="*/ 16 h 157"/>
                <a:gd name="T20" fmla="*/ 5 w 178"/>
                <a:gd name="T21" fmla="*/ 17 h 157"/>
                <a:gd name="T22" fmla="*/ 9 w 178"/>
                <a:gd name="T23" fmla="*/ 19 h 157"/>
                <a:gd name="T24" fmla="*/ 99 w 178"/>
                <a:gd name="T25" fmla="*/ 19 h 157"/>
                <a:gd name="T26" fmla="*/ 99 w 178"/>
                <a:gd name="T27" fmla="*/ 19 h 157"/>
                <a:gd name="T28" fmla="*/ 111 w 178"/>
                <a:gd name="T29" fmla="*/ 20 h 157"/>
                <a:gd name="T30" fmla="*/ 123 w 178"/>
                <a:gd name="T31" fmla="*/ 23 h 157"/>
                <a:gd name="T32" fmla="*/ 132 w 178"/>
                <a:gd name="T33" fmla="*/ 28 h 157"/>
                <a:gd name="T34" fmla="*/ 142 w 178"/>
                <a:gd name="T35" fmla="*/ 36 h 157"/>
                <a:gd name="T36" fmla="*/ 150 w 178"/>
                <a:gd name="T37" fmla="*/ 44 h 157"/>
                <a:gd name="T38" fmla="*/ 155 w 178"/>
                <a:gd name="T39" fmla="*/ 55 h 157"/>
                <a:gd name="T40" fmla="*/ 158 w 178"/>
                <a:gd name="T41" fmla="*/ 66 h 157"/>
                <a:gd name="T42" fmla="*/ 159 w 178"/>
                <a:gd name="T43" fmla="*/ 78 h 157"/>
                <a:gd name="T44" fmla="*/ 159 w 178"/>
                <a:gd name="T45" fmla="*/ 78 h 157"/>
                <a:gd name="T46" fmla="*/ 158 w 178"/>
                <a:gd name="T47" fmla="*/ 90 h 157"/>
                <a:gd name="T48" fmla="*/ 155 w 178"/>
                <a:gd name="T49" fmla="*/ 102 h 157"/>
                <a:gd name="T50" fmla="*/ 150 w 178"/>
                <a:gd name="T51" fmla="*/ 111 h 157"/>
                <a:gd name="T52" fmla="*/ 142 w 178"/>
                <a:gd name="T53" fmla="*/ 121 h 157"/>
                <a:gd name="T54" fmla="*/ 132 w 178"/>
                <a:gd name="T55" fmla="*/ 129 h 157"/>
                <a:gd name="T56" fmla="*/ 123 w 178"/>
                <a:gd name="T57" fmla="*/ 134 h 157"/>
                <a:gd name="T58" fmla="*/ 111 w 178"/>
                <a:gd name="T59" fmla="*/ 137 h 157"/>
                <a:gd name="T60" fmla="*/ 99 w 178"/>
                <a:gd name="T61" fmla="*/ 138 h 157"/>
                <a:gd name="T62" fmla="*/ 63 w 178"/>
                <a:gd name="T63" fmla="*/ 138 h 157"/>
                <a:gd name="T64" fmla="*/ 63 w 178"/>
                <a:gd name="T65" fmla="*/ 144 h 157"/>
                <a:gd name="T66" fmla="*/ 63 w 178"/>
                <a:gd name="T67" fmla="*/ 144 h 157"/>
                <a:gd name="T68" fmla="*/ 64 w 178"/>
                <a:gd name="T69" fmla="*/ 148 h 157"/>
                <a:gd name="T70" fmla="*/ 64 w 178"/>
                <a:gd name="T71" fmla="*/ 148 h 157"/>
                <a:gd name="T72" fmla="*/ 63 w 178"/>
                <a:gd name="T73" fmla="*/ 153 h 157"/>
                <a:gd name="T74" fmla="*/ 63 w 178"/>
                <a:gd name="T75" fmla="*/ 157 h 157"/>
                <a:gd name="T76" fmla="*/ 99 w 178"/>
                <a:gd name="T77" fmla="*/ 157 h 157"/>
                <a:gd name="T78" fmla="*/ 99 w 178"/>
                <a:gd name="T79" fmla="*/ 157 h 157"/>
                <a:gd name="T80" fmla="*/ 107 w 178"/>
                <a:gd name="T81" fmla="*/ 157 h 157"/>
                <a:gd name="T82" fmla="*/ 115 w 178"/>
                <a:gd name="T83" fmla="*/ 156 h 157"/>
                <a:gd name="T84" fmla="*/ 130 w 178"/>
                <a:gd name="T85" fmla="*/ 152 h 157"/>
                <a:gd name="T86" fmla="*/ 143 w 178"/>
                <a:gd name="T87" fmla="*/ 144 h 157"/>
                <a:gd name="T88" fmla="*/ 155 w 178"/>
                <a:gd name="T89" fmla="*/ 134 h 157"/>
                <a:gd name="T90" fmla="*/ 165 w 178"/>
                <a:gd name="T91" fmla="*/ 122 h 157"/>
                <a:gd name="T92" fmla="*/ 173 w 178"/>
                <a:gd name="T93" fmla="*/ 109 h 157"/>
                <a:gd name="T94" fmla="*/ 177 w 178"/>
                <a:gd name="T95" fmla="*/ 94 h 157"/>
                <a:gd name="T96" fmla="*/ 178 w 178"/>
                <a:gd name="T97" fmla="*/ 86 h 157"/>
                <a:gd name="T98" fmla="*/ 178 w 178"/>
                <a:gd name="T99" fmla="*/ 78 h 157"/>
                <a:gd name="T100" fmla="*/ 178 w 178"/>
                <a:gd name="T101" fmla="*/ 78 h 157"/>
                <a:gd name="T102" fmla="*/ 178 w 178"/>
                <a:gd name="T103" fmla="*/ 70 h 157"/>
                <a:gd name="T104" fmla="*/ 177 w 178"/>
                <a:gd name="T105" fmla="*/ 63 h 157"/>
                <a:gd name="T106" fmla="*/ 173 w 178"/>
                <a:gd name="T107" fmla="*/ 48 h 157"/>
                <a:gd name="T108" fmla="*/ 165 w 178"/>
                <a:gd name="T109" fmla="*/ 35 h 157"/>
                <a:gd name="T110" fmla="*/ 155 w 178"/>
                <a:gd name="T111" fmla="*/ 23 h 157"/>
                <a:gd name="T112" fmla="*/ 143 w 178"/>
                <a:gd name="T113" fmla="*/ 13 h 157"/>
                <a:gd name="T114" fmla="*/ 130 w 178"/>
                <a:gd name="T115" fmla="*/ 5 h 157"/>
                <a:gd name="T116" fmla="*/ 115 w 178"/>
                <a:gd name="T117" fmla="*/ 1 h 157"/>
                <a:gd name="T118" fmla="*/ 107 w 178"/>
                <a:gd name="T119" fmla="*/ 0 h 157"/>
                <a:gd name="T120" fmla="*/ 99 w 178"/>
                <a:gd name="T121" fmla="*/ 0 h 157"/>
                <a:gd name="T122" fmla="*/ 99 w 178"/>
                <a:gd name="T1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157">
                  <a:moveTo>
                    <a:pt x="99" y="0"/>
                  </a:moveTo>
                  <a:lnTo>
                    <a:pt x="9" y="0"/>
                  </a:lnTo>
                  <a:lnTo>
                    <a:pt x="9" y="0"/>
                  </a:lnTo>
                  <a:lnTo>
                    <a:pt x="5" y="0"/>
                  </a:lnTo>
                  <a:lnTo>
                    <a:pt x="2" y="3"/>
                  </a:lnTo>
                  <a:lnTo>
                    <a:pt x="0" y="5"/>
                  </a:lnTo>
                  <a:lnTo>
                    <a:pt x="0" y="9"/>
                  </a:lnTo>
                  <a:lnTo>
                    <a:pt x="0" y="9"/>
                  </a:lnTo>
                  <a:lnTo>
                    <a:pt x="0" y="12"/>
                  </a:lnTo>
                  <a:lnTo>
                    <a:pt x="2" y="16"/>
                  </a:lnTo>
                  <a:lnTo>
                    <a:pt x="5" y="17"/>
                  </a:lnTo>
                  <a:lnTo>
                    <a:pt x="9" y="19"/>
                  </a:lnTo>
                  <a:lnTo>
                    <a:pt x="99" y="19"/>
                  </a:lnTo>
                  <a:lnTo>
                    <a:pt x="99" y="19"/>
                  </a:lnTo>
                  <a:lnTo>
                    <a:pt x="111" y="20"/>
                  </a:lnTo>
                  <a:lnTo>
                    <a:pt x="123" y="23"/>
                  </a:lnTo>
                  <a:lnTo>
                    <a:pt x="132" y="28"/>
                  </a:lnTo>
                  <a:lnTo>
                    <a:pt x="142" y="36"/>
                  </a:lnTo>
                  <a:lnTo>
                    <a:pt x="150" y="44"/>
                  </a:lnTo>
                  <a:lnTo>
                    <a:pt x="155" y="55"/>
                  </a:lnTo>
                  <a:lnTo>
                    <a:pt x="158" y="66"/>
                  </a:lnTo>
                  <a:lnTo>
                    <a:pt x="159" y="78"/>
                  </a:lnTo>
                  <a:lnTo>
                    <a:pt x="159" y="78"/>
                  </a:lnTo>
                  <a:lnTo>
                    <a:pt x="158" y="90"/>
                  </a:lnTo>
                  <a:lnTo>
                    <a:pt x="155" y="102"/>
                  </a:lnTo>
                  <a:lnTo>
                    <a:pt x="150" y="111"/>
                  </a:lnTo>
                  <a:lnTo>
                    <a:pt x="142" y="121"/>
                  </a:lnTo>
                  <a:lnTo>
                    <a:pt x="132" y="129"/>
                  </a:lnTo>
                  <a:lnTo>
                    <a:pt x="123" y="134"/>
                  </a:lnTo>
                  <a:lnTo>
                    <a:pt x="111" y="137"/>
                  </a:lnTo>
                  <a:lnTo>
                    <a:pt x="99" y="138"/>
                  </a:lnTo>
                  <a:lnTo>
                    <a:pt x="63" y="138"/>
                  </a:lnTo>
                  <a:lnTo>
                    <a:pt x="63" y="144"/>
                  </a:lnTo>
                  <a:lnTo>
                    <a:pt x="63" y="144"/>
                  </a:lnTo>
                  <a:lnTo>
                    <a:pt x="64" y="148"/>
                  </a:lnTo>
                  <a:lnTo>
                    <a:pt x="64" y="148"/>
                  </a:lnTo>
                  <a:lnTo>
                    <a:pt x="63" y="153"/>
                  </a:lnTo>
                  <a:lnTo>
                    <a:pt x="63" y="157"/>
                  </a:lnTo>
                  <a:lnTo>
                    <a:pt x="99" y="157"/>
                  </a:lnTo>
                  <a:lnTo>
                    <a:pt x="99" y="157"/>
                  </a:lnTo>
                  <a:lnTo>
                    <a:pt x="107" y="157"/>
                  </a:lnTo>
                  <a:lnTo>
                    <a:pt x="115" y="156"/>
                  </a:lnTo>
                  <a:lnTo>
                    <a:pt x="130" y="152"/>
                  </a:lnTo>
                  <a:lnTo>
                    <a:pt x="143" y="144"/>
                  </a:lnTo>
                  <a:lnTo>
                    <a:pt x="155" y="134"/>
                  </a:lnTo>
                  <a:lnTo>
                    <a:pt x="165" y="122"/>
                  </a:lnTo>
                  <a:lnTo>
                    <a:pt x="173" y="109"/>
                  </a:lnTo>
                  <a:lnTo>
                    <a:pt x="177" y="94"/>
                  </a:lnTo>
                  <a:lnTo>
                    <a:pt x="178" y="86"/>
                  </a:lnTo>
                  <a:lnTo>
                    <a:pt x="178" y="78"/>
                  </a:lnTo>
                  <a:lnTo>
                    <a:pt x="178" y="78"/>
                  </a:lnTo>
                  <a:lnTo>
                    <a:pt x="178" y="70"/>
                  </a:lnTo>
                  <a:lnTo>
                    <a:pt x="177" y="63"/>
                  </a:lnTo>
                  <a:lnTo>
                    <a:pt x="173" y="48"/>
                  </a:lnTo>
                  <a:lnTo>
                    <a:pt x="165" y="35"/>
                  </a:lnTo>
                  <a:lnTo>
                    <a:pt x="155" y="23"/>
                  </a:lnTo>
                  <a:lnTo>
                    <a:pt x="143" y="13"/>
                  </a:lnTo>
                  <a:lnTo>
                    <a:pt x="130" y="5"/>
                  </a:lnTo>
                  <a:lnTo>
                    <a:pt x="115" y="1"/>
                  </a:lnTo>
                  <a:lnTo>
                    <a:pt x="107" y="0"/>
                  </a:lnTo>
                  <a:lnTo>
                    <a:pt x="99" y="0"/>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39" name="Group 138">
            <a:extLst>
              <a:ext uri="{FF2B5EF4-FFF2-40B4-BE49-F238E27FC236}">
                <a16:creationId xmlns:a16="http://schemas.microsoft.com/office/drawing/2014/main" id="{75837E10-FC24-7BA0-EED7-A8D3E1795558}"/>
              </a:ext>
            </a:extLst>
          </p:cNvPr>
          <p:cNvGrpSpPr>
            <a:grpSpLocks noChangeAspect="1"/>
          </p:cNvGrpSpPr>
          <p:nvPr/>
        </p:nvGrpSpPr>
        <p:grpSpPr>
          <a:xfrm>
            <a:off x="9403251" y="1357118"/>
            <a:ext cx="764771" cy="764771"/>
            <a:chOff x="554038" y="3342323"/>
            <a:chExt cx="522288" cy="522288"/>
          </a:xfrm>
          <a:solidFill>
            <a:srgbClr val="E54C97"/>
          </a:solidFill>
        </p:grpSpPr>
        <p:sp>
          <p:nvSpPr>
            <p:cNvPr id="140" name="Freeform 79">
              <a:extLst>
                <a:ext uri="{FF2B5EF4-FFF2-40B4-BE49-F238E27FC236}">
                  <a16:creationId xmlns:a16="http://schemas.microsoft.com/office/drawing/2014/main" id="{784CB950-0535-A94D-2806-115FE27F2497}"/>
                </a:ext>
              </a:extLst>
            </p:cNvPr>
            <p:cNvSpPr>
              <a:spLocks noEditPoints="1"/>
            </p:cNvSpPr>
            <p:nvPr/>
          </p:nvSpPr>
          <p:spPr bwMode="auto">
            <a:xfrm>
              <a:off x="554038" y="3342323"/>
              <a:ext cx="522288" cy="522288"/>
            </a:xfrm>
            <a:custGeom>
              <a:avLst/>
              <a:gdLst>
                <a:gd name="T0" fmla="*/ 312 w 659"/>
                <a:gd name="T1" fmla="*/ 658 h 659"/>
                <a:gd name="T2" fmla="*/ 262 w 659"/>
                <a:gd name="T3" fmla="*/ 652 h 659"/>
                <a:gd name="T4" fmla="*/ 202 w 659"/>
                <a:gd name="T5" fmla="*/ 632 h 659"/>
                <a:gd name="T6" fmla="*/ 120 w 659"/>
                <a:gd name="T7" fmla="*/ 584 h 659"/>
                <a:gd name="T8" fmla="*/ 56 w 659"/>
                <a:gd name="T9" fmla="*/ 514 h 659"/>
                <a:gd name="T10" fmla="*/ 15 w 659"/>
                <a:gd name="T11" fmla="*/ 428 h 659"/>
                <a:gd name="T12" fmla="*/ 4 w 659"/>
                <a:gd name="T13" fmla="*/ 379 h 659"/>
                <a:gd name="T14" fmla="*/ 0 w 659"/>
                <a:gd name="T15" fmla="*/ 330 h 659"/>
                <a:gd name="T16" fmla="*/ 1 w 659"/>
                <a:gd name="T17" fmla="*/ 296 h 659"/>
                <a:gd name="T18" fmla="*/ 11 w 659"/>
                <a:gd name="T19" fmla="*/ 248 h 659"/>
                <a:gd name="T20" fmla="*/ 40 w 659"/>
                <a:gd name="T21" fmla="*/ 172 h 659"/>
                <a:gd name="T22" fmla="*/ 97 w 659"/>
                <a:gd name="T23" fmla="*/ 97 h 659"/>
                <a:gd name="T24" fmla="*/ 172 w 659"/>
                <a:gd name="T25" fmla="*/ 41 h 659"/>
                <a:gd name="T26" fmla="*/ 247 w 659"/>
                <a:gd name="T27" fmla="*/ 11 h 659"/>
                <a:gd name="T28" fmla="*/ 296 w 659"/>
                <a:gd name="T29" fmla="*/ 2 h 659"/>
                <a:gd name="T30" fmla="*/ 329 w 659"/>
                <a:gd name="T31" fmla="*/ 0 h 659"/>
                <a:gd name="T32" fmla="*/ 379 w 659"/>
                <a:gd name="T33" fmla="*/ 4 h 659"/>
                <a:gd name="T34" fmla="*/ 426 w 659"/>
                <a:gd name="T35" fmla="*/ 15 h 659"/>
                <a:gd name="T36" fmla="*/ 513 w 659"/>
                <a:gd name="T37" fmla="*/ 57 h 659"/>
                <a:gd name="T38" fmla="*/ 583 w 659"/>
                <a:gd name="T39" fmla="*/ 120 h 659"/>
                <a:gd name="T40" fmla="*/ 632 w 659"/>
                <a:gd name="T41" fmla="*/ 202 h 659"/>
                <a:gd name="T42" fmla="*/ 652 w 659"/>
                <a:gd name="T43" fmla="*/ 264 h 659"/>
                <a:gd name="T44" fmla="*/ 657 w 659"/>
                <a:gd name="T45" fmla="*/ 312 h 659"/>
                <a:gd name="T46" fmla="*/ 657 w 659"/>
                <a:gd name="T47" fmla="*/ 347 h 659"/>
                <a:gd name="T48" fmla="*/ 652 w 659"/>
                <a:gd name="T49" fmla="*/ 396 h 659"/>
                <a:gd name="T50" fmla="*/ 632 w 659"/>
                <a:gd name="T51" fmla="*/ 457 h 659"/>
                <a:gd name="T52" fmla="*/ 583 w 659"/>
                <a:gd name="T53" fmla="*/ 539 h 659"/>
                <a:gd name="T54" fmla="*/ 513 w 659"/>
                <a:gd name="T55" fmla="*/ 603 h 659"/>
                <a:gd name="T56" fmla="*/ 426 w 659"/>
                <a:gd name="T57" fmla="*/ 644 h 659"/>
                <a:gd name="T58" fmla="*/ 379 w 659"/>
                <a:gd name="T59" fmla="*/ 655 h 659"/>
                <a:gd name="T60" fmla="*/ 329 w 659"/>
                <a:gd name="T61" fmla="*/ 659 h 659"/>
                <a:gd name="T62" fmla="*/ 329 w 659"/>
                <a:gd name="T63" fmla="*/ 38 h 659"/>
                <a:gd name="T64" fmla="*/ 242 w 659"/>
                <a:gd name="T65" fmla="*/ 51 h 659"/>
                <a:gd name="T66" fmla="*/ 167 w 659"/>
                <a:gd name="T67" fmla="*/ 88 h 659"/>
                <a:gd name="T68" fmla="*/ 105 w 659"/>
                <a:gd name="T69" fmla="*/ 144 h 659"/>
                <a:gd name="T70" fmla="*/ 60 w 659"/>
                <a:gd name="T71" fmla="*/ 217 h 659"/>
                <a:gd name="T72" fmla="*/ 39 w 659"/>
                <a:gd name="T73" fmla="*/ 300 h 659"/>
                <a:gd name="T74" fmla="*/ 39 w 659"/>
                <a:gd name="T75" fmla="*/ 359 h 659"/>
                <a:gd name="T76" fmla="*/ 60 w 659"/>
                <a:gd name="T77" fmla="*/ 443 h 659"/>
                <a:gd name="T78" fmla="*/ 105 w 659"/>
                <a:gd name="T79" fmla="*/ 515 h 659"/>
                <a:gd name="T80" fmla="*/ 167 w 659"/>
                <a:gd name="T81" fmla="*/ 572 h 659"/>
                <a:gd name="T82" fmla="*/ 242 w 659"/>
                <a:gd name="T83" fmla="*/ 608 h 659"/>
                <a:gd name="T84" fmla="*/ 329 w 659"/>
                <a:gd name="T85" fmla="*/ 621 h 659"/>
                <a:gd name="T86" fmla="*/ 387 w 659"/>
                <a:gd name="T87" fmla="*/ 615 h 659"/>
                <a:gd name="T88" fmla="*/ 468 w 659"/>
                <a:gd name="T89" fmla="*/ 586 h 659"/>
                <a:gd name="T90" fmla="*/ 535 w 659"/>
                <a:gd name="T91" fmla="*/ 535 h 659"/>
                <a:gd name="T92" fmla="*/ 585 w 659"/>
                <a:gd name="T93" fmla="*/ 468 h 659"/>
                <a:gd name="T94" fmla="*/ 614 w 659"/>
                <a:gd name="T95" fmla="*/ 389 h 659"/>
                <a:gd name="T96" fmla="*/ 621 w 659"/>
                <a:gd name="T97" fmla="*/ 330 h 659"/>
                <a:gd name="T98" fmla="*/ 607 w 659"/>
                <a:gd name="T99" fmla="*/ 244 h 659"/>
                <a:gd name="T100" fmla="*/ 570 w 659"/>
                <a:gd name="T101" fmla="*/ 167 h 659"/>
                <a:gd name="T102" fmla="*/ 515 w 659"/>
                <a:gd name="T103" fmla="*/ 105 h 659"/>
                <a:gd name="T104" fmla="*/ 442 w 659"/>
                <a:gd name="T105" fmla="*/ 61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29" y="659"/>
                  </a:moveTo>
                  <a:lnTo>
                    <a:pt x="329" y="659"/>
                  </a:lnTo>
                  <a:lnTo>
                    <a:pt x="312" y="658"/>
                  </a:lnTo>
                  <a:lnTo>
                    <a:pt x="296" y="656"/>
                  </a:lnTo>
                  <a:lnTo>
                    <a:pt x="280" y="655"/>
                  </a:lnTo>
                  <a:lnTo>
                    <a:pt x="262" y="652"/>
                  </a:lnTo>
                  <a:lnTo>
                    <a:pt x="247" y="648"/>
                  </a:lnTo>
                  <a:lnTo>
                    <a:pt x="231" y="644"/>
                  </a:lnTo>
                  <a:lnTo>
                    <a:pt x="202" y="632"/>
                  </a:lnTo>
                  <a:lnTo>
                    <a:pt x="172" y="619"/>
                  </a:lnTo>
                  <a:lnTo>
                    <a:pt x="145" y="603"/>
                  </a:lnTo>
                  <a:lnTo>
                    <a:pt x="120" y="584"/>
                  </a:lnTo>
                  <a:lnTo>
                    <a:pt x="97" y="562"/>
                  </a:lnTo>
                  <a:lnTo>
                    <a:pt x="75" y="539"/>
                  </a:lnTo>
                  <a:lnTo>
                    <a:pt x="56" y="514"/>
                  </a:lnTo>
                  <a:lnTo>
                    <a:pt x="40" y="487"/>
                  </a:lnTo>
                  <a:lnTo>
                    <a:pt x="26" y="457"/>
                  </a:lnTo>
                  <a:lnTo>
                    <a:pt x="15" y="428"/>
                  </a:lnTo>
                  <a:lnTo>
                    <a:pt x="11" y="412"/>
                  </a:lnTo>
                  <a:lnTo>
                    <a:pt x="7" y="396"/>
                  </a:lnTo>
                  <a:lnTo>
                    <a:pt x="4" y="379"/>
                  </a:lnTo>
                  <a:lnTo>
                    <a:pt x="1" y="363"/>
                  </a:lnTo>
                  <a:lnTo>
                    <a:pt x="0" y="347"/>
                  </a:lnTo>
                  <a:lnTo>
                    <a:pt x="0" y="330"/>
                  </a:lnTo>
                  <a:lnTo>
                    <a:pt x="0" y="330"/>
                  </a:lnTo>
                  <a:lnTo>
                    <a:pt x="0" y="312"/>
                  </a:lnTo>
                  <a:lnTo>
                    <a:pt x="1" y="296"/>
                  </a:lnTo>
                  <a:lnTo>
                    <a:pt x="4" y="280"/>
                  </a:lnTo>
                  <a:lnTo>
                    <a:pt x="7" y="264"/>
                  </a:lnTo>
                  <a:lnTo>
                    <a:pt x="11" y="248"/>
                  </a:lnTo>
                  <a:lnTo>
                    <a:pt x="15" y="232"/>
                  </a:lnTo>
                  <a:lnTo>
                    <a:pt x="26" y="202"/>
                  </a:lnTo>
                  <a:lnTo>
                    <a:pt x="40" y="172"/>
                  </a:lnTo>
                  <a:lnTo>
                    <a:pt x="56" y="146"/>
                  </a:lnTo>
                  <a:lnTo>
                    <a:pt x="75" y="120"/>
                  </a:lnTo>
                  <a:lnTo>
                    <a:pt x="97" y="97"/>
                  </a:lnTo>
                  <a:lnTo>
                    <a:pt x="120" y="76"/>
                  </a:lnTo>
                  <a:lnTo>
                    <a:pt x="145" y="57"/>
                  </a:lnTo>
                  <a:lnTo>
                    <a:pt x="172" y="41"/>
                  </a:lnTo>
                  <a:lnTo>
                    <a:pt x="202" y="26"/>
                  </a:lnTo>
                  <a:lnTo>
                    <a:pt x="231" y="15"/>
                  </a:lnTo>
                  <a:lnTo>
                    <a:pt x="247" y="11"/>
                  </a:lnTo>
                  <a:lnTo>
                    <a:pt x="262" y="7"/>
                  </a:lnTo>
                  <a:lnTo>
                    <a:pt x="280" y="4"/>
                  </a:lnTo>
                  <a:lnTo>
                    <a:pt x="296" y="2"/>
                  </a:lnTo>
                  <a:lnTo>
                    <a:pt x="312" y="2"/>
                  </a:lnTo>
                  <a:lnTo>
                    <a:pt x="329" y="0"/>
                  </a:lnTo>
                  <a:lnTo>
                    <a:pt x="329" y="0"/>
                  </a:lnTo>
                  <a:lnTo>
                    <a:pt x="345" y="2"/>
                  </a:lnTo>
                  <a:lnTo>
                    <a:pt x="363" y="2"/>
                  </a:lnTo>
                  <a:lnTo>
                    <a:pt x="379" y="4"/>
                  </a:lnTo>
                  <a:lnTo>
                    <a:pt x="395" y="7"/>
                  </a:lnTo>
                  <a:lnTo>
                    <a:pt x="411" y="11"/>
                  </a:lnTo>
                  <a:lnTo>
                    <a:pt x="426" y="15"/>
                  </a:lnTo>
                  <a:lnTo>
                    <a:pt x="457" y="26"/>
                  </a:lnTo>
                  <a:lnTo>
                    <a:pt x="485" y="41"/>
                  </a:lnTo>
                  <a:lnTo>
                    <a:pt x="513" y="57"/>
                  </a:lnTo>
                  <a:lnTo>
                    <a:pt x="538" y="76"/>
                  </a:lnTo>
                  <a:lnTo>
                    <a:pt x="562" y="97"/>
                  </a:lnTo>
                  <a:lnTo>
                    <a:pt x="583" y="120"/>
                  </a:lnTo>
                  <a:lnTo>
                    <a:pt x="602" y="146"/>
                  </a:lnTo>
                  <a:lnTo>
                    <a:pt x="618" y="172"/>
                  </a:lnTo>
                  <a:lnTo>
                    <a:pt x="632" y="202"/>
                  </a:lnTo>
                  <a:lnTo>
                    <a:pt x="644" y="232"/>
                  </a:lnTo>
                  <a:lnTo>
                    <a:pt x="648" y="248"/>
                  </a:lnTo>
                  <a:lnTo>
                    <a:pt x="652" y="264"/>
                  </a:lnTo>
                  <a:lnTo>
                    <a:pt x="655" y="280"/>
                  </a:lnTo>
                  <a:lnTo>
                    <a:pt x="656" y="296"/>
                  </a:lnTo>
                  <a:lnTo>
                    <a:pt x="657" y="312"/>
                  </a:lnTo>
                  <a:lnTo>
                    <a:pt x="659" y="330"/>
                  </a:lnTo>
                  <a:lnTo>
                    <a:pt x="659" y="330"/>
                  </a:lnTo>
                  <a:lnTo>
                    <a:pt x="657" y="347"/>
                  </a:lnTo>
                  <a:lnTo>
                    <a:pt x="656" y="363"/>
                  </a:lnTo>
                  <a:lnTo>
                    <a:pt x="655" y="379"/>
                  </a:lnTo>
                  <a:lnTo>
                    <a:pt x="652" y="396"/>
                  </a:lnTo>
                  <a:lnTo>
                    <a:pt x="648" y="412"/>
                  </a:lnTo>
                  <a:lnTo>
                    <a:pt x="644" y="428"/>
                  </a:lnTo>
                  <a:lnTo>
                    <a:pt x="632" y="457"/>
                  </a:lnTo>
                  <a:lnTo>
                    <a:pt x="618" y="487"/>
                  </a:lnTo>
                  <a:lnTo>
                    <a:pt x="602" y="514"/>
                  </a:lnTo>
                  <a:lnTo>
                    <a:pt x="583" y="539"/>
                  </a:lnTo>
                  <a:lnTo>
                    <a:pt x="562" y="562"/>
                  </a:lnTo>
                  <a:lnTo>
                    <a:pt x="538" y="584"/>
                  </a:lnTo>
                  <a:lnTo>
                    <a:pt x="513" y="603"/>
                  </a:lnTo>
                  <a:lnTo>
                    <a:pt x="485" y="619"/>
                  </a:lnTo>
                  <a:lnTo>
                    <a:pt x="457" y="632"/>
                  </a:lnTo>
                  <a:lnTo>
                    <a:pt x="426" y="644"/>
                  </a:lnTo>
                  <a:lnTo>
                    <a:pt x="411" y="648"/>
                  </a:lnTo>
                  <a:lnTo>
                    <a:pt x="395" y="652"/>
                  </a:lnTo>
                  <a:lnTo>
                    <a:pt x="379" y="655"/>
                  </a:lnTo>
                  <a:lnTo>
                    <a:pt x="363" y="656"/>
                  </a:lnTo>
                  <a:lnTo>
                    <a:pt x="345" y="658"/>
                  </a:lnTo>
                  <a:lnTo>
                    <a:pt x="329" y="659"/>
                  </a:lnTo>
                  <a:lnTo>
                    <a:pt x="329" y="659"/>
                  </a:lnTo>
                  <a:close/>
                  <a:moveTo>
                    <a:pt x="329" y="38"/>
                  </a:moveTo>
                  <a:lnTo>
                    <a:pt x="329" y="38"/>
                  </a:lnTo>
                  <a:lnTo>
                    <a:pt x="300" y="39"/>
                  </a:lnTo>
                  <a:lnTo>
                    <a:pt x="270" y="45"/>
                  </a:lnTo>
                  <a:lnTo>
                    <a:pt x="242" y="51"/>
                  </a:lnTo>
                  <a:lnTo>
                    <a:pt x="215" y="61"/>
                  </a:lnTo>
                  <a:lnTo>
                    <a:pt x="191" y="73"/>
                  </a:lnTo>
                  <a:lnTo>
                    <a:pt x="167" y="88"/>
                  </a:lnTo>
                  <a:lnTo>
                    <a:pt x="144" y="105"/>
                  </a:lnTo>
                  <a:lnTo>
                    <a:pt x="124" y="124"/>
                  </a:lnTo>
                  <a:lnTo>
                    <a:pt x="105" y="144"/>
                  </a:lnTo>
                  <a:lnTo>
                    <a:pt x="87" y="167"/>
                  </a:lnTo>
                  <a:lnTo>
                    <a:pt x="73" y="191"/>
                  </a:lnTo>
                  <a:lnTo>
                    <a:pt x="60" y="217"/>
                  </a:lnTo>
                  <a:lnTo>
                    <a:pt x="51" y="244"/>
                  </a:lnTo>
                  <a:lnTo>
                    <a:pt x="43" y="271"/>
                  </a:lnTo>
                  <a:lnTo>
                    <a:pt x="39" y="300"/>
                  </a:lnTo>
                  <a:lnTo>
                    <a:pt x="38" y="330"/>
                  </a:lnTo>
                  <a:lnTo>
                    <a:pt x="38" y="330"/>
                  </a:lnTo>
                  <a:lnTo>
                    <a:pt x="39" y="359"/>
                  </a:lnTo>
                  <a:lnTo>
                    <a:pt x="43" y="389"/>
                  </a:lnTo>
                  <a:lnTo>
                    <a:pt x="51" y="416"/>
                  </a:lnTo>
                  <a:lnTo>
                    <a:pt x="60" y="443"/>
                  </a:lnTo>
                  <a:lnTo>
                    <a:pt x="73" y="468"/>
                  </a:lnTo>
                  <a:lnTo>
                    <a:pt x="87" y="492"/>
                  </a:lnTo>
                  <a:lnTo>
                    <a:pt x="105" y="515"/>
                  </a:lnTo>
                  <a:lnTo>
                    <a:pt x="124" y="535"/>
                  </a:lnTo>
                  <a:lnTo>
                    <a:pt x="144" y="554"/>
                  </a:lnTo>
                  <a:lnTo>
                    <a:pt x="167" y="572"/>
                  </a:lnTo>
                  <a:lnTo>
                    <a:pt x="191" y="586"/>
                  </a:lnTo>
                  <a:lnTo>
                    <a:pt x="215" y="598"/>
                  </a:lnTo>
                  <a:lnTo>
                    <a:pt x="242" y="608"/>
                  </a:lnTo>
                  <a:lnTo>
                    <a:pt x="270" y="615"/>
                  </a:lnTo>
                  <a:lnTo>
                    <a:pt x="300" y="620"/>
                  </a:lnTo>
                  <a:lnTo>
                    <a:pt x="329" y="621"/>
                  </a:lnTo>
                  <a:lnTo>
                    <a:pt x="329" y="621"/>
                  </a:lnTo>
                  <a:lnTo>
                    <a:pt x="359" y="620"/>
                  </a:lnTo>
                  <a:lnTo>
                    <a:pt x="387" y="615"/>
                  </a:lnTo>
                  <a:lnTo>
                    <a:pt x="415" y="608"/>
                  </a:lnTo>
                  <a:lnTo>
                    <a:pt x="442" y="598"/>
                  </a:lnTo>
                  <a:lnTo>
                    <a:pt x="468" y="586"/>
                  </a:lnTo>
                  <a:lnTo>
                    <a:pt x="492" y="572"/>
                  </a:lnTo>
                  <a:lnTo>
                    <a:pt x="515" y="554"/>
                  </a:lnTo>
                  <a:lnTo>
                    <a:pt x="535" y="535"/>
                  </a:lnTo>
                  <a:lnTo>
                    <a:pt x="554" y="515"/>
                  </a:lnTo>
                  <a:lnTo>
                    <a:pt x="570" y="492"/>
                  </a:lnTo>
                  <a:lnTo>
                    <a:pt x="585" y="468"/>
                  </a:lnTo>
                  <a:lnTo>
                    <a:pt x="597" y="443"/>
                  </a:lnTo>
                  <a:lnTo>
                    <a:pt x="607" y="416"/>
                  </a:lnTo>
                  <a:lnTo>
                    <a:pt x="614" y="389"/>
                  </a:lnTo>
                  <a:lnTo>
                    <a:pt x="618" y="359"/>
                  </a:lnTo>
                  <a:lnTo>
                    <a:pt x="621" y="330"/>
                  </a:lnTo>
                  <a:lnTo>
                    <a:pt x="621" y="330"/>
                  </a:lnTo>
                  <a:lnTo>
                    <a:pt x="618" y="300"/>
                  </a:lnTo>
                  <a:lnTo>
                    <a:pt x="614" y="271"/>
                  </a:lnTo>
                  <a:lnTo>
                    <a:pt x="607" y="244"/>
                  </a:lnTo>
                  <a:lnTo>
                    <a:pt x="597" y="217"/>
                  </a:lnTo>
                  <a:lnTo>
                    <a:pt x="585" y="191"/>
                  </a:lnTo>
                  <a:lnTo>
                    <a:pt x="570" y="167"/>
                  </a:lnTo>
                  <a:lnTo>
                    <a:pt x="554" y="144"/>
                  </a:lnTo>
                  <a:lnTo>
                    <a:pt x="535" y="124"/>
                  </a:lnTo>
                  <a:lnTo>
                    <a:pt x="515" y="105"/>
                  </a:lnTo>
                  <a:lnTo>
                    <a:pt x="492" y="88"/>
                  </a:lnTo>
                  <a:lnTo>
                    <a:pt x="468" y="73"/>
                  </a:lnTo>
                  <a:lnTo>
                    <a:pt x="442" y="61"/>
                  </a:lnTo>
                  <a:lnTo>
                    <a:pt x="415" y="51"/>
                  </a:lnTo>
                  <a:lnTo>
                    <a:pt x="387" y="45"/>
                  </a:lnTo>
                  <a:lnTo>
                    <a:pt x="359" y="39"/>
                  </a:lnTo>
                  <a:lnTo>
                    <a:pt x="329" y="38"/>
                  </a:lnTo>
                  <a:lnTo>
                    <a:pt x="32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41" name="Freeform 170">
              <a:extLst>
                <a:ext uri="{FF2B5EF4-FFF2-40B4-BE49-F238E27FC236}">
                  <a16:creationId xmlns:a16="http://schemas.microsoft.com/office/drawing/2014/main" id="{789A7122-C696-9B1E-D925-02F2B1B3E13E}"/>
                </a:ext>
              </a:extLst>
            </p:cNvPr>
            <p:cNvSpPr>
              <a:spLocks/>
            </p:cNvSpPr>
            <p:nvPr/>
          </p:nvSpPr>
          <p:spPr bwMode="auto">
            <a:xfrm>
              <a:off x="706438" y="3655060"/>
              <a:ext cx="227013" cy="55563"/>
            </a:xfrm>
            <a:custGeom>
              <a:avLst/>
              <a:gdLst>
                <a:gd name="T0" fmla="*/ 278 w 286"/>
                <a:gd name="T1" fmla="*/ 0 h 69"/>
                <a:gd name="T2" fmla="*/ 278 w 286"/>
                <a:gd name="T3" fmla="*/ 0 h 69"/>
                <a:gd name="T4" fmla="*/ 274 w 286"/>
                <a:gd name="T5" fmla="*/ 1 h 69"/>
                <a:gd name="T6" fmla="*/ 272 w 286"/>
                <a:gd name="T7" fmla="*/ 2 h 69"/>
                <a:gd name="T8" fmla="*/ 270 w 286"/>
                <a:gd name="T9" fmla="*/ 5 h 69"/>
                <a:gd name="T10" fmla="*/ 269 w 286"/>
                <a:gd name="T11" fmla="*/ 9 h 69"/>
                <a:gd name="T12" fmla="*/ 269 w 286"/>
                <a:gd name="T13" fmla="*/ 52 h 69"/>
                <a:gd name="T14" fmla="*/ 18 w 286"/>
                <a:gd name="T15" fmla="*/ 52 h 69"/>
                <a:gd name="T16" fmla="*/ 18 w 286"/>
                <a:gd name="T17" fmla="*/ 9 h 69"/>
                <a:gd name="T18" fmla="*/ 18 w 286"/>
                <a:gd name="T19" fmla="*/ 9 h 69"/>
                <a:gd name="T20" fmla="*/ 16 w 286"/>
                <a:gd name="T21" fmla="*/ 5 h 69"/>
                <a:gd name="T22" fmla="*/ 15 w 286"/>
                <a:gd name="T23" fmla="*/ 2 h 69"/>
                <a:gd name="T24" fmla="*/ 12 w 286"/>
                <a:gd name="T25" fmla="*/ 1 h 69"/>
                <a:gd name="T26" fmla="*/ 8 w 286"/>
                <a:gd name="T27" fmla="*/ 0 h 69"/>
                <a:gd name="T28" fmla="*/ 8 w 286"/>
                <a:gd name="T29" fmla="*/ 0 h 69"/>
                <a:gd name="T30" fmla="*/ 6 w 286"/>
                <a:gd name="T31" fmla="*/ 1 h 69"/>
                <a:gd name="T32" fmla="*/ 3 w 286"/>
                <a:gd name="T33" fmla="*/ 2 h 69"/>
                <a:gd name="T34" fmla="*/ 0 w 286"/>
                <a:gd name="T35" fmla="*/ 5 h 69"/>
                <a:gd name="T36" fmla="*/ 0 w 286"/>
                <a:gd name="T37" fmla="*/ 9 h 69"/>
                <a:gd name="T38" fmla="*/ 0 w 286"/>
                <a:gd name="T39" fmla="*/ 60 h 69"/>
                <a:gd name="T40" fmla="*/ 0 w 286"/>
                <a:gd name="T41" fmla="*/ 60 h 69"/>
                <a:gd name="T42" fmla="*/ 0 w 286"/>
                <a:gd name="T43" fmla="*/ 64 h 69"/>
                <a:gd name="T44" fmla="*/ 3 w 286"/>
                <a:gd name="T45" fmla="*/ 67 h 69"/>
                <a:gd name="T46" fmla="*/ 6 w 286"/>
                <a:gd name="T47" fmla="*/ 68 h 69"/>
                <a:gd name="T48" fmla="*/ 8 w 286"/>
                <a:gd name="T49" fmla="*/ 69 h 69"/>
                <a:gd name="T50" fmla="*/ 278 w 286"/>
                <a:gd name="T51" fmla="*/ 69 h 69"/>
                <a:gd name="T52" fmla="*/ 278 w 286"/>
                <a:gd name="T53" fmla="*/ 69 h 69"/>
                <a:gd name="T54" fmla="*/ 281 w 286"/>
                <a:gd name="T55" fmla="*/ 68 h 69"/>
                <a:gd name="T56" fmla="*/ 284 w 286"/>
                <a:gd name="T57" fmla="*/ 67 h 69"/>
                <a:gd name="T58" fmla="*/ 286 w 286"/>
                <a:gd name="T59" fmla="*/ 64 h 69"/>
                <a:gd name="T60" fmla="*/ 286 w 286"/>
                <a:gd name="T61" fmla="*/ 60 h 69"/>
                <a:gd name="T62" fmla="*/ 286 w 286"/>
                <a:gd name="T63" fmla="*/ 9 h 69"/>
                <a:gd name="T64" fmla="*/ 286 w 286"/>
                <a:gd name="T65" fmla="*/ 9 h 69"/>
                <a:gd name="T66" fmla="*/ 286 w 286"/>
                <a:gd name="T67" fmla="*/ 5 h 69"/>
                <a:gd name="T68" fmla="*/ 284 w 286"/>
                <a:gd name="T69" fmla="*/ 2 h 69"/>
                <a:gd name="T70" fmla="*/ 281 w 286"/>
                <a:gd name="T71" fmla="*/ 1 h 69"/>
                <a:gd name="T72" fmla="*/ 278 w 286"/>
                <a:gd name="T73" fmla="*/ 0 h 69"/>
                <a:gd name="T74" fmla="*/ 278 w 286"/>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6" h="69">
                  <a:moveTo>
                    <a:pt x="278" y="0"/>
                  </a:moveTo>
                  <a:lnTo>
                    <a:pt x="278" y="0"/>
                  </a:lnTo>
                  <a:lnTo>
                    <a:pt x="274" y="1"/>
                  </a:lnTo>
                  <a:lnTo>
                    <a:pt x="272" y="2"/>
                  </a:lnTo>
                  <a:lnTo>
                    <a:pt x="270" y="5"/>
                  </a:lnTo>
                  <a:lnTo>
                    <a:pt x="269" y="9"/>
                  </a:lnTo>
                  <a:lnTo>
                    <a:pt x="269" y="52"/>
                  </a:lnTo>
                  <a:lnTo>
                    <a:pt x="18" y="52"/>
                  </a:lnTo>
                  <a:lnTo>
                    <a:pt x="18" y="9"/>
                  </a:lnTo>
                  <a:lnTo>
                    <a:pt x="18" y="9"/>
                  </a:lnTo>
                  <a:lnTo>
                    <a:pt x="16" y="5"/>
                  </a:lnTo>
                  <a:lnTo>
                    <a:pt x="15" y="2"/>
                  </a:lnTo>
                  <a:lnTo>
                    <a:pt x="12" y="1"/>
                  </a:lnTo>
                  <a:lnTo>
                    <a:pt x="8" y="0"/>
                  </a:lnTo>
                  <a:lnTo>
                    <a:pt x="8" y="0"/>
                  </a:lnTo>
                  <a:lnTo>
                    <a:pt x="6" y="1"/>
                  </a:lnTo>
                  <a:lnTo>
                    <a:pt x="3" y="2"/>
                  </a:lnTo>
                  <a:lnTo>
                    <a:pt x="0" y="5"/>
                  </a:lnTo>
                  <a:lnTo>
                    <a:pt x="0" y="9"/>
                  </a:lnTo>
                  <a:lnTo>
                    <a:pt x="0" y="60"/>
                  </a:lnTo>
                  <a:lnTo>
                    <a:pt x="0" y="60"/>
                  </a:lnTo>
                  <a:lnTo>
                    <a:pt x="0" y="64"/>
                  </a:lnTo>
                  <a:lnTo>
                    <a:pt x="3" y="67"/>
                  </a:lnTo>
                  <a:lnTo>
                    <a:pt x="6" y="68"/>
                  </a:lnTo>
                  <a:lnTo>
                    <a:pt x="8" y="69"/>
                  </a:lnTo>
                  <a:lnTo>
                    <a:pt x="278" y="69"/>
                  </a:lnTo>
                  <a:lnTo>
                    <a:pt x="278" y="69"/>
                  </a:lnTo>
                  <a:lnTo>
                    <a:pt x="281" y="68"/>
                  </a:lnTo>
                  <a:lnTo>
                    <a:pt x="284" y="67"/>
                  </a:lnTo>
                  <a:lnTo>
                    <a:pt x="286" y="64"/>
                  </a:lnTo>
                  <a:lnTo>
                    <a:pt x="286" y="60"/>
                  </a:lnTo>
                  <a:lnTo>
                    <a:pt x="286" y="9"/>
                  </a:lnTo>
                  <a:lnTo>
                    <a:pt x="286" y="9"/>
                  </a:lnTo>
                  <a:lnTo>
                    <a:pt x="286" y="5"/>
                  </a:lnTo>
                  <a:lnTo>
                    <a:pt x="284" y="2"/>
                  </a:lnTo>
                  <a:lnTo>
                    <a:pt x="281" y="1"/>
                  </a:lnTo>
                  <a:lnTo>
                    <a:pt x="278" y="0"/>
                  </a:lnTo>
                  <a:lnTo>
                    <a:pt x="2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42" name="Freeform 171">
              <a:extLst>
                <a:ext uri="{FF2B5EF4-FFF2-40B4-BE49-F238E27FC236}">
                  <a16:creationId xmlns:a16="http://schemas.microsoft.com/office/drawing/2014/main" id="{3FA54359-6C46-8952-2202-6991B8252E49}"/>
                </a:ext>
              </a:extLst>
            </p:cNvPr>
            <p:cNvSpPr>
              <a:spLocks/>
            </p:cNvSpPr>
            <p:nvPr/>
          </p:nvSpPr>
          <p:spPr bwMode="auto">
            <a:xfrm>
              <a:off x="747713" y="3466148"/>
              <a:ext cx="146050" cy="195263"/>
            </a:xfrm>
            <a:custGeom>
              <a:avLst/>
              <a:gdLst>
                <a:gd name="T0" fmla="*/ 84 w 182"/>
                <a:gd name="T1" fmla="*/ 242 h 244"/>
                <a:gd name="T2" fmla="*/ 84 w 182"/>
                <a:gd name="T3" fmla="*/ 242 h 244"/>
                <a:gd name="T4" fmla="*/ 87 w 182"/>
                <a:gd name="T5" fmla="*/ 244 h 244"/>
                <a:gd name="T6" fmla="*/ 87 w 182"/>
                <a:gd name="T7" fmla="*/ 244 h 244"/>
                <a:gd name="T8" fmla="*/ 91 w 182"/>
                <a:gd name="T9" fmla="*/ 244 h 244"/>
                <a:gd name="T10" fmla="*/ 91 w 182"/>
                <a:gd name="T11" fmla="*/ 244 h 244"/>
                <a:gd name="T12" fmla="*/ 92 w 182"/>
                <a:gd name="T13" fmla="*/ 244 h 244"/>
                <a:gd name="T14" fmla="*/ 95 w 182"/>
                <a:gd name="T15" fmla="*/ 243 h 244"/>
                <a:gd name="T16" fmla="*/ 95 w 182"/>
                <a:gd name="T17" fmla="*/ 243 h 244"/>
                <a:gd name="T18" fmla="*/ 96 w 182"/>
                <a:gd name="T19" fmla="*/ 242 h 244"/>
                <a:gd name="T20" fmla="*/ 180 w 182"/>
                <a:gd name="T21" fmla="*/ 160 h 244"/>
                <a:gd name="T22" fmla="*/ 180 w 182"/>
                <a:gd name="T23" fmla="*/ 160 h 244"/>
                <a:gd name="T24" fmla="*/ 181 w 182"/>
                <a:gd name="T25" fmla="*/ 157 h 244"/>
                <a:gd name="T26" fmla="*/ 182 w 182"/>
                <a:gd name="T27" fmla="*/ 153 h 244"/>
                <a:gd name="T28" fmla="*/ 181 w 182"/>
                <a:gd name="T29" fmla="*/ 150 h 244"/>
                <a:gd name="T30" fmla="*/ 180 w 182"/>
                <a:gd name="T31" fmla="*/ 147 h 244"/>
                <a:gd name="T32" fmla="*/ 180 w 182"/>
                <a:gd name="T33" fmla="*/ 147 h 244"/>
                <a:gd name="T34" fmla="*/ 177 w 182"/>
                <a:gd name="T35" fmla="*/ 145 h 244"/>
                <a:gd name="T36" fmla="*/ 173 w 182"/>
                <a:gd name="T37" fmla="*/ 145 h 244"/>
                <a:gd name="T38" fmla="*/ 170 w 182"/>
                <a:gd name="T39" fmla="*/ 145 h 244"/>
                <a:gd name="T40" fmla="*/ 168 w 182"/>
                <a:gd name="T41" fmla="*/ 147 h 244"/>
                <a:gd name="T42" fmla="*/ 99 w 182"/>
                <a:gd name="T43" fmla="*/ 216 h 244"/>
                <a:gd name="T44" fmla="*/ 99 w 182"/>
                <a:gd name="T45" fmla="*/ 9 h 244"/>
                <a:gd name="T46" fmla="*/ 99 w 182"/>
                <a:gd name="T47" fmla="*/ 9 h 244"/>
                <a:gd name="T48" fmla="*/ 98 w 182"/>
                <a:gd name="T49" fmla="*/ 5 h 244"/>
                <a:gd name="T50" fmla="*/ 96 w 182"/>
                <a:gd name="T51" fmla="*/ 2 h 244"/>
                <a:gd name="T52" fmla="*/ 94 w 182"/>
                <a:gd name="T53" fmla="*/ 1 h 244"/>
                <a:gd name="T54" fmla="*/ 91 w 182"/>
                <a:gd name="T55" fmla="*/ 0 h 244"/>
                <a:gd name="T56" fmla="*/ 91 w 182"/>
                <a:gd name="T57" fmla="*/ 0 h 244"/>
                <a:gd name="T58" fmla="*/ 87 w 182"/>
                <a:gd name="T59" fmla="*/ 1 h 244"/>
                <a:gd name="T60" fmla="*/ 84 w 182"/>
                <a:gd name="T61" fmla="*/ 2 h 244"/>
                <a:gd name="T62" fmla="*/ 83 w 182"/>
                <a:gd name="T63" fmla="*/ 5 h 244"/>
                <a:gd name="T64" fmla="*/ 82 w 182"/>
                <a:gd name="T65" fmla="*/ 9 h 244"/>
                <a:gd name="T66" fmla="*/ 82 w 182"/>
                <a:gd name="T67" fmla="*/ 216 h 244"/>
                <a:gd name="T68" fmla="*/ 13 w 182"/>
                <a:gd name="T69" fmla="*/ 147 h 244"/>
                <a:gd name="T70" fmla="*/ 13 w 182"/>
                <a:gd name="T71" fmla="*/ 147 h 244"/>
                <a:gd name="T72" fmla="*/ 10 w 182"/>
                <a:gd name="T73" fmla="*/ 145 h 244"/>
                <a:gd name="T74" fmla="*/ 8 w 182"/>
                <a:gd name="T75" fmla="*/ 145 h 244"/>
                <a:gd name="T76" fmla="*/ 5 w 182"/>
                <a:gd name="T77" fmla="*/ 145 h 244"/>
                <a:gd name="T78" fmla="*/ 1 w 182"/>
                <a:gd name="T79" fmla="*/ 147 h 244"/>
                <a:gd name="T80" fmla="*/ 1 w 182"/>
                <a:gd name="T81" fmla="*/ 147 h 244"/>
                <a:gd name="T82" fmla="*/ 0 w 182"/>
                <a:gd name="T83" fmla="*/ 150 h 244"/>
                <a:gd name="T84" fmla="*/ 0 w 182"/>
                <a:gd name="T85" fmla="*/ 153 h 244"/>
                <a:gd name="T86" fmla="*/ 0 w 182"/>
                <a:gd name="T87" fmla="*/ 157 h 244"/>
                <a:gd name="T88" fmla="*/ 1 w 182"/>
                <a:gd name="T89" fmla="*/ 160 h 244"/>
                <a:gd name="T90" fmla="*/ 84 w 182"/>
                <a:gd name="T91" fmla="*/ 2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44">
                  <a:moveTo>
                    <a:pt x="84" y="242"/>
                  </a:moveTo>
                  <a:lnTo>
                    <a:pt x="84" y="242"/>
                  </a:lnTo>
                  <a:lnTo>
                    <a:pt x="87" y="244"/>
                  </a:lnTo>
                  <a:lnTo>
                    <a:pt x="87" y="244"/>
                  </a:lnTo>
                  <a:lnTo>
                    <a:pt x="91" y="244"/>
                  </a:lnTo>
                  <a:lnTo>
                    <a:pt x="91" y="244"/>
                  </a:lnTo>
                  <a:lnTo>
                    <a:pt x="92" y="244"/>
                  </a:lnTo>
                  <a:lnTo>
                    <a:pt x="95" y="243"/>
                  </a:lnTo>
                  <a:lnTo>
                    <a:pt x="95" y="243"/>
                  </a:lnTo>
                  <a:lnTo>
                    <a:pt x="96" y="242"/>
                  </a:lnTo>
                  <a:lnTo>
                    <a:pt x="180" y="160"/>
                  </a:lnTo>
                  <a:lnTo>
                    <a:pt x="180" y="160"/>
                  </a:lnTo>
                  <a:lnTo>
                    <a:pt x="181" y="157"/>
                  </a:lnTo>
                  <a:lnTo>
                    <a:pt x="182" y="153"/>
                  </a:lnTo>
                  <a:lnTo>
                    <a:pt x="181" y="150"/>
                  </a:lnTo>
                  <a:lnTo>
                    <a:pt x="180" y="147"/>
                  </a:lnTo>
                  <a:lnTo>
                    <a:pt x="180" y="147"/>
                  </a:lnTo>
                  <a:lnTo>
                    <a:pt x="177" y="145"/>
                  </a:lnTo>
                  <a:lnTo>
                    <a:pt x="173" y="145"/>
                  </a:lnTo>
                  <a:lnTo>
                    <a:pt x="170" y="145"/>
                  </a:lnTo>
                  <a:lnTo>
                    <a:pt x="168" y="147"/>
                  </a:lnTo>
                  <a:lnTo>
                    <a:pt x="99" y="216"/>
                  </a:lnTo>
                  <a:lnTo>
                    <a:pt x="99" y="9"/>
                  </a:lnTo>
                  <a:lnTo>
                    <a:pt x="99" y="9"/>
                  </a:lnTo>
                  <a:lnTo>
                    <a:pt x="98" y="5"/>
                  </a:lnTo>
                  <a:lnTo>
                    <a:pt x="96" y="2"/>
                  </a:lnTo>
                  <a:lnTo>
                    <a:pt x="94" y="1"/>
                  </a:lnTo>
                  <a:lnTo>
                    <a:pt x="91" y="0"/>
                  </a:lnTo>
                  <a:lnTo>
                    <a:pt x="91" y="0"/>
                  </a:lnTo>
                  <a:lnTo>
                    <a:pt x="87" y="1"/>
                  </a:lnTo>
                  <a:lnTo>
                    <a:pt x="84" y="2"/>
                  </a:lnTo>
                  <a:lnTo>
                    <a:pt x="83" y="5"/>
                  </a:lnTo>
                  <a:lnTo>
                    <a:pt x="82" y="9"/>
                  </a:lnTo>
                  <a:lnTo>
                    <a:pt x="82" y="216"/>
                  </a:lnTo>
                  <a:lnTo>
                    <a:pt x="13" y="147"/>
                  </a:lnTo>
                  <a:lnTo>
                    <a:pt x="13" y="147"/>
                  </a:lnTo>
                  <a:lnTo>
                    <a:pt x="10" y="145"/>
                  </a:lnTo>
                  <a:lnTo>
                    <a:pt x="8" y="145"/>
                  </a:lnTo>
                  <a:lnTo>
                    <a:pt x="5" y="145"/>
                  </a:lnTo>
                  <a:lnTo>
                    <a:pt x="1" y="147"/>
                  </a:lnTo>
                  <a:lnTo>
                    <a:pt x="1" y="147"/>
                  </a:lnTo>
                  <a:lnTo>
                    <a:pt x="0" y="150"/>
                  </a:lnTo>
                  <a:lnTo>
                    <a:pt x="0" y="153"/>
                  </a:lnTo>
                  <a:lnTo>
                    <a:pt x="0" y="157"/>
                  </a:lnTo>
                  <a:lnTo>
                    <a:pt x="1" y="160"/>
                  </a:lnTo>
                  <a:lnTo>
                    <a:pt x="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43" name="Freeform 212">
            <a:extLst>
              <a:ext uri="{FF2B5EF4-FFF2-40B4-BE49-F238E27FC236}">
                <a16:creationId xmlns:a16="http://schemas.microsoft.com/office/drawing/2014/main" id="{55C7C7F5-186F-A7E4-D96A-50184539B7AA}"/>
              </a:ext>
            </a:extLst>
          </p:cNvPr>
          <p:cNvSpPr>
            <a:spLocks/>
          </p:cNvSpPr>
          <p:nvPr/>
        </p:nvSpPr>
        <p:spPr bwMode="auto">
          <a:xfrm>
            <a:off x="857136" y="1563708"/>
            <a:ext cx="395710" cy="361116"/>
          </a:xfrm>
          <a:custGeom>
            <a:avLst/>
            <a:gdLst>
              <a:gd name="T0" fmla="*/ 2 w 301"/>
              <a:gd name="T1" fmla="*/ 113 h 290"/>
              <a:gd name="T2" fmla="*/ 84 w 301"/>
              <a:gd name="T3" fmla="*/ 175 h 290"/>
              <a:gd name="T4" fmla="*/ 204 w 301"/>
              <a:gd name="T5" fmla="*/ 83 h 290"/>
              <a:gd name="T6" fmla="*/ 204 w 301"/>
              <a:gd name="T7" fmla="*/ 83 h 290"/>
              <a:gd name="T8" fmla="*/ 207 w 301"/>
              <a:gd name="T9" fmla="*/ 83 h 290"/>
              <a:gd name="T10" fmla="*/ 208 w 301"/>
              <a:gd name="T11" fmla="*/ 85 h 290"/>
              <a:gd name="T12" fmla="*/ 208 w 301"/>
              <a:gd name="T13" fmla="*/ 86 h 290"/>
              <a:gd name="T14" fmla="*/ 208 w 301"/>
              <a:gd name="T15" fmla="*/ 87 h 290"/>
              <a:gd name="T16" fmla="*/ 112 w 301"/>
              <a:gd name="T17" fmla="*/ 195 h 290"/>
              <a:gd name="T18" fmla="*/ 88 w 301"/>
              <a:gd name="T19" fmla="*/ 281 h 290"/>
              <a:gd name="T20" fmla="*/ 88 w 301"/>
              <a:gd name="T21" fmla="*/ 281 h 290"/>
              <a:gd name="T22" fmla="*/ 90 w 301"/>
              <a:gd name="T23" fmla="*/ 285 h 290"/>
              <a:gd name="T24" fmla="*/ 91 w 301"/>
              <a:gd name="T25" fmla="*/ 286 h 290"/>
              <a:gd name="T26" fmla="*/ 94 w 301"/>
              <a:gd name="T27" fmla="*/ 286 h 290"/>
              <a:gd name="T28" fmla="*/ 96 w 301"/>
              <a:gd name="T29" fmla="*/ 285 h 290"/>
              <a:gd name="T30" fmla="*/ 150 w 301"/>
              <a:gd name="T31" fmla="*/ 224 h 290"/>
              <a:gd name="T32" fmla="*/ 240 w 301"/>
              <a:gd name="T33" fmla="*/ 289 h 290"/>
              <a:gd name="T34" fmla="*/ 240 w 301"/>
              <a:gd name="T35" fmla="*/ 289 h 290"/>
              <a:gd name="T36" fmla="*/ 243 w 301"/>
              <a:gd name="T37" fmla="*/ 290 h 290"/>
              <a:gd name="T38" fmla="*/ 245 w 301"/>
              <a:gd name="T39" fmla="*/ 290 h 290"/>
              <a:gd name="T40" fmla="*/ 247 w 301"/>
              <a:gd name="T41" fmla="*/ 289 h 290"/>
              <a:gd name="T42" fmla="*/ 248 w 301"/>
              <a:gd name="T43" fmla="*/ 286 h 290"/>
              <a:gd name="T44" fmla="*/ 301 w 301"/>
              <a:gd name="T45" fmla="*/ 7 h 290"/>
              <a:gd name="T46" fmla="*/ 301 w 301"/>
              <a:gd name="T47" fmla="*/ 7 h 290"/>
              <a:gd name="T48" fmla="*/ 301 w 301"/>
              <a:gd name="T49" fmla="*/ 4 h 290"/>
              <a:gd name="T50" fmla="*/ 298 w 301"/>
              <a:gd name="T51" fmla="*/ 1 h 290"/>
              <a:gd name="T52" fmla="*/ 297 w 301"/>
              <a:gd name="T53" fmla="*/ 0 h 290"/>
              <a:gd name="T54" fmla="*/ 294 w 301"/>
              <a:gd name="T55" fmla="*/ 1 h 290"/>
              <a:gd name="T56" fmla="*/ 4 w 301"/>
              <a:gd name="T57" fmla="*/ 105 h 290"/>
              <a:gd name="T58" fmla="*/ 4 w 301"/>
              <a:gd name="T59" fmla="*/ 105 h 290"/>
              <a:gd name="T60" fmla="*/ 1 w 301"/>
              <a:gd name="T61" fmla="*/ 106 h 290"/>
              <a:gd name="T62" fmla="*/ 0 w 301"/>
              <a:gd name="T63" fmla="*/ 109 h 290"/>
              <a:gd name="T64" fmla="*/ 1 w 301"/>
              <a:gd name="T65" fmla="*/ 112 h 290"/>
              <a:gd name="T66" fmla="*/ 2 w 301"/>
              <a:gd name="T67" fmla="*/ 113 h 290"/>
              <a:gd name="T68" fmla="*/ 2 w 301"/>
              <a:gd name="T69" fmla="*/ 11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290">
                <a:moveTo>
                  <a:pt x="2" y="113"/>
                </a:moveTo>
                <a:lnTo>
                  <a:pt x="84" y="175"/>
                </a:lnTo>
                <a:lnTo>
                  <a:pt x="204" y="83"/>
                </a:lnTo>
                <a:lnTo>
                  <a:pt x="204" y="83"/>
                </a:lnTo>
                <a:lnTo>
                  <a:pt x="207" y="83"/>
                </a:lnTo>
                <a:lnTo>
                  <a:pt x="208" y="85"/>
                </a:lnTo>
                <a:lnTo>
                  <a:pt x="208" y="86"/>
                </a:lnTo>
                <a:lnTo>
                  <a:pt x="208" y="87"/>
                </a:lnTo>
                <a:lnTo>
                  <a:pt x="112" y="195"/>
                </a:lnTo>
                <a:lnTo>
                  <a:pt x="88" y="281"/>
                </a:lnTo>
                <a:lnTo>
                  <a:pt x="88" y="281"/>
                </a:lnTo>
                <a:lnTo>
                  <a:pt x="90" y="285"/>
                </a:lnTo>
                <a:lnTo>
                  <a:pt x="91" y="286"/>
                </a:lnTo>
                <a:lnTo>
                  <a:pt x="94" y="286"/>
                </a:lnTo>
                <a:lnTo>
                  <a:pt x="96" y="285"/>
                </a:lnTo>
                <a:lnTo>
                  <a:pt x="150" y="224"/>
                </a:lnTo>
                <a:lnTo>
                  <a:pt x="240" y="289"/>
                </a:lnTo>
                <a:lnTo>
                  <a:pt x="240" y="289"/>
                </a:lnTo>
                <a:lnTo>
                  <a:pt x="243" y="290"/>
                </a:lnTo>
                <a:lnTo>
                  <a:pt x="245" y="290"/>
                </a:lnTo>
                <a:lnTo>
                  <a:pt x="247" y="289"/>
                </a:lnTo>
                <a:lnTo>
                  <a:pt x="248" y="286"/>
                </a:lnTo>
                <a:lnTo>
                  <a:pt x="301" y="7"/>
                </a:lnTo>
                <a:lnTo>
                  <a:pt x="301" y="7"/>
                </a:lnTo>
                <a:lnTo>
                  <a:pt x="301" y="4"/>
                </a:lnTo>
                <a:lnTo>
                  <a:pt x="298" y="1"/>
                </a:lnTo>
                <a:lnTo>
                  <a:pt x="297" y="0"/>
                </a:lnTo>
                <a:lnTo>
                  <a:pt x="294" y="1"/>
                </a:lnTo>
                <a:lnTo>
                  <a:pt x="4" y="105"/>
                </a:lnTo>
                <a:lnTo>
                  <a:pt x="4" y="105"/>
                </a:lnTo>
                <a:lnTo>
                  <a:pt x="1" y="106"/>
                </a:lnTo>
                <a:lnTo>
                  <a:pt x="0" y="109"/>
                </a:lnTo>
                <a:lnTo>
                  <a:pt x="1" y="112"/>
                </a:lnTo>
                <a:lnTo>
                  <a:pt x="2" y="113"/>
                </a:lnTo>
                <a:lnTo>
                  <a:pt x="2" y="1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grpSp>
        <p:nvGrpSpPr>
          <p:cNvPr id="144" name="Group 143">
            <a:extLst>
              <a:ext uri="{FF2B5EF4-FFF2-40B4-BE49-F238E27FC236}">
                <a16:creationId xmlns:a16="http://schemas.microsoft.com/office/drawing/2014/main" id="{E7B6E036-A26F-AE48-D0E4-58B48A3BF718}"/>
              </a:ext>
            </a:extLst>
          </p:cNvPr>
          <p:cNvGrpSpPr>
            <a:grpSpLocks/>
          </p:cNvGrpSpPr>
          <p:nvPr/>
        </p:nvGrpSpPr>
        <p:grpSpPr>
          <a:xfrm>
            <a:off x="5085922" y="1357118"/>
            <a:ext cx="762455" cy="764771"/>
            <a:chOff x="2935549" y="2464558"/>
            <a:chExt cx="762455" cy="764771"/>
          </a:xfrm>
          <a:solidFill>
            <a:srgbClr val="72C3E4"/>
          </a:solidFill>
        </p:grpSpPr>
        <p:sp>
          <p:nvSpPr>
            <p:cNvPr id="145" name="Freeform 19">
              <a:extLst>
                <a:ext uri="{FF2B5EF4-FFF2-40B4-BE49-F238E27FC236}">
                  <a16:creationId xmlns:a16="http://schemas.microsoft.com/office/drawing/2014/main" id="{7DB1DF13-F6F4-93B9-DB05-A0080576BDF7}"/>
                </a:ext>
              </a:extLst>
            </p:cNvPr>
            <p:cNvSpPr>
              <a:spLocks noEditPoints="1"/>
            </p:cNvSpPr>
            <p:nvPr/>
          </p:nvSpPr>
          <p:spPr bwMode="auto">
            <a:xfrm>
              <a:off x="2935549" y="2464558"/>
              <a:ext cx="762455" cy="764771"/>
            </a:xfrm>
            <a:custGeom>
              <a:avLst/>
              <a:gdLst>
                <a:gd name="T0" fmla="*/ 313 w 659"/>
                <a:gd name="T1" fmla="*/ 659 h 659"/>
                <a:gd name="T2" fmla="*/ 264 w 659"/>
                <a:gd name="T3" fmla="*/ 652 h 659"/>
                <a:gd name="T4" fmla="*/ 202 w 659"/>
                <a:gd name="T5" fmla="*/ 634 h 659"/>
                <a:gd name="T6" fmla="*/ 121 w 659"/>
                <a:gd name="T7" fmla="*/ 584 h 659"/>
                <a:gd name="T8" fmla="*/ 57 w 659"/>
                <a:gd name="T9" fmla="*/ 514 h 659"/>
                <a:gd name="T10" fmla="*/ 15 w 659"/>
                <a:gd name="T11" fmla="*/ 428 h 659"/>
                <a:gd name="T12" fmla="*/ 4 w 659"/>
                <a:gd name="T13" fmla="*/ 380 h 659"/>
                <a:gd name="T14" fmla="*/ 0 w 659"/>
                <a:gd name="T15" fmla="*/ 330 h 659"/>
                <a:gd name="T16" fmla="*/ 3 w 659"/>
                <a:gd name="T17" fmla="*/ 296 h 659"/>
                <a:gd name="T18" fmla="*/ 11 w 659"/>
                <a:gd name="T19" fmla="*/ 248 h 659"/>
                <a:gd name="T20" fmla="*/ 41 w 659"/>
                <a:gd name="T21" fmla="*/ 174 h 659"/>
                <a:gd name="T22" fmla="*/ 97 w 659"/>
                <a:gd name="T23" fmla="*/ 97 h 659"/>
                <a:gd name="T24" fmla="*/ 174 w 659"/>
                <a:gd name="T25" fmla="*/ 41 h 659"/>
                <a:gd name="T26" fmla="*/ 248 w 659"/>
                <a:gd name="T27" fmla="*/ 11 h 659"/>
                <a:gd name="T28" fmla="*/ 296 w 659"/>
                <a:gd name="T29" fmla="*/ 3 h 659"/>
                <a:gd name="T30" fmla="*/ 330 w 659"/>
                <a:gd name="T31" fmla="*/ 0 h 659"/>
                <a:gd name="T32" fmla="*/ 379 w 659"/>
                <a:gd name="T33" fmla="*/ 5 h 659"/>
                <a:gd name="T34" fmla="*/ 428 w 659"/>
                <a:gd name="T35" fmla="*/ 15 h 659"/>
                <a:gd name="T36" fmla="*/ 514 w 659"/>
                <a:gd name="T37" fmla="*/ 57 h 659"/>
                <a:gd name="T38" fmla="*/ 584 w 659"/>
                <a:gd name="T39" fmla="*/ 121 h 659"/>
                <a:gd name="T40" fmla="*/ 633 w 659"/>
                <a:gd name="T41" fmla="*/ 202 h 659"/>
                <a:gd name="T42" fmla="*/ 652 w 659"/>
                <a:gd name="T43" fmla="*/ 264 h 659"/>
                <a:gd name="T44" fmla="*/ 659 w 659"/>
                <a:gd name="T45" fmla="*/ 314 h 659"/>
                <a:gd name="T46" fmla="*/ 659 w 659"/>
                <a:gd name="T47" fmla="*/ 347 h 659"/>
                <a:gd name="T48" fmla="*/ 652 w 659"/>
                <a:gd name="T49" fmla="*/ 396 h 659"/>
                <a:gd name="T50" fmla="*/ 633 w 659"/>
                <a:gd name="T51" fmla="*/ 457 h 659"/>
                <a:gd name="T52" fmla="*/ 584 w 659"/>
                <a:gd name="T53" fmla="*/ 539 h 659"/>
                <a:gd name="T54" fmla="*/ 514 w 659"/>
                <a:gd name="T55" fmla="*/ 603 h 659"/>
                <a:gd name="T56" fmla="*/ 428 w 659"/>
                <a:gd name="T57" fmla="*/ 644 h 659"/>
                <a:gd name="T58" fmla="*/ 379 w 659"/>
                <a:gd name="T59" fmla="*/ 655 h 659"/>
                <a:gd name="T60" fmla="*/ 330 w 659"/>
                <a:gd name="T61" fmla="*/ 659 h 659"/>
                <a:gd name="T62" fmla="*/ 330 w 659"/>
                <a:gd name="T63" fmla="*/ 38 h 659"/>
                <a:gd name="T64" fmla="*/ 243 w 659"/>
                <a:gd name="T65" fmla="*/ 52 h 659"/>
                <a:gd name="T66" fmla="*/ 167 w 659"/>
                <a:gd name="T67" fmla="*/ 89 h 659"/>
                <a:gd name="T68" fmla="*/ 105 w 659"/>
                <a:gd name="T69" fmla="*/ 144 h 659"/>
                <a:gd name="T70" fmla="*/ 62 w 659"/>
                <a:gd name="T71" fmla="*/ 217 h 659"/>
                <a:gd name="T72" fmla="*/ 41 w 659"/>
                <a:gd name="T73" fmla="*/ 300 h 659"/>
                <a:gd name="T74" fmla="*/ 41 w 659"/>
                <a:gd name="T75" fmla="*/ 359 h 659"/>
                <a:gd name="T76" fmla="*/ 62 w 659"/>
                <a:gd name="T77" fmla="*/ 443 h 659"/>
                <a:gd name="T78" fmla="*/ 105 w 659"/>
                <a:gd name="T79" fmla="*/ 515 h 659"/>
                <a:gd name="T80" fmla="*/ 167 w 659"/>
                <a:gd name="T81" fmla="*/ 572 h 659"/>
                <a:gd name="T82" fmla="*/ 243 w 659"/>
                <a:gd name="T83" fmla="*/ 608 h 659"/>
                <a:gd name="T84" fmla="*/ 330 w 659"/>
                <a:gd name="T85" fmla="*/ 621 h 659"/>
                <a:gd name="T86" fmla="*/ 389 w 659"/>
                <a:gd name="T87" fmla="*/ 616 h 659"/>
                <a:gd name="T88" fmla="*/ 468 w 659"/>
                <a:gd name="T89" fmla="*/ 586 h 659"/>
                <a:gd name="T90" fmla="*/ 535 w 659"/>
                <a:gd name="T91" fmla="*/ 535 h 659"/>
                <a:gd name="T92" fmla="*/ 586 w 659"/>
                <a:gd name="T93" fmla="*/ 468 h 659"/>
                <a:gd name="T94" fmla="*/ 616 w 659"/>
                <a:gd name="T95" fmla="*/ 389 h 659"/>
                <a:gd name="T96" fmla="*/ 621 w 659"/>
                <a:gd name="T97" fmla="*/ 330 h 659"/>
                <a:gd name="T98" fmla="*/ 608 w 659"/>
                <a:gd name="T99" fmla="*/ 244 h 659"/>
                <a:gd name="T100" fmla="*/ 571 w 659"/>
                <a:gd name="T101" fmla="*/ 167 h 659"/>
                <a:gd name="T102" fmla="*/ 515 w 659"/>
                <a:gd name="T103" fmla="*/ 105 h 659"/>
                <a:gd name="T104" fmla="*/ 444 w 659"/>
                <a:gd name="T105" fmla="*/ 62 h 659"/>
                <a:gd name="T106" fmla="*/ 359 w 659"/>
                <a:gd name="T107" fmla="*/ 4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3" y="659"/>
                  </a:lnTo>
                  <a:lnTo>
                    <a:pt x="296" y="658"/>
                  </a:lnTo>
                  <a:lnTo>
                    <a:pt x="280" y="655"/>
                  </a:lnTo>
                  <a:lnTo>
                    <a:pt x="264" y="652"/>
                  </a:lnTo>
                  <a:lnTo>
                    <a:pt x="248" y="648"/>
                  </a:lnTo>
                  <a:lnTo>
                    <a:pt x="233" y="644"/>
                  </a:lnTo>
                  <a:lnTo>
                    <a:pt x="202" y="634"/>
                  </a:lnTo>
                  <a:lnTo>
                    <a:pt x="174" y="619"/>
                  </a:lnTo>
                  <a:lnTo>
                    <a:pt x="145" y="603"/>
                  </a:lnTo>
                  <a:lnTo>
                    <a:pt x="121" y="584"/>
                  </a:lnTo>
                  <a:lnTo>
                    <a:pt x="97" y="562"/>
                  </a:lnTo>
                  <a:lnTo>
                    <a:pt x="75" y="539"/>
                  </a:lnTo>
                  <a:lnTo>
                    <a:pt x="57" y="514"/>
                  </a:lnTo>
                  <a:lnTo>
                    <a:pt x="41" y="487"/>
                  </a:lnTo>
                  <a:lnTo>
                    <a:pt x="27" y="457"/>
                  </a:lnTo>
                  <a:lnTo>
                    <a:pt x="15" y="428"/>
                  </a:lnTo>
                  <a:lnTo>
                    <a:pt x="11" y="412"/>
                  </a:lnTo>
                  <a:lnTo>
                    <a:pt x="7" y="396"/>
                  </a:lnTo>
                  <a:lnTo>
                    <a:pt x="4" y="380"/>
                  </a:lnTo>
                  <a:lnTo>
                    <a:pt x="3" y="363"/>
                  </a:lnTo>
                  <a:lnTo>
                    <a:pt x="2" y="347"/>
                  </a:lnTo>
                  <a:lnTo>
                    <a:pt x="0" y="330"/>
                  </a:lnTo>
                  <a:lnTo>
                    <a:pt x="0" y="330"/>
                  </a:lnTo>
                  <a:lnTo>
                    <a:pt x="2" y="314"/>
                  </a:lnTo>
                  <a:lnTo>
                    <a:pt x="3" y="296"/>
                  </a:lnTo>
                  <a:lnTo>
                    <a:pt x="4" y="280"/>
                  </a:lnTo>
                  <a:lnTo>
                    <a:pt x="7" y="264"/>
                  </a:lnTo>
                  <a:lnTo>
                    <a:pt x="11" y="248"/>
                  </a:lnTo>
                  <a:lnTo>
                    <a:pt x="15" y="233"/>
                  </a:lnTo>
                  <a:lnTo>
                    <a:pt x="27" y="202"/>
                  </a:lnTo>
                  <a:lnTo>
                    <a:pt x="41" y="174"/>
                  </a:lnTo>
                  <a:lnTo>
                    <a:pt x="57" y="146"/>
                  </a:lnTo>
                  <a:lnTo>
                    <a:pt x="75" y="121"/>
                  </a:lnTo>
                  <a:lnTo>
                    <a:pt x="97" y="97"/>
                  </a:lnTo>
                  <a:lnTo>
                    <a:pt x="121" y="76"/>
                  </a:lnTo>
                  <a:lnTo>
                    <a:pt x="145" y="57"/>
                  </a:lnTo>
                  <a:lnTo>
                    <a:pt x="174" y="41"/>
                  </a:lnTo>
                  <a:lnTo>
                    <a:pt x="202" y="27"/>
                  </a:lnTo>
                  <a:lnTo>
                    <a:pt x="233" y="15"/>
                  </a:lnTo>
                  <a:lnTo>
                    <a:pt x="248" y="11"/>
                  </a:lnTo>
                  <a:lnTo>
                    <a:pt x="264" y="7"/>
                  </a:lnTo>
                  <a:lnTo>
                    <a:pt x="280" y="5"/>
                  </a:lnTo>
                  <a:lnTo>
                    <a:pt x="296" y="3"/>
                  </a:lnTo>
                  <a:lnTo>
                    <a:pt x="313" y="2"/>
                  </a:lnTo>
                  <a:lnTo>
                    <a:pt x="330" y="0"/>
                  </a:lnTo>
                  <a:lnTo>
                    <a:pt x="330" y="0"/>
                  </a:lnTo>
                  <a:lnTo>
                    <a:pt x="347" y="2"/>
                  </a:lnTo>
                  <a:lnTo>
                    <a:pt x="363" y="3"/>
                  </a:lnTo>
                  <a:lnTo>
                    <a:pt x="379" y="5"/>
                  </a:lnTo>
                  <a:lnTo>
                    <a:pt x="395" y="7"/>
                  </a:lnTo>
                  <a:lnTo>
                    <a:pt x="411" y="11"/>
                  </a:lnTo>
                  <a:lnTo>
                    <a:pt x="428" y="15"/>
                  </a:lnTo>
                  <a:lnTo>
                    <a:pt x="457" y="27"/>
                  </a:lnTo>
                  <a:lnTo>
                    <a:pt x="487" y="41"/>
                  </a:lnTo>
                  <a:lnTo>
                    <a:pt x="514" y="57"/>
                  </a:lnTo>
                  <a:lnTo>
                    <a:pt x="539" y="76"/>
                  </a:lnTo>
                  <a:lnTo>
                    <a:pt x="562" y="97"/>
                  </a:lnTo>
                  <a:lnTo>
                    <a:pt x="584" y="121"/>
                  </a:lnTo>
                  <a:lnTo>
                    <a:pt x="602" y="146"/>
                  </a:lnTo>
                  <a:lnTo>
                    <a:pt x="618" y="174"/>
                  </a:lnTo>
                  <a:lnTo>
                    <a:pt x="633" y="202"/>
                  </a:lnTo>
                  <a:lnTo>
                    <a:pt x="644" y="233"/>
                  </a:lnTo>
                  <a:lnTo>
                    <a:pt x="648" y="248"/>
                  </a:lnTo>
                  <a:lnTo>
                    <a:pt x="652" y="264"/>
                  </a:lnTo>
                  <a:lnTo>
                    <a:pt x="655" y="280"/>
                  </a:lnTo>
                  <a:lnTo>
                    <a:pt x="657" y="296"/>
                  </a:lnTo>
                  <a:lnTo>
                    <a:pt x="659" y="314"/>
                  </a:lnTo>
                  <a:lnTo>
                    <a:pt x="659" y="330"/>
                  </a:lnTo>
                  <a:lnTo>
                    <a:pt x="659" y="330"/>
                  </a:lnTo>
                  <a:lnTo>
                    <a:pt x="659" y="347"/>
                  </a:lnTo>
                  <a:lnTo>
                    <a:pt x="657" y="363"/>
                  </a:lnTo>
                  <a:lnTo>
                    <a:pt x="655" y="380"/>
                  </a:lnTo>
                  <a:lnTo>
                    <a:pt x="652" y="396"/>
                  </a:lnTo>
                  <a:lnTo>
                    <a:pt x="648" y="412"/>
                  </a:lnTo>
                  <a:lnTo>
                    <a:pt x="644" y="428"/>
                  </a:lnTo>
                  <a:lnTo>
                    <a:pt x="633" y="457"/>
                  </a:lnTo>
                  <a:lnTo>
                    <a:pt x="618" y="487"/>
                  </a:lnTo>
                  <a:lnTo>
                    <a:pt x="602" y="514"/>
                  </a:lnTo>
                  <a:lnTo>
                    <a:pt x="584" y="539"/>
                  </a:lnTo>
                  <a:lnTo>
                    <a:pt x="562" y="562"/>
                  </a:lnTo>
                  <a:lnTo>
                    <a:pt x="539" y="584"/>
                  </a:lnTo>
                  <a:lnTo>
                    <a:pt x="514" y="603"/>
                  </a:lnTo>
                  <a:lnTo>
                    <a:pt x="487" y="619"/>
                  </a:lnTo>
                  <a:lnTo>
                    <a:pt x="457" y="634"/>
                  </a:lnTo>
                  <a:lnTo>
                    <a:pt x="428" y="644"/>
                  </a:lnTo>
                  <a:lnTo>
                    <a:pt x="411" y="648"/>
                  </a:lnTo>
                  <a:lnTo>
                    <a:pt x="395" y="652"/>
                  </a:lnTo>
                  <a:lnTo>
                    <a:pt x="379" y="655"/>
                  </a:lnTo>
                  <a:lnTo>
                    <a:pt x="363" y="658"/>
                  </a:lnTo>
                  <a:lnTo>
                    <a:pt x="347" y="659"/>
                  </a:lnTo>
                  <a:lnTo>
                    <a:pt x="330" y="659"/>
                  </a:lnTo>
                  <a:lnTo>
                    <a:pt x="330" y="659"/>
                  </a:lnTo>
                  <a:close/>
                  <a:moveTo>
                    <a:pt x="330" y="38"/>
                  </a:moveTo>
                  <a:lnTo>
                    <a:pt x="330" y="38"/>
                  </a:lnTo>
                  <a:lnTo>
                    <a:pt x="300" y="41"/>
                  </a:lnTo>
                  <a:lnTo>
                    <a:pt x="272" y="45"/>
                  </a:lnTo>
                  <a:lnTo>
                    <a:pt x="243" y="52"/>
                  </a:lnTo>
                  <a:lnTo>
                    <a:pt x="217" y="62"/>
                  </a:lnTo>
                  <a:lnTo>
                    <a:pt x="191" y="74"/>
                  </a:lnTo>
                  <a:lnTo>
                    <a:pt x="167" y="89"/>
                  </a:lnTo>
                  <a:lnTo>
                    <a:pt x="144" y="105"/>
                  </a:lnTo>
                  <a:lnTo>
                    <a:pt x="124" y="124"/>
                  </a:lnTo>
                  <a:lnTo>
                    <a:pt x="105" y="144"/>
                  </a:lnTo>
                  <a:lnTo>
                    <a:pt x="89" y="167"/>
                  </a:lnTo>
                  <a:lnTo>
                    <a:pt x="74" y="191"/>
                  </a:lnTo>
                  <a:lnTo>
                    <a:pt x="62" y="217"/>
                  </a:lnTo>
                  <a:lnTo>
                    <a:pt x="51" y="244"/>
                  </a:lnTo>
                  <a:lnTo>
                    <a:pt x="45" y="272"/>
                  </a:lnTo>
                  <a:lnTo>
                    <a:pt x="41" y="300"/>
                  </a:lnTo>
                  <a:lnTo>
                    <a:pt x="38" y="330"/>
                  </a:lnTo>
                  <a:lnTo>
                    <a:pt x="38" y="330"/>
                  </a:lnTo>
                  <a:lnTo>
                    <a:pt x="41" y="359"/>
                  </a:lnTo>
                  <a:lnTo>
                    <a:pt x="45" y="389"/>
                  </a:lnTo>
                  <a:lnTo>
                    <a:pt x="51" y="417"/>
                  </a:lnTo>
                  <a:lnTo>
                    <a:pt x="62" y="443"/>
                  </a:lnTo>
                  <a:lnTo>
                    <a:pt x="74" y="468"/>
                  </a:lnTo>
                  <a:lnTo>
                    <a:pt x="89" y="492"/>
                  </a:lnTo>
                  <a:lnTo>
                    <a:pt x="105" y="515"/>
                  </a:lnTo>
                  <a:lnTo>
                    <a:pt x="124" y="535"/>
                  </a:lnTo>
                  <a:lnTo>
                    <a:pt x="144" y="554"/>
                  </a:lnTo>
                  <a:lnTo>
                    <a:pt x="167" y="572"/>
                  </a:lnTo>
                  <a:lnTo>
                    <a:pt x="191" y="586"/>
                  </a:lnTo>
                  <a:lnTo>
                    <a:pt x="217" y="599"/>
                  </a:lnTo>
                  <a:lnTo>
                    <a:pt x="243" y="608"/>
                  </a:lnTo>
                  <a:lnTo>
                    <a:pt x="272" y="616"/>
                  </a:lnTo>
                  <a:lnTo>
                    <a:pt x="300" y="620"/>
                  </a:lnTo>
                  <a:lnTo>
                    <a:pt x="330" y="621"/>
                  </a:lnTo>
                  <a:lnTo>
                    <a:pt x="330" y="621"/>
                  </a:lnTo>
                  <a:lnTo>
                    <a:pt x="359" y="620"/>
                  </a:lnTo>
                  <a:lnTo>
                    <a:pt x="389" y="616"/>
                  </a:lnTo>
                  <a:lnTo>
                    <a:pt x="417" y="608"/>
                  </a:lnTo>
                  <a:lnTo>
                    <a:pt x="444" y="599"/>
                  </a:lnTo>
                  <a:lnTo>
                    <a:pt x="468" y="586"/>
                  </a:lnTo>
                  <a:lnTo>
                    <a:pt x="492" y="572"/>
                  </a:lnTo>
                  <a:lnTo>
                    <a:pt x="515" y="554"/>
                  </a:lnTo>
                  <a:lnTo>
                    <a:pt x="535" y="535"/>
                  </a:lnTo>
                  <a:lnTo>
                    <a:pt x="554" y="515"/>
                  </a:lnTo>
                  <a:lnTo>
                    <a:pt x="571" y="492"/>
                  </a:lnTo>
                  <a:lnTo>
                    <a:pt x="586" y="468"/>
                  </a:lnTo>
                  <a:lnTo>
                    <a:pt x="598" y="443"/>
                  </a:lnTo>
                  <a:lnTo>
                    <a:pt x="608" y="417"/>
                  </a:lnTo>
                  <a:lnTo>
                    <a:pt x="616" y="389"/>
                  </a:lnTo>
                  <a:lnTo>
                    <a:pt x="620" y="359"/>
                  </a:lnTo>
                  <a:lnTo>
                    <a:pt x="621" y="330"/>
                  </a:lnTo>
                  <a:lnTo>
                    <a:pt x="621" y="330"/>
                  </a:lnTo>
                  <a:lnTo>
                    <a:pt x="620" y="300"/>
                  </a:lnTo>
                  <a:lnTo>
                    <a:pt x="616" y="272"/>
                  </a:lnTo>
                  <a:lnTo>
                    <a:pt x="608" y="244"/>
                  </a:lnTo>
                  <a:lnTo>
                    <a:pt x="598" y="217"/>
                  </a:lnTo>
                  <a:lnTo>
                    <a:pt x="586" y="191"/>
                  </a:lnTo>
                  <a:lnTo>
                    <a:pt x="571" y="167"/>
                  </a:lnTo>
                  <a:lnTo>
                    <a:pt x="554" y="144"/>
                  </a:lnTo>
                  <a:lnTo>
                    <a:pt x="535" y="124"/>
                  </a:lnTo>
                  <a:lnTo>
                    <a:pt x="515" y="105"/>
                  </a:lnTo>
                  <a:lnTo>
                    <a:pt x="492" y="89"/>
                  </a:lnTo>
                  <a:lnTo>
                    <a:pt x="468" y="74"/>
                  </a:lnTo>
                  <a:lnTo>
                    <a:pt x="444" y="62"/>
                  </a:lnTo>
                  <a:lnTo>
                    <a:pt x="417" y="52"/>
                  </a:lnTo>
                  <a:lnTo>
                    <a:pt x="389" y="45"/>
                  </a:lnTo>
                  <a:lnTo>
                    <a:pt x="359" y="41"/>
                  </a:lnTo>
                  <a:lnTo>
                    <a:pt x="330" y="38"/>
                  </a:lnTo>
                  <a:lnTo>
                    <a:pt x="3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146" name="Group 145">
              <a:extLst>
                <a:ext uri="{FF2B5EF4-FFF2-40B4-BE49-F238E27FC236}">
                  <a16:creationId xmlns:a16="http://schemas.microsoft.com/office/drawing/2014/main" id="{CC22F465-27AE-E2D2-AD22-A7D383717FCD}"/>
                </a:ext>
              </a:extLst>
            </p:cNvPr>
            <p:cNvGrpSpPr/>
            <p:nvPr/>
          </p:nvGrpSpPr>
          <p:grpSpPr>
            <a:xfrm>
              <a:off x="3119241" y="2657036"/>
              <a:ext cx="433914" cy="406830"/>
              <a:chOff x="8033105" y="5486160"/>
              <a:chExt cx="267727" cy="251016"/>
            </a:xfrm>
            <a:grpFill/>
          </p:grpSpPr>
          <p:sp>
            <p:nvSpPr>
              <p:cNvPr id="147" name="Freeform 104">
                <a:extLst>
                  <a:ext uri="{FF2B5EF4-FFF2-40B4-BE49-F238E27FC236}">
                    <a16:creationId xmlns:a16="http://schemas.microsoft.com/office/drawing/2014/main" id="{6FD65ED1-19A6-9445-3754-F341844D614B}"/>
                  </a:ext>
                </a:extLst>
              </p:cNvPr>
              <p:cNvSpPr>
                <a:spLocks noEditPoints="1"/>
              </p:cNvSpPr>
              <p:nvPr/>
            </p:nvSpPr>
            <p:spPr bwMode="auto">
              <a:xfrm>
                <a:off x="8033105" y="5486160"/>
                <a:ext cx="213544" cy="201709"/>
              </a:xfrm>
              <a:custGeom>
                <a:avLst/>
                <a:gdLst>
                  <a:gd name="T0" fmla="*/ 129 w 268"/>
                  <a:gd name="T1" fmla="*/ 270 h 270"/>
                  <a:gd name="T2" fmla="*/ 135 w 268"/>
                  <a:gd name="T3" fmla="*/ 254 h 270"/>
                  <a:gd name="T4" fmla="*/ 131 w 268"/>
                  <a:gd name="T5" fmla="*/ 245 h 270"/>
                  <a:gd name="T6" fmla="*/ 129 w 268"/>
                  <a:gd name="T7" fmla="*/ 237 h 270"/>
                  <a:gd name="T8" fmla="*/ 135 w 268"/>
                  <a:gd name="T9" fmla="*/ 221 h 270"/>
                  <a:gd name="T10" fmla="*/ 131 w 268"/>
                  <a:gd name="T11" fmla="*/ 213 h 270"/>
                  <a:gd name="T12" fmla="*/ 129 w 268"/>
                  <a:gd name="T13" fmla="*/ 205 h 270"/>
                  <a:gd name="T14" fmla="*/ 135 w 268"/>
                  <a:gd name="T15" fmla="*/ 188 h 270"/>
                  <a:gd name="T16" fmla="*/ 150 w 268"/>
                  <a:gd name="T17" fmla="*/ 174 h 270"/>
                  <a:gd name="T18" fmla="*/ 172 w 268"/>
                  <a:gd name="T19" fmla="*/ 165 h 270"/>
                  <a:gd name="T20" fmla="*/ 201 w 268"/>
                  <a:gd name="T21" fmla="*/ 162 h 270"/>
                  <a:gd name="T22" fmla="*/ 209 w 268"/>
                  <a:gd name="T23" fmla="*/ 162 h 270"/>
                  <a:gd name="T24" fmla="*/ 206 w 268"/>
                  <a:gd name="T25" fmla="*/ 157 h 270"/>
                  <a:gd name="T26" fmla="*/ 206 w 268"/>
                  <a:gd name="T27" fmla="*/ 151 h 270"/>
                  <a:gd name="T28" fmla="*/ 210 w 268"/>
                  <a:gd name="T29" fmla="*/ 135 h 270"/>
                  <a:gd name="T30" fmla="*/ 223 w 268"/>
                  <a:gd name="T31" fmla="*/ 122 h 270"/>
                  <a:gd name="T32" fmla="*/ 244 w 268"/>
                  <a:gd name="T33" fmla="*/ 112 h 270"/>
                  <a:gd name="T34" fmla="*/ 268 w 268"/>
                  <a:gd name="T35" fmla="*/ 107 h 270"/>
                  <a:gd name="T36" fmla="*/ 265 w 268"/>
                  <a:gd name="T37" fmla="*/ 96 h 270"/>
                  <a:gd name="T38" fmla="*/ 257 w 268"/>
                  <a:gd name="T39" fmla="*/ 75 h 270"/>
                  <a:gd name="T40" fmla="*/ 245 w 268"/>
                  <a:gd name="T41" fmla="*/ 55 h 270"/>
                  <a:gd name="T42" fmla="*/ 230 w 268"/>
                  <a:gd name="T43" fmla="*/ 37 h 270"/>
                  <a:gd name="T44" fmla="*/ 213 w 268"/>
                  <a:gd name="T45" fmla="*/ 24 h 270"/>
                  <a:gd name="T46" fmla="*/ 193 w 268"/>
                  <a:gd name="T47" fmla="*/ 12 h 270"/>
                  <a:gd name="T48" fmla="*/ 171 w 268"/>
                  <a:gd name="T49" fmla="*/ 4 h 270"/>
                  <a:gd name="T50" fmla="*/ 148 w 268"/>
                  <a:gd name="T51" fmla="*/ 0 h 270"/>
                  <a:gd name="T52" fmla="*/ 136 w 268"/>
                  <a:gd name="T53" fmla="*/ 0 h 270"/>
                  <a:gd name="T54" fmla="*/ 108 w 268"/>
                  <a:gd name="T55" fmla="*/ 2 h 270"/>
                  <a:gd name="T56" fmla="*/ 82 w 268"/>
                  <a:gd name="T57" fmla="*/ 10 h 270"/>
                  <a:gd name="T58" fmla="*/ 60 w 268"/>
                  <a:gd name="T59" fmla="*/ 22 h 270"/>
                  <a:gd name="T60" fmla="*/ 39 w 268"/>
                  <a:gd name="T61" fmla="*/ 39 h 270"/>
                  <a:gd name="T62" fmla="*/ 23 w 268"/>
                  <a:gd name="T63" fmla="*/ 59 h 270"/>
                  <a:gd name="T64" fmla="*/ 11 w 268"/>
                  <a:gd name="T65" fmla="*/ 82 h 270"/>
                  <a:gd name="T66" fmla="*/ 3 w 268"/>
                  <a:gd name="T67" fmla="*/ 107 h 270"/>
                  <a:gd name="T68" fmla="*/ 0 w 268"/>
                  <a:gd name="T69" fmla="*/ 134 h 270"/>
                  <a:gd name="T70" fmla="*/ 0 w 268"/>
                  <a:gd name="T71" fmla="*/ 147 h 270"/>
                  <a:gd name="T72" fmla="*/ 6 w 268"/>
                  <a:gd name="T73" fmla="*/ 174 h 270"/>
                  <a:gd name="T74" fmla="*/ 15 w 268"/>
                  <a:gd name="T75" fmla="*/ 197 h 270"/>
                  <a:gd name="T76" fmla="*/ 30 w 268"/>
                  <a:gd name="T77" fmla="*/ 219 h 270"/>
                  <a:gd name="T78" fmla="*/ 47 w 268"/>
                  <a:gd name="T79" fmla="*/ 237 h 270"/>
                  <a:gd name="T80" fmla="*/ 68 w 268"/>
                  <a:gd name="T81" fmla="*/ 252 h 270"/>
                  <a:gd name="T82" fmla="*/ 92 w 268"/>
                  <a:gd name="T83" fmla="*/ 263 h 270"/>
                  <a:gd name="T84" fmla="*/ 117 w 268"/>
                  <a:gd name="T85" fmla="*/ 268 h 270"/>
                  <a:gd name="T86" fmla="*/ 129 w 268"/>
                  <a:gd name="T87" fmla="*/ 270 h 270"/>
                  <a:gd name="T88" fmla="*/ 129 w 268"/>
                  <a:gd name="T89" fmla="*/ 129 h 270"/>
                  <a:gd name="T90" fmla="*/ 129 w 268"/>
                  <a:gd name="T91" fmla="*/ 69 h 270"/>
                  <a:gd name="T92" fmla="*/ 132 w 268"/>
                  <a:gd name="T93" fmla="*/ 65 h 270"/>
                  <a:gd name="T94" fmla="*/ 136 w 268"/>
                  <a:gd name="T95" fmla="*/ 64 h 270"/>
                  <a:gd name="T96" fmla="*/ 137 w 268"/>
                  <a:gd name="T97" fmla="*/ 64 h 270"/>
                  <a:gd name="T98" fmla="*/ 140 w 268"/>
                  <a:gd name="T99" fmla="*/ 67 h 270"/>
                  <a:gd name="T100" fmla="*/ 141 w 268"/>
                  <a:gd name="T101" fmla="*/ 134 h 270"/>
                  <a:gd name="T102" fmla="*/ 140 w 268"/>
                  <a:gd name="T103" fmla="*/ 137 h 270"/>
                  <a:gd name="T104" fmla="*/ 137 w 268"/>
                  <a:gd name="T105" fmla="*/ 139 h 270"/>
                  <a:gd name="T106" fmla="*/ 70 w 268"/>
                  <a:gd name="T107" fmla="*/ 139 h 270"/>
                  <a:gd name="T108" fmla="*/ 69 w 268"/>
                  <a:gd name="T109" fmla="*/ 139 h 270"/>
                  <a:gd name="T110" fmla="*/ 65 w 268"/>
                  <a:gd name="T111" fmla="*/ 137 h 270"/>
                  <a:gd name="T112" fmla="*/ 65 w 268"/>
                  <a:gd name="T113" fmla="*/ 134 h 270"/>
                  <a:gd name="T114" fmla="*/ 66 w 268"/>
                  <a:gd name="T115" fmla="*/ 131 h 270"/>
                  <a:gd name="T116" fmla="*/ 70 w 268"/>
                  <a:gd name="T117" fmla="*/ 12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8" h="270">
                    <a:moveTo>
                      <a:pt x="129" y="270"/>
                    </a:moveTo>
                    <a:lnTo>
                      <a:pt x="129" y="270"/>
                    </a:lnTo>
                    <a:lnTo>
                      <a:pt x="131" y="262"/>
                    </a:lnTo>
                    <a:lnTo>
                      <a:pt x="135" y="254"/>
                    </a:lnTo>
                    <a:lnTo>
                      <a:pt x="135" y="254"/>
                    </a:lnTo>
                    <a:lnTo>
                      <a:pt x="131" y="245"/>
                    </a:lnTo>
                    <a:lnTo>
                      <a:pt x="129" y="237"/>
                    </a:lnTo>
                    <a:lnTo>
                      <a:pt x="129" y="237"/>
                    </a:lnTo>
                    <a:lnTo>
                      <a:pt x="131" y="229"/>
                    </a:lnTo>
                    <a:lnTo>
                      <a:pt x="135" y="221"/>
                    </a:lnTo>
                    <a:lnTo>
                      <a:pt x="135" y="221"/>
                    </a:lnTo>
                    <a:lnTo>
                      <a:pt x="131" y="213"/>
                    </a:lnTo>
                    <a:lnTo>
                      <a:pt x="129" y="205"/>
                    </a:lnTo>
                    <a:lnTo>
                      <a:pt x="129" y="205"/>
                    </a:lnTo>
                    <a:lnTo>
                      <a:pt x="132" y="196"/>
                    </a:lnTo>
                    <a:lnTo>
                      <a:pt x="135" y="188"/>
                    </a:lnTo>
                    <a:lnTo>
                      <a:pt x="141" y="181"/>
                    </a:lnTo>
                    <a:lnTo>
                      <a:pt x="150" y="174"/>
                    </a:lnTo>
                    <a:lnTo>
                      <a:pt x="160" y="169"/>
                    </a:lnTo>
                    <a:lnTo>
                      <a:pt x="172" y="165"/>
                    </a:lnTo>
                    <a:lnTo>
                      <a:pt x="186" y="162"/>
                    </a:lnTo>
                    <a:lnTo>
                      <a:pt x="201" y="162"/>
                    </a:lnTo>
                    <a:lnTo>
                      <a:pt x="201" y="162"/>
                    </a:lnTo>
                    <a:lnTo>
                      <a:pt x="209" y="162"/>
                    </a:lnTo>
                    <a:lnTo>
                      <a:pt x="209" y="162"/>
                    </a:lnTo>
                    <a:lnTo>
                      <a:pt x="206" y="157"/>
                    </a:lnTo>
                    <a:lnTo>
                      <a:pt x="206" y="151"/>
                    </a:lnTo>
                    <a:lnTo>
                      <a:pt x="206" y="151"/>
                    </a:lnTo>
                    <a:lnTo>
                      <a:pt x="207" y="142"/>
                    </a:lnTo>
                    <a:lnTo>
                      <a:pt x="210" y="135"/>
                    </a:lnTo>
                    <a:lnTo>
                      <a:pt x="217" y="127"/>
                    </a:lnTo>
                    <a:lnTo>
                      <a:pt x="223" y="122"/>
                    </a:lnTo>
                    <a:lnTo>
                      <a:pt x="233" y="116"/>
                    </a:lnTo>
                    <a:lnTo>
                      <a:pt x="244" y="112"/>
                    </a:lnTo>
                    <a:lnTo>
                      <a:pt x="256" y="110"/>
                    </a:lnTo>
                    <a:lnTo>
                      <a:pt x="268" y="107"/>
                    </a:lnTo>
                    <a:lnTo>
                      <a:pt x="268" y="107"/>
                    </a:lnTo>
                    <a:lnTo>
                      <a:pt x="265" y="96"/>
                    </a:lnTo>
                    <a:lnTo>
                      <a:pt x="261" y="86"/>
                    </a:lnTo>
                    <a:lnTo>
                      <a:pt x="257" y="75"/>
                    </a:lnTo>
                    <a:lnTo>
                      <a:pt x="252" y="64"/>
                    </a:lnTo>
                    <a:lnTo>
                      <a:pt x="245" y="55"/>
                    </a:lnTo>
                    <a:lnTo>
                      <a:pt x="238" y="47"/>
                    </a:lnTo>
                    <a:lnTo>
                      <a:pt x="230" y="37"/>
                    </a:lnTo>
                    <a:lnTo>
                      <a:pt x="222" y="31"/>
                    </a:lnTo>
                    <a:lnTo>
                      <a:pt x="213" y="24"/>
                    </a:lnTo>
                    <a:lnTo>
                      <a:pt x="203" y="17"/>
                    </a:lnTo>
                    <a:lnTo>
                      <a:pt x="193" y="12"/>
                    </a:lnTo>
                    <a:lnTo>
                      <a:pt x="182" y="8"/>
                    </a:lnTo>
                    <a:lnTo>
                      <a:pt x="171" y="4"/>
                    </a:lnTo>
                    <a:lnTo>
                      <a:pt x="159" y="1"/>
                    </a:lnTo>
                    <a:lnTo>
                      <a:pt x="148" y="0"/>
                    </a:lnTo>
                    <a:lnTo>
                      <a:pt x="136" y="0"/>
                    </a:lnTo>
                    <a:lnTo>
                      <a:pt x="136" y="0"/>
                    </a:lnTo>
                    <a:lnTo>
                      <a:pt x="121" y="0"/>
                    </a:lnTo>
                    <a:lnTo>
                      <a:pt x="108" y="2"/>
                    </a:lnTo>
                    <a:lnTo>
                      <a:pt x="96" y="5"/>
                    </a:lnTo>
                    <a:lnTo>
                      <a:pt x="82" y="10"/>
                    </a:lnTo>
                    <a:lnTo>
                      <a:pt x="72" y="16"/>
                    </a:lnTo>
                    <a:lnTo>
                      <a:pt x="60" y="22"/>
                    </a:lnTo>
                    <a:lnTo>
                      <a:pt x="49" y="31"/>
                    </a:lnTo>
                    <a:lnTo>
                      <a:pt x="39" y="39"/>
                    </a:lnTo>
                    <a:lnTo>
                      <a:pt x="31" y="48"/>
                    </a:lnTo>
                    <a:lnTo>
                      <a:pt x="23" y="59"/>
                    </a:lnTo>
                    <a:lnTo>
                      <a:pt x="17" y="69"/>
                    </a:lnTo>
                    <a:lnTo>
                      <a:pt x="11" y="82"/>
                    </a:lnTo>
                    <a:lnTo>
                      <a:pt x="6" y="94"/>
                    </a:lnTo>
                    <a:lnTo>
                      <a:pt x="3" y="107"/>
                    </a:lnTo>
                    <a:lnTo>
                      <a:pt x="0" y="121"/>
                    </a:lnTo>
                    <a:lnTo>
                      <a:pt x="0" y="134"/>
                    </a:lnTo>
                    <a:lnTo>
                      <a:pt x="0" y="134"/>
                    </a:lnTo>
                    <a:lnTo>
                      <a:pt x="0" y="147"/>
                    </a:lnTo>
                    <a:lnTo>
                      <a:pt x="3" y="161"/>
                    </a:lnTo>
                    <a:lnTo>
                      <a:pt x="6" y="174"/>
                    </a:lnTo>
                    <a:lnTo>
                      <a:pt x="10" y="186"/>
                    </a:lnTo>
                    <a:lnTo>
                      <a:pt x="15" y="197"/>
                    </a:lnTo>
                    <a:lnTo>
                      <a:pt x="22" y="209"/>
                    </a:lnTo>
                    <a:lnTo>
                      <a:pt x="30" y="219"/>
                    </a:lnTo>
                    <a:lnTo>
                      <a:pt x="38" y="228"/>
                    </a:lnTo>
                    <a:lnTo>
                      <a:pt x="47" y="237"/>
                    </a:lnTo>
                    <a:lnTo>
                      <a:pt x="57" y="245"/>
                    </a:lnTo>
                    <a:lnTo>
                      <a:pt x="68" y="252"/>
                    </a:lnTo>
                    <a:lnTo>
                      <a:pt x="80" y="258"/>
                    </a:lnTo>
                    <a:lnTo>
                      <a:pt x="92" y="263"/>
                    </a:lnTo>
                    <a:lnTo>
                      <a:pt x="104" y="266"/>
                    </a:lnTo>
                    <a:lnTo>
                      <a:pt x="117" y="268"/>
                    </a:lnTo>
                    <a:lnTo>
                      <a:pt x="129" y="270"/>
                    </a:lnTo>
                    <a:lnTo>
                      <a:pt x="129" y="270"/>
                    </a:lnTo>
                    <a:close/>
                    <a:moveTo>
                      <a:pt x="70" y="129"/>
                    </a:moveTo>
                    <a:lnTo>
                      <a:pt x="129" y="129"/>
                    </a:lnTo>
                    <a:lnTo>
                      <a:pt x="129" y="69"/>
                    </a:lnTo>
                    <a:lnTo>
                      <a:pt x="129" y="69"/>
                    </a:lnTo>
                    <a:lnTo>
                      <a:pt x="131" y="67"/>
                    </a:lnTo>
                    <a:lnTo>
                      <a:pt x="132" y="65"/>
                    </a:lnTo>
                    <a:lnTo>
                      <a:pt x="133" y="64"/>
                    </a:lnTo>
                    <a:lnTo>
                      <a:pt x="136" y="64"/>
                    </a:lnTo>
                    <a:lnTo>
                      <a:pt x="136" y="64"/>
                    </a:lnTo>
                    <a:lnTo>
                      <a:pt x="137" y="64"/>
                    </a:lnTo>
                    <a:lnTo>
                      <a:pt x="139" y="65"/>
                    </a:lnTo>
                    <a:lnTo>
                      <a:pt x="140" y="67"/>
                    </a:lnTo>
                    <a:lnTo>
                      <a:pt x="141" y="69"/>
                    </a:lnTo>
                    <a:lnTo>
                      <a:pt x="141" y="134"/>
                    </a:lnTo>
                    <a:lnTo>
                      <a:pt x="141" y="134"/>
                    </a:lnTo>
                    <a:lnTo>
                      <a:pt x="140" y="137"/>
                    </a:lnTo>
                    <a:lnTo>
                      <a:pt x="139" y="138"/>
                    </a:lnTo>
                    <a:lnTo>
                      <a:pt x="137" y="139"/>
                    </a:lnTo>
                    <a:lnTo>
                      <a:pt x="136" y="139"/>
                    </a:lnTo>
                    <a:lnTo>
                      <a:pt x="70" y="139"/>
                    </a:lnTo>
                    <a:lnTo>
                      <a:pt x="70" y="139"/>
                    </a:lnTo>
                    <a:lnTo>
                      <a:pt x="69" y="139"/>
                    </a:lnTo>
                    <a:lnTo>
                      <a:pt x="66" y="138"/>
                    </a:lnTo>
                    <a:lnTo>
                      <a:pt x="65" y="137"/>
                    </a:lnTo>
                    <a:lnTo>
                      <a:pt x="65" y="134"/>
                    </a:lnTo>
                    <a:lnTo>
                      <a:pt x="65" y="134"/>
                    </a:lnTo>
                    <a:lnTo>
                      <a:pt x="65" y="133"/>
                    </a:lnTo>
                    <a:lnTo>
                      <a:pt x="66" y="131"/>
                    </a:lnTo>
                    <a:lnTo>
                      <a:pt x="69" y="130"/>
                    </a:lnTo>
                    <a:lnTo>
                      <a:pt x="70" y="129"/>
                    </a:lnTo>
                    <a:lnTo>
                      <a:pt x="7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48" name="Freeform 105">
                <a:extLst>
                  <a:ext uri="{FF2B5EF4-FFF2-40B4-BE49-F238E27FC236}">
                    <a16:creationId xmlns:a16="http://schemas.microsoft.com/office/drawing/2014/main" id="{1964E2AE-B509-8251-42D3-136CA2EC0FAD}"/>
                  </a:ext>
                </a:extLst>
              </p:cNvPr>
              <p:cNvSpPr>
                <a:spLocks/>
              </p:cNvSpPr>
              <p:nvPr/>
            </p:nvSpPr>
            <p:spPr bwMode="auto">
              <a:xfrm>
                <a:off x="8205215" y="5574314"/>
                <a:ext cx="95617" cy="49307"/>
              </a:xfrm>
              <a:custGeom>
                <a:avLst/>
                <a:gdLst>
                  <a:gd name="T0" fmla="*/ 59 w 119"/>
                  <a:gd name="T1" fmla="*/ 0 h 66"/>
                  <a:gd name="T2" fmla="*/ 59 w 119"/>
                  <a:gd name="T3" fmla="*/ 0 h 66"/>
                  <a:gd name="T4" fmla="*/ 47 w 119"/>
                  <a:gd name="T5" fmla="*/ 1 h 66"/>
                  <a:gd name="T6" fmla="*/ 36 w 119"/>
                  <a:gd name="T7" fmla="*/ 3 h 66"/>
                  <a:gd name="T8" fmla="*/ 25 w 119"/>
                  <a:gd name="T9" fmla="*/ 5 h 66"/>
                  <a:gd name="T10" fmla="*/ 17 w 119"/>
                  <a:gd name="T11" fmla="*/ 9 h 66"/>
                  <a:gd name="T12" fmla="*/ 9 w 119"/>
                  <a:gd name="T13" fmla="*/ 15 h 66"/>
                  <a:gd name="T14" fmla="*/ 4 w 119"/>
                  <a:gd name="T15" fmla="*/ 20 h 66"/>
                  <a:gd name="T16" fmla="*/ 1 w 119"/>
                  <a:gd name="T17" fmla="*/ 27 h 66"/>
                  <a:gd name="T18" fmla="*/ 0 w 119"/>
                  <a:gd name="T19" fmla="*/ 33 h 66"/>
                  <a:gd name="T20" fmla="*/ 0 w 119"/>
                  <a:gd name="T21" fmla="*/ 33 h 66"/>
                  <a:gd name="T22" fmla="*/ 1 w 119"/>
                  <a:gd name="T23" fmla="*/ 39 h 66"/>
                  <a:gd name="T24" fmla="*/ 4 w 119"/>
                  <a:gd name="T25" fmla="*/ 46 h 66"/>
                  <a:gd name="T26" fmla="*/ 4 w 119"/>
                  <a:gd name="T27" fmla="*/ 46 h 66"/>
                  <a:gd name="T28" fmla="*/ 16 w 119"/>
                  <a:gd name="T29" fmla="*/ 48 h 66"/>
                  <a:gd name="T30" fmla="*/ 27 w 119"/>
                  <a:gd name="T31" fmla="*/ 52 h 66"/>
                  <a:gd name="T32" fmla="*/ 36 w 119"/>
                  <a:gd name="T33" fmla="*/ 58 h 66"/>
                  <a:gd name="T34" fmla="*/ 44 w 119"/>
                  <a:gd name="T35" fmla="*/ 64 h 66"/>
                  <a:gd name="T36" fmla="*/ 44 w 119"/>
                  <a:gd name="T37" fmla="*/ 64 h 66"/>
                  <a:gd name="T38" fmla="*/ 59 w 119"/>
                  <a:gd name="T39" fmla="*/ 66 h 66"/>
                  <a:gd name="T40" fmla="*/ 59 w 119"/>
                  <a:gd name="T41" fmla="*/ 66 h 66"/>
                  <a:gd name="T42" fmla="*/ 71 w 119"/>
                  <a:gd name="T43" fmla="*/ 64 h 66"/>
                  <a:gd name="T44" fmla="*/ 83 w 119"/>
                  <a:gd name="T45" fmla="*/ 63 h 66"/>
                  <a:gd name="T46" fmla="*/ 92 w 119"/>
                  <a:gd name="T47" fmla="*/ 60 h 66"/>
                  <a:gd name="T48" fmla="*/ 102 w 119"/>
                  <a:gd name="T49" fmla="*/ 56 h 66"/>
                  <a:gd name="T50" fmla="*/ 108 w 119"/>
                  <a:gd name="T51" fmla="*/ 51 h 66"/>
                  <a:gd name="T52" fmla="*/ 114 w 119"/>
                  <a:gd name="T53" fmla="*/ 46 h 66"/>
                  <a:gd name="T54" fmla="*/ 118 w 119"/>
                  <a:gd name="T55" fmla="*/ 39 h 66"/>
                  <a:gd name="T56" fmla="*/ 119 w 119"/>
                  <a:gd name="T57" fmla="*/ 33 h 66"/>
                  <a:gd name="T58" fmla="*/ 119 w 119"/>
                  <a:gd name="T59" fmla="*/ 33 h 66"/>
                  <a:gd name="T60" fmla="*/ 118 w 119"/>
                  <a:gd name="T61" fmla="*/ 27 h 66"/>
                  <a:gd name="T62" fmla="*/ 114 w 119"/>
                  <a:gd name="T63" fmla="*/ 20 h 66"/>
                  <a:gd name="T64" fmla="*/ 108 w 119"/>
                  <a:gd name="T65" fmla="*/ 15 h 66"/>
                  <a:gd name="T66" fmla="*/ 102 w 119"/>
                  <a:gd name="T67" fmla="*/ 9 h 66"/>
                  <a:gd name="T68" fmla="*/ 92 w 119"/>
                  <a:gd name="T69" fmla="*/ 5 h 66"/>
                  <a:gd name="T70" fmla="*/ 83 w 119"/>
                  <a:gd name="T71" fmla="*/ 3 h 66"/>
                  <a:gd name="T72" fmla="*/ 71 w 119"/>
                  <a:gd name="T73" fmla="*/ 1 h 66"/>
                  <a:gd name="T74" fmla="*/ 59 w 119"/>
                  <a:gd name="T75" fmla="*/ 0 h 66"/>
                  <a:gd name="T76" fmla="*/ 59 w 119"/>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 h="66">
                    <a:moveTo>
                      <a:pt x="59" y="0"/>
                    </a:moveTo>
                    <a:lnTo>
                      <a:pt x="59" y="0"/>
                    </a:lnTo>
                    <a:lnTo>
                      <a:pt x="47" y="1"/>
                    </a:lnTo>
                    <a:lnTo>
                      <a:pt x="36" y="3"/>
                    </a:lnTo>
                    <a:lnTo>
                      <a:pt x="25" y="5"/>
                    </a:lnTo>
                    <a:lnTo>
                      <a:pt x="17" y="9"/>
                    </a:lnTo>
                    <a:lnTo>
                      <a:pt x="9" y="15"/>
                    </a:lnTo>
                    <a:lnTo>
                      <a:pt x="4" y="20"/>
                    </a:lnTo>
                    <a:lnTo>
                      <a:pt x="1" y="27"/>
                    </a:lnTo>
                    <a:lnTo>
                      <a:pt x="0" y="33"/>
                    </a:lnTo>
                    <a:lnTo>
                      <a:pt x="0" y="33"/>
                    </a:lnTo>
                    <a:lnTo>
                      <a:pt x="1" y="39"/>
                    </a:lnTo>
                    <a:lnTo>
                      <a:pt x="4" y="46"/>
                    </a:lnTo>
                    <a:lnTo>
                      <a:pt x="4" y="46"/>
                    </a:lnTo>
                    <a:lnTo>
                      <a:pt x="16" y="48"/>
                    </a:lnTo>
                    <a:lnTo>
                      <a:pt x="27" y="52"/>
                    </a:lnTo>
                    <a:lnTo>
                      <a:pt x="36" y="58"/>
                    </a:lnTo>
                    <a:lnTo>
                      <a:pt x="44" y="64"/>
                    </a:lnTo>
                    <a:lnTo>
                      <a:pt x="44" y="64"/>
                    </a:lnTo>
                    <a:lnTo>
                      <a:pt x="59" y="66"/>
                    </a:lnTo>
                    <a:lnTo>
                      <a:pt x="59" y="66"/>
                    </a:lnTo>
                    <a:lnTo>
                      <a:pt x="71" y="64"/>
                    </a:lnTo>
                    <a:lnTo>
                      <a:pt x="83" y="63"/>
                    </a:lnTo>
                    <a:lnTo>
                      <a:pt x="92" y="60"/>
                    </a:lnTo>
                    <a:lnTo>
                      <a:pt x="102" y="56"/>
                    </a:lnTo>
                    <a:lnTo>
                      <a:pt x="108" y="51"/>
                    </a:lnTo>
                    <a:lnTo>
                      <a:pt x="114" y="46"/>
                    </a:lnTo>
                    <a:lnTo>
                      <a:pt x="118" y="39"/>
                    </a:lnTo>
                    <a:lnTo>
                      <a:pt x="119" y="33"/>
                    </a:lnTo>
                    <a:lnTo>
                      <a:pt x="119" y="33"/>
                    </a:lnTo>
                    <a:lnTo>
                      <a:pt x="118" y="27"/>
                    </a:lnTo>
                    <a:lnTo>
                      <a:pt x="114" y="20"/>
                    </a:lnTo>
                    <a:lnTo>
                      <a:pt x="108" y="15"/>
                    </a:lnTo>
                    <a:lnTo>
                      <a:pt x="102" y="9"/>
                    </a:lnTo>
                    <a:lnTo>
                      <a:pt x="92" y="5"/>
                    </a:lnTo>
                    <a:lnTo>
                      <a:pt x="83" y="3"/>
                    </a:lnTo>
                    <a:lnTo>
                      <a:pt x="71" y="1"/>
                    </a:lnTo>
                    <a:lnTo>
                      <a:pt x="59" y="0"/>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49" name="Freeform 106">
                <a:extLst>
                  <a:ext uri="{FF2B5EF4-FFF2-40B4-BE49-F238E27FC236}">
                    <a16:creationId xmlns:a16="http://schemas.microsoft.com/office/drawing/2014/main" id="{3454C555-F805-5D7A-1F5A-84147469E0DD}"/>
                  </a:ext>
                </a:extLst>
              </p:cNvPr>
              <p:cNvSpPr>
                <a:spLocks/>
              </p:cNvSpPr>
              <p:nvPr/>
            </p:nvSpPr>
            <p:spPr bwMode="auto">
              <a:xfrm>
                <a:off x="8248242" y="5641551"/>
                <a:ext cx="52590" cy="31377"/>
              </a:xfrm>
              <a:custGeom>
                <a:avLst/>
                <a:gdLst>
                  <a:gd name="T0" fmla="*/ 66 w 67"/>
                  <a:gd name="T1" fmla="*/ 0 h 40"/>
                  <a:gd name="T2" fmla="*/ 66 w 67"/>
                  <a:gd name="T3" fmla="*/ 0 h 40"/>
                  <a:gd name="T4" fmla="*/ 54 w 67"/>
                  <a:gd name="T5" fmla="*/ 8 h 40"/>
                  <a:gd name="T6" fmla="*/ 40 w 67"/>
                  <a:gd name="T7" fmla="*/ 13 h 40"/>
                  <a:gd name="T8" fmla="*/ 26 w 67"/>
                  <a:gd name="T9" fmla="*/ 17 h 40"/>
                  <a:gd name="T10" fmla="*/ 7 w 67"/>
                  <a:gd name="T11" fmla="*/ 19 h 40"/>
                  <a:gd name="T12" fmla="*/ 7 w 67"/>
                  <a:gd name="T13" fmla="*/ 19 h 40"/>
                  <a:gd name="T14" fmla="*/ 0 w 67"/>
                  <a:gd name="T15" fmla="*/ 19 h 40"/>
                  <a:gd name="T16" fmla="*/ 0 w 67"/>
                  <a:gd name="T17" fmla="*/ 19 h 40"/>
                  <a:gd name="T18" fmla="*/ 1 w 67"/>
                  <a:gd name="T19" fmla="*/ 24 h 40"/>
                  <a:gd name="T20" fmla="*/ 1 w 67"/>
                  <a:gd name="T21" fmla="*/ 29 h 40"/>
                  <a:gd name="T22" fmla="*/ 1 w 67"/>
                  <a:gd name="T23" fmla="*/ 29 h 40"/>
                  <a:gd name="T24" fmla="*/ 1 w 67"/>
                  <a:gd name="T25" fmla="*/ 35 h 40"/>
                  <a:gd name="T26" fmla="*/ 0 w 67"/>
                  <a:gd name="T27" fmla="*/ 40 h 40"/>
                  <a:gd name="T28" fmla="*/ 0 w 67"/>
                  <a:gd name="T29" fmla="*/ 40 h 40"/>
                  <a:gd name="T30" fmla="*/ 7 w 67"/>
                  <a:gd name="T31" fmla="*/ 40 h 40"/>
                  <a:gd name="T32" fmla="*/ 7 w 67"/>
                  <a:gd name="T33" fmla="*/ 40 h 40"/>
                  <a:gd name="T34" fmla="*/ 19 w 67"/>
                  <a:gd name="T35" fmla="*/ 40 h 40"/>
                  <a:gd name="T36" fmla="*/ 31 w 67"/>
                  <a:gd name="T37" fmla="*/ 37 h 40"/>
                  <a:gd name="T38" fmla="*/ 40 w 67"/>
                  <a:gd name="T39" fmla="*/ 35 h 40"/>
                  <a:gd name="T40" fmla="*/ 50 w 67"/>
                  <a:gd name="T41" fmla="*/ 31 h 40"/>
                  <a:gd name="T42" fmla="*/ 56 w 67"/>
                  <a:gd name="T43" fmla="*/ 27 h 40"/>
                  <a:gd name="T44" fmla="*/ 62 w 67"/>
                  <a:gd name="T45" fmla="*/ 20 h 40"/>
                  <a:gd name="T46" fmla="*/ 66 w 67"/>
                  <a:gd name="T47" fmla="*/ 15 h 40"/>
                  <a:gd name="T48" fmla="*/ 67 w 67"/>
                  <a:gd name="T49" fmla="*/ 8 h 40"/>
                  <a:gd name="T50" fmla="*/ 67 w 67"/>
                  <a:gd name="T51" fmla="*/ 8 h 40"/>
                  <a:gd name="T52" fmla="*/ 66 w 67"/>
                  <a:gd name="T53" fmla="*/ 0 h 40"/>
                  <a:gd name="T54" fmla="*/ 66 w 67"/>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0">
                    <a:moveTo>
                      <a:pt x="66" y="0"/>
                    </a:moveTo>
                    <a:lnTo>
                      <a:pt x="66" y="0"/>
                    </a:lnTo>
                    <a:lnTo>
                      <a:pt x="54" y="8"/>
                    </a:lnTo>
                    <a:lnTo>
                      <a:pt x="40" y="13"/>
                    </a:lnTo>
                    <a:lnTo>
                      <a:pt x="26" y="17"/>
                    </a:lnTo>
                    <a:lnTo>
                      <a:pt x="7" y="19"/>
                    </a:lnTo>
                    <a:lnTo>
                      <a:pt x="7" y="19"/>
                    </a:lnTo>
                    <a:lnTo>
                      <a:pt x="0" y="19"/>
                    </a:lnTo>
                    <a:lnTo>
                      <a:pt x="0" y="19"/>
                    </a:lnTo>
                    <a:lnTo>
                      <a:pt x="1" y="24"/>
                    </a:lnTo>
                    <a:lnTo>
                      <a:pt x="1" y="29"/>
                    </a:lnTo>
                    <a:lnTo>
                      <a:pt x="1" y="29"/>
                    </a:lnTo>
                    <a:lnTo>
                      <a:pt x="1" y="35"/>
                    </a:lnTo>
                    <a:lnTo>
                      <a:pt x="0" y="40"/>
                    </a:lnTo>
                    <a:lnTo>
                      <a:pt x="0" y="40"/>
                    </a:lnTo>
                    <a:lnTo>
                      <a:pt x="7" y="40"/>
                    </a:lnTo>
                    <a:lnTo>
                      <a:pt x="7" y="40"/>
                    </a:lnTo>
                    <a:lnTo>
                      <a:pt x="19" y="40"/>
                    </a:lnTo>
                    <a:lnTo>
                      <a:pt x="31" y="37"/>
                    </a:lnTo>
                    <a:lnTo>
                      <a:pt x="40" y="35"/>
                    </a:lnTo>
                    <a:lnTo>
                      <a:pt x="50" y="31"/>
                    </a:lnTo>
                    <a:lnTo>
                      <a:pt x="56" y="27"/>
                    </a:lnTo>
                    <a:lnTo>
                      <a:pt x="62" y="20"/>
                    </a:lnTo>
                    <a:lnTo>
                      <a:pt x="66" y="15"/>
                    </a:lnTo>
                    <a:lnTo>
                      <a:pt x="67" y="8"/>
                    </a:lnTo>
                    <a:lnTo>
                      <a:pt x="67" y="8"/>
                    </a:lnTo>
                    <a:lnTo>
                      <a:pt x="66" y="0"/>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0" name="Freeform 107">
                <a:extLst>
                  <a:ext uri="{FF2B5EF4-FFF2-40B4-BE49-F238E27FC236}">
                    <a16:creationId xmlns:a16="http://schemas.microsoft.com/office/drawing/2014/main" id="{D57394F1-85CB-7192-23E5-569195940804}"/>
                  </a:ext>
                </a:extLst>
              </p:cNvPr>
              <p:cNvSpPr>
                <a:spLocks/>
              </p:cNvSpPr>
              <p:nvPr/>
            </p:nvSpPr>
            <p:spPr bwMode="auto">
              <a:xfrm>
                <a:off x="8248242" y="5617644"/>
                <a:ext cx="52590" cy="29883"/>
              </a:xfrm>
              <a:custGeom>
                <a:avLst/>
                <a:gdLst>
                  <a:gd name="T0" fmla="*/ 66 w 67"/>
                  <a:gd name="T1" fmla="*/ 0 h 40"/>
                  <a:gd name="T2" fmla="*/ 66 w 67"/>
                  <a:gd name="T3" fmla="*/ 0 h 40"/>
                  <a:gd name="T4" fmla="*/ 54 w 67"/>
                  <a:gd name="T5" fmla="*/ 8 h 40"/>
                  <a:gd name="T6" fmla="*/ 40 w 67"/>
                  <a:gd name="T7" fmla="*/ 13 h 40"/>
                  <a:gd name="T8" fmla="*/ 26 w 67"/>
                  <a:gd name="T9" fmla="*/ 17 h 40"/>
                  <a:gd name="T10" fmla="*/ 7 w 67"/>
                  <a:gd name="T11" fmla="*/ 18 h 40"/>
                  <a:gd name="T12" fmla="*/ 7 w 67"/>
                  <a:gd name="T13" fmla="*/ 18 h 40"/>
                  <a:gd name="T14" fmla="*/ 0 w 67"/>
                  <a:gd name="T15" fmla="*/ 18 h 40"/>
                  <a:gd name="T16" fmla="*/ 0 w 67"/>
                  <a:gd name="T17" fmla="*/ 18 h 40"/>
                  <a:gd name="T18" fmla="*/ 1 w 67"/>
                  <a:gd name="T19" fmla="*/ 24 h 40"/>
                  <a:gd name="T20" fmla="*/ 1 w 67"/>
                  <a:gd name="T21" fmla="*/ 29 h 40"/>
                  <a:gd name="T22" fmla="*/ 1 w 67"/>
                  <a:gd name="T23" fmla="*/ 29 h 40"/>
                  <a:gd name="T24" fmla="*/ 1 w 67"/>
                  <a:gd name="T25" fmla="*/ 35 h 40"/>
                  <a:gd name="T26" fmla="*/ 0 w 67"/>
                  <a:gd name="T27" fmla="*/ 40 h 40"/>
                  <a:gd name="T28" fmla="*/ 0 w 67"/>
                  <a:gd name="T29" fmla="*/ 40 h 40"/>
                  <a:gd name="T30" fmla="*/ 7 w 67"/>
                  <a:gd name="T31" fmla="*/ 40 h 40"/>
                  <a:gd name="T32" fmla="*/ 7 w 67"/>
                  <a:gd name="T33" fmla="*/ 40 h 40"/>
                  <a:gd name="T34" fmla="*/ 19 w 67"/>
                  <a:gd name="T35" fmla="*/ 39 h 40"/>
                  <a:gd name="T36" fmla="*/ 31 w 67"/>
                  <a:gd name="T37" fmla="*/ 37 h 40"/>
                  <a:gd name="T38" fmla="*/ 40 w 67"/>
                  <a:gd name="T39" fmla="*/ 35 h 40"/>
                  <a:gd name="T40" fmla="*/ 50 w 67"/>
                  <a:gd name="T41" fmla="*/ 30 h 40"/>
                  <a:gd name="T42" fmla="*/ 56 w 67"/>
                  <a:gd name="T43" fmla="*/ 25 h 40"/>
                  <a:gd name="T44" fmla="*/ 62 w 67"/>
                  <a:gd name="T45" fmla="*/ 20 h 40"/>
                  <a:gd name="T46" fmla="*/ 66 w 67"/>
                  <a:gd name="T47" fmla="*/ 14 h 40"/>
                  <a:gd name="T48" fmla="*/ 67 w 67"/>
                  <a:gd name="T49" fmla="*/ 8 h 40"/>
                  <a:gd name="T50" fmla="*/ 67 w 67"/>
                  <a:gd name="T51" fmla="*/ 8 h 40"/>
                  <a:gd name="T52" fmla="*/ 66 w 67"/>
                  <a:gd name="T53" fmla="*/ 0 h 40"/>
                  <a:gd name="T54" fmla="*/ 66 w 67"/>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0">
                    <a:moveTo>
                      <a:pt x="66" y="0"/>
                    </a:moveTo>
                    <a:lnTo>
                      <a:pt x="66" y="0"/>
                    </a:lnTo>
                    <a:lnTo>
                      <a:pt x="54" y="8"/>
                    </a:lnTo>
                    <a:lnTo>
                      <a:pt x="40" y="13"/>
                    </a:lnTo>
                    <a:lnTo>
                      <a:pt x="26" y="17"/>
                    </a:lnTo>
                    <a:lnTo>
                      <a:pt x="7" y="18"/>
                    </a:lnTo>
                    <a:lnTo>
                      <a:pt x="7" y="18"/>
                    </a:lnTo>
                    <a:lnTo>
                      <a:pt x="0" y="18"/>
                    </a:lnTo>
                    <a:lnTo>
                      <a:pt x="0" y="18"/>
                    </a:lnTo>
                    <a:lnTo>
                      <a:pt x="1" y="24"/>
                    </a:lnTo>
                    <a:lnTo>
                      <a:pt x="1" y="29"/>
                    </a:lnTo>
                    <a:lnTo>
                      <a:pt x="1" y="29"/>
                    </a:lnTo>
                    <a:lnTo>
                      <a:pt x="1" y="35"/>
                    </a:lnTo>
                    <a:lnTo>
                      <a:pt x="0" y="40"/>
                    </a:lnTo>
                    <a:lnTo>
                      <a:pt x="0" y="40"/>
                    </a:lnTo>
                    <a:lnTo>
                      <a:pt x="7" y="40"/>
                    </a:lnTo>
                    <a:lnTo>
                      <a:pt x="7" y="40"/>
                    </a:lnTo>
                    <a:lnTo>
                      <a:pt x="19" y="39"/>
                    </a:lnTo>
                    <a:lnTo>
                      <a:pt x="31" y="37"/>
                    </a:lnTo>
                    <a:lnTo>
                      <a:pt x="40" y="35"/>
                    </a:lnTo>
                    <a:lnTo>
                      <a:pt x="50" y="30"/>
                    </a:lnTo>
                    <a:lnTo>
                      <a:pt x="56" y="25"/>
                    </a:lnTo>
                    <a:lnTo>
                      <a:pt x="62" y="20"/>
                    </a:lnTo>
                    <a:lnTo>
                      <a:pt x="66" y="14"/>
                    </a:lnTo>
                    <a:lnTo>
                      <a:pt x="67" y="8"/>
                    </a:lnTo>
                    <a:lnTo>
                      <a:pt x="67" y="8"/>
                    </a:lnTo>
                    <a:lnTo>
                      <a:pt x="66" y="0"/>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1" name="Freeform 108">
                <a:extLst>
                  <a:ext uri="{FF2B5EF4-FFF2-40B4-BE49-F238E27FC236}">
                    <a16:creationId xmlns:a16="http://schemas.microsoft.com/office/drawing/2014/main" id="{C63995BD-97E7-08C6-C276-1322367C779E}"/>
                  </a:ext>
                </a:extLst>
              </p:cNvPr>
              <p:cNvSpPr>
                <a:spLocks/>
              </p:cNvSpPr>
              <p:nvPr/>
            </p:nvSpPr>
            <p:spPr bwMode="auto">
              <a:xfrm>
                <a:off x="8248242" y="5666950"/>
                <a:ext cx="52590" cy="29883"/>
              </a:xfrm>
              <a:custGeom>
                <a:avLst/>
                <a:gdLst>
                  <a:gd name="T0" fmla="*/ 7 w 67"/>
                  <a:gd name="T1" fmla="*/ 39 h 39"/>
                  <a:gd name="T2" fmla="*/ 7 w 67"/>
                  <a:gd name="T3" fmla="*/ 39 h 39"/>
                  <a:gd name="T4" fmla="*/ 19 w 67"/>
                  <a:gd name="T5" fmla="*/ 39 h 39"/>
                  <a:gd name="T6" fmla="*/ 31 w 67"/>
                  <a:gd name="T7" fmla="*/ 37 h 39"/>
                  <a:gd name="T8" fmla="*/ 40 w 67"/>
                  <a:gd name="T9" fmla="*/ 34 h 39"/>
                  <a:gd name="T10" fmla="*/ 50 w 67"/>
                  <a:gd name="T11" fmla="*/ 30 h 39"/>
                  <a:gd name="T12" fmla="*/ 56 w 67"/>
                  <a:gd name="T13" fmla="*/ 26 h 39"/>
                  <a:gd name="T14" fmla="*/ 62 w 67"/>
                  <a:gd name="T15" fmla="*/ 21 h 39"/>
                  <a:gd name="T16" fmla="*/ 66 w 67"/>
                  <a:gd name="T17" fmla="*/ 14 h 39"/>
                  <a:gd name="T18" fmla="*/ 67 w 67"/>
                  <a:gd name="T19" fmla="*/ 7 h 39"/>
                  <a:gd name="T20" fmla="*/ 67 w 67"/>
                  <a:gd name="T21" fmla="*/ 7 h 39"/>
                  <a:gd name="T22" fmla="*/ 66 w 67"/>
                  <a:gd name="T23" fmla="*/ 0 h 39"/>
                  <a:gd name="T24" fmla="*/ 66 w 67"/>
                  <a:gd name="T25" fmla="*/ 0 h 39"/>
                  <a:gd name="T26" fmla="*/ 54 w 67"/>
                  <a:gd name="T27" fmla="*/ 7 h 39"/>
                  <a:gd name="T28" fmla="*/ 40 w 67"/>
                  <a:gd name="T29" fmla="*/ 13 h 39"/>
                  <a:gd name="T30" fmla="*/ 26 w 67"/>
                  <a:gd name="T31" fmla="*/ 17 h 39"/>
                  <a:gd name="T32" fmla="*/ 7 w 67"/>
                  <a:gd name="T33" fmla="*/ 18 h 39"/>
                  <a:gd name="T34" fmla="*/ 7 w 67"/>
                  <a:gd name="T35" fmla="*/ 18 h 39"/>
                  <a:gd name="T36" fmla="*/ 0 w 67"/>
                  <a:gd name="T37" fmla="*/ 18 h 39"/>
                  <a:gd name="T38" fmla="*/ 0 w 67"/>
                  <a:gd name="T39" fmla="*/ 18 h 39"/>
                  <a:gd name="T40" fmla="*/ 1 w 67"/>
                  <a:gd name="T41" fmla="*/ 23 h 39"/>
                  <a:gd name="T42" fmla="*/ 1 w 67"/>
                  <a:gd name="T43" fmla="*/ 29 h 39"/>
                  <a:gd name="T44" fmla="*/ 1 w 67"/>
                  <a:gd name="T45" fmla="*/ 29 h 39"/>
                  <a:gd name="T46" fmla="*/ 1 w 67"/>
                  <a:gd name="T47" fmla="*/ 34 h 39"/>
                  <a:gd name="T48" fmla="*/ 0 w 67"/>
                  <a:gd name="T49" fmla="*/ 39 h 39"/>
                  <a:gd name="T50" fmla="*/ 0 w 67"/>
                  <a:gd name="T51" fmla="*/ 39 h 39"/>
                  <a:gd name="T52" fmla="*/ 7 w 67"/>
                  <a:gd name="T53" fmla="*/ 39 h 39"/>
                  <a:gd name="T54" fmla="*/ 7 w 67"/>
                  <a:gd name="T5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39">
                    <a:moveTo>
                      <a:pt x="7" y="39"/>
                    </a:moveTo>
                    <a:lnTo>
                      <a:pt x="7" y="39"/>
                    </a:lnTo>
                    <a:lnTo>
                      <a:pt x="19" y="39"/>
                    </a:lnTo>
                    <a:lnTo>
                      <a:pt x="31" y="37"/>
                    </a:lnTo>
                    <a:lnTo>
                      <a:pt x="40" y="34"/>
                    </a:lnTo>
                    <a:lnTo>
                      <a:pt x="50" y="30"/>
                    </a:lnTo>
                    <a:lnTo>
                      <a:pt x="56" y="26"/>
                    </a:lnTo>
                    <a:lnTo>
                      <a:pt x="62" y="21"/>
                    </a:lnTo>
                    <a:lnTo>
                      <a:pt x="66" y="14"/>
                    </a:lnTo>
                    <a:lnTo>
                      <a:pt x="67" y="7"/>
                    </a:lnTo>
                    <a:lnTo>
                      <a:pt x="67" y="7"/>
                    </a:lnTo>
                    <a:lnTo>
                      <a:pt x="66" y="0"/>
                    </a:lnTo>
                    <a:lnTo>
                      <a:pt x="66" y="0"/>
                    </a:lnTo>
                    <a:lnTo>
                      <a:pt x="54" y="7"/>
                    </a:lnTo>
                    <a:lnTo>
                      <a:pt x="40" y="13"/>
                    </a:lnTo>
                    <a:lnTo>
                      <a:pt x="26" y="17"/>
                    </a:lnTo>
                    <a:lnTo>
                      <a:pt x="7" y="18"/>
                    </a:lnTo>
                    <a:lnTo>
                      <a:pt x="7" y="18"/>
                    </a:lnTo>
                    <a:lnTo>
                      <a:pt x="0" y="18"/>
                    </a:lnTo>
                    <a:lnTo>
                      <a:pt x="0" y="18"/>
                    </a:lnTo>
                    <a:lnTo>
                      <a:pt x="1" y="23"/>
                    </a:lnTo>
                    <a:lnTo>
                      <a:pt x="1" y="29"/>
                    </a:lnTo>
                    <a:lnTo>
                      <a:pt x="1" y="29"/>
                    </a:lnTo>
                    <a:lnTo>
                      <a:pt x="1" y="34"/>
                    </a:lnTo>
                    <a:lnTo>
                      <a:pt x="0" y="39"/>
                    </a:lnTo>
                    <a:lnTo>
                      <a:pt x="0" y="39"/>
                    </a:lnTo>
                    <a:lnTo>
                      <a:pt x="7" y="39"/>
                    </a:lnTo>
                    <a:lnTo>
                      <a:pt x="7"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2" name="Freeform 109">
                <a:extLst>
                  <a:ext uri="{FF2B5EF4-FFF2-40B4-BE49-F238E27FC236}">
                    <a16:creationId xmlns:a16="http://schemas.microsoft.com/office/drawing/2014/main" id="{7A5B5488-B060-34CC-4E17-68F6E4FED636}"/>
                  </a:ext>
                </a:extLst>
              </p:cNvPr>
              <p:cNvSpPr>
                <a:spLocks/>
              </p:cNvSpPr>
              <p:nvPr/>
            </p:nvSpPr>
            <p:spPr bwMode="auto">
              <a:xfrm>
                <a:off x="8146251" y="5707293"/>
                <a:ext cx="94024" cy="29883"/>
              </a:xfrm>
              <a:custGeom>
                <a:avLst/>
                <a:gdLst>
                  <a:gd name="T0" fmla="*/ 2 w 119"/>
                  <a:gd name="T1" fmla="*/ 0 h 40"/>
                  <a:gd name="T2" fmla="*/ 2 w 119"/>
                  <a:gd name="T3" fmla="*/ 0 h 40"/>
                  <a:gd name="T4" fmla="*/ 0 w 119"/>
                  <a:gd name="T5" fmla="*/ 7 h 40"/>
                  <a:gd name="T6" fmla="*/ 0 w 119"/>
                  <a:gd name="T7" fmla="*/ 7 h 40"/>
                  <a:gd name="T8" fmla="*/ 0 w 119"/>
                  <a:gd name="T9" fmla="*/ 14 h 40"/>
                  <a:gd name="T10" fmla="*/ 4 w 119"/>
                  <a:gd name="T11" fmla="*/ 20 h 40"/>
                  <a:gd name="T12" fmla="*/ 10 w 119"/>
                  <a:gd name="T13" fmla="*/ 26 h 40"/>
                  <a:gd name="T14" fmla="*/ 17 w 119"/>
                  <a:gd name="T15" fmla="*/ 31 h 40"/>
                  <a:gd name="T16" fmla="*/ 26 w 119"/>
                  <a:gd name="T17" fmla="*/ 35 h 40"/>
                  <a:gd name="T18" fmla="*/ 35 w 119"/>
                  <a:gd name="T19" fmla="*/ 38 h 40"/>
                  <a:gd name="T20" fmla="*/ 47 w 119"/>
                  <a:gd name="T21" fmla="*/ 39 h 40"/>
                  <a:gd name="T22" fmla="*/ 60 w 119"/>
                  <a:gd name="T23" fmla="*/ 40 h 40"/>
                  <a:gd name="T24" fmla="*/ 60 w 119"/>
                  <a:gd name="T25" fmla="*/ 40 h 40"/>
                  <a:gd name="T26" fmla="*/ 72 w 119"/>
                  <a:gd name="T27" fmla="*/ 39 h 40"/>
                  <a:gd name="T28" fmla="*/ 82 w 119"/>
                  <a:gd name="T29" fmla="*/ 38 h 40"/>
                  <a:gd name="T30" fmla="*/ 93 w 119"/>
                  <a:gd name="T31" fmla="*/ 35 h 40"/>
                  <a:gd name="T32" fmla="*/ 101 w 119"/>
                  <a:gd name="T33" fmla="*/ 31 h 40"/>
                  <a:gd name="T34" fmla="*/ 109 w 119"/>
                  <a:gd name="T35" fmla="*/ 26 h 40"/>
                  <a:gd name="T36" fmla="*/ 115 w 119"/>
                  <a:gd name="T37" fmla="*/ 20 h 40"/>
                  <a:gd name="T38" fmla="*/ 117 w 119"/>
                  <a:gd name="T39" fmla="*/ 14 h 40"/>
                  <a:gd name="T40" fmla="*/ 119 w 119"/>
                  <a:gd name="T41" fmla="*/ 7 h 40"/>
                  <a:gd name="T42" fmla="*/ 119 w 119"/>
                  <a:gd name="T43" fmla="*/ 7 h 40"/>
                  <a:gd name="T44" fmla="*/ 117 w 119"/>
                  <a:gd name="T45" fmla="*/ 0 h 40"/>
                  <a:gd name="T46" fmla="*/ 117 w 119"/>
                  <a:gd name="T47" fmla="*/ 0 h 40"/>
                  <a:gd name="T48" fmla="*/ 107 w 119"/>
                  <a:gd name="T49" fmla="*/ 8 h 40"/>
                  <a:gd name="T50" fmla="*/ 93 w 119"/>
                  <a:gd name="T51" fmla="*/ 14 h 40"/>
                  <a:gd name="T52" fmla="*/ 77 w 119"/>
                  <a:gd name="T53" fmla="*/ 18 h 40"/>
                  <a:gd name="T54" fmla="*/ 60 w 119"/>
                  <a:gd name="T55" fmla="*/ 18 h 40"/>
                  <a:gd name="T56" fmla="*/ 60 w 119"/>
                  <a:gd name="T57" fmla="*/ 18 h 40"/>
                  <a:gd name="T58" fmla="*/ 42 w 119"/>
                  <a:gd name="T59" fmla="*/ 18 h 40"/>
                  <a:gd name="T60" fmla="*/ 26 w 119"/>
                  <a:gd name="T61" fmla="*/ 14 h 40"/>
                  <a:gd name="T62" fmla="*/ 13 w 119"/>
                  <a:gd name="T63" fmla="*/ 8 h 40"/>
                  <a:gd name="T64" fmla="*/ 2 w 119"/>
                  <a:gd name="T65" fmla="*/ 0 h 40"/>
                  <a:gd name="T66" fmla="*/ 2 w 119"/>
                  <a:gd name="T6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40">
                    <a:moveTo>
                      <a:pt x="2" y="0"/>
                    </a:moveTo>
                    <a:lnTo>
                      <a:pt x="2" y="0"/>
                    </a:lnTo>
                    <a:lnTo>
                      <a:pt x="0" y="7"/>
                    </a:lnTo>
                    <a:lnTo>
                      <a:pt x="0" y="7"/>
                    </a:lnTo>
                    <a:lnTo>
                      <a:pt x="0" y="14"/>
                    </a:lnTo>
                    <a:lnTo>
                      <a:pt x="4" y="20"/>
                    </a:lnTo>
                    <a:lnTo>
                      <a:pt x="10" y="26"/>
                    </a:lnTo>
                    <a:lnTo>
                      <a:pt x="17" y="31"/>
                    </a:lnTo>
                    <a:lnTo>
                      <a:pt x="26" y="35"/>
                    </a:lnTo>
                    <a:lnTo>
                      <a:pt x="35" y="38"/>
                    </a:lnTo>
                    <a:lnTo>
                      <a:pt x="47" y="39"/>
                    </a:lnTo>
                    <a:lnTo>
                      <a:pt x="60" y="40"/>
                    </a:lnTo>
                    <a:lnTo>
                      <a:pt x="60" y="40"/>
                    </a:lnTo>
                    <a:lnTo>
                      <a:pt x="72" y="39"/>
                    </a:lnTo>
                    <a:lnTo>
                      <a:pt x="82" y="38"/>
                    </a:lnTo>
                    <a:lnTo>
                      <a:pt x="93" y="35"/>
                    </a:lnTo>
                    <a:lnTo>
                      <a:pt x="101" y="31"/>
                    </a:lnTo>
                    <a:lnTo>
                      <a:pt x="109" y="26"/>
                    </a:lnTo>
                    <a:lnTo>
                      <a:pt x="115" y="20"/>
                    </a:lnTo>
                    <a:lnTo>
                      <a:pt x="117" y="14"/>
                    </a:lnTo>
                    <a:lnTo>
                      <a:pt x="119" y="7"/>
                    </a:lnTo>
                    <a:lnTo>
                      <a:pt x="119" y="7"/>
                    </a:lnTo>
                    <a:lnTo>
                      <a:pt x="117" y="0"/>
                    </a:lnTo>
                    <a:lnTo>
                      <a:pt x="117" y="0"/>
                    </a:lnTo>
                    <a:lnTo>
                      <a:pt x="107" y="8"/>
                    </a:lnTo>
                    <a:lnTo>
                      <a:pt x="93" y="14"/>
                    </a:lnTo>
                    <a:lnTo>
                      <a:pt x="77" y="18"/>
                    </a:lnTo>
                    <a:lnTo>
                      <a:pt x="60" y="18"/>
                    </a:lnTo>
                    <a:lnTo>
                      <a:pt x="60" y="18"/>
                    </a:lnTo>
                    <a:lnTo>
                      <a:pt x="42" y="18"/>
                    </a:lnTo>
                    <a:lnTo>
                      <a:pt x="26" y="14"/>
                    </a:lnTo>
                    <a:lnTo>
                      <a:pt x="13" y="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3" name="Freeform 110">
                <a:extLst>
                  <a:ext uri="{FF2B5EF4-FFF2-40B4-BE49-F238E27FC236}">
                    <a16:creationId xmlns:a16="http://schemas.microsoft.com/office/drawing/2014/main" id="{3651CF75-776C-40DB-F5B6-3C81505F5818}"/>
                  </a:ext>
                </a:extLst>
              </p:cNvPr>
              <p:cNvSpPr>
                <a:spLocks/>
              </p:cNvSpPr>
              <p:nvPr/>
            </p:nvSpPr>
            <p:spPr bwMode="auto">
              <a:xfrm>
                <a:off x="8146251" y="5683386"/>
                <a:ext cx="94024" cy="28389"/>
              </a:xfrm>
              <a:custGeom>
                <a:avLst/>
                <a:gdLst>
                  <a:gd name="T0" fmla="*/ 117 w 119"/>
                  <a:gd name="T1" fmla="*/ 0 h 39"/>
                  <a:gd name="T2" fmla="*/ 117 w 119"/>
                  <a:gd name="T3" fmla="*/ 0 h 39"/>
                  <a:gd name="T4" fmla="*/ 107 w 119"/>
                  <a:gd name="T5" fmla="*/ 7 h 39"/>
                  <a:gd name="T6" fmla="*/ 93 w 119"/>
                  <a:gd name="T7" fmla="*/ 13 h 39"/>
                  <a:gd name="T8" fmla="*/ 77 w 119"/>
                  <a:gd name="T9" fmla="*/ 16 h 39"/>
                  <a:gd name="T10" fmla="*/ 60 w 119"/>
                  <a:gd name="T11" fmla="*/ 17 h 39"/>
                  <a:gd name="T12" fmla="*/ 60 w 119"/>
                  <a:gd name="T13" fmla="*/ 17 h 39"/>
                  <a:gd name="T14" fmla="*/ 42 w 119"/>
                  <a:gd name="T15" fmla="*/ 16 h 39"/>
                  <a:gd name="T16" fmla="*/ 26 w 119"/>
                  <a:gd name="T17" fmla="*/ 13 h 39"/>
                  <a:gd name="T18" fmla="*/ 13 w 119"/>
                  <a:gd name="T19" fmla="*/ 7 h 39"/>
                  <a:gd name="T20" fmla="*/ 2 w 119"/>
                  <a:gd name="T21" fmla="*/ 0 h 39"/>
                  <a:gd name="T22" fmla="*/ 2 w 119"/>
                  <a:gd name="T23" fmla="*/ 0 h 39"/>
                  <a:gd name="T24" fmla="*/ 0 w 119"/>
                  <a:gd name="T25" fmla="*/ 7 h 39"/>
                  <a:gd name="T26" fmla="*/ 0 w 119"/>
                  <a:gd name="T27" fmla="*/ 7 h 39"/>
                  <a:gd name="T28" fmla="*/ 0 w 119"/>
                  <a:gd name="T29" fmla="*/ 13 h 39"/>
                  <a:gd name="T30" fmla="*/ 4 w 119"/>
                  <a:gd name="T31" fmla="*/ 20 h 39"/>
                  <a:gd name="T32" fmla="*/ 10 w 119"/>
                  <a:gd name="T33" fmla="*/ 25 h 39"/>
                  <a:gd name="T34" fmla="*/ 17 w 119"/>
                  <a:gd name="T35" fmla="*/ 29 h 39"/>
                  <a:gd name="T36" fmla="*/ 26 w 119"/>
                  <a:gd name="T37" fmla="*/ 33 h 39"/>
                  <a:gd name="T38" fmla="*/ 35 w 119"/>
                  <a:gd name="T39" fmla="*/ 38 h 39"/>
                  <a:gd name="T40" fmla="*/ 47 w 119"/>
                  <a:gd name="T41" fmla="*/ 39 h 39"/>
                  <a:gd name="T42" fmla="*/ 60 w 119"/>
                  <a:gd name="T43" fmla="*/ 39 h 39"/>
                  <a:gd name="T44" fmla="*/ 60 w 119"/>
                  <a:gd name="T45" fmla="*/ 39 h 39"/>
                  <a:gd name="T46" fmla="*/ 72 w 119"/>
                  <a:gd name="T47" fmla="*/ 39 h 39"/>
                  <a:gd name="T48" fmla="*/ 82 w 119"/>
                  <a:gd name="T49" fmla="*/ 38 h 39"/>
                  <a:gd name="T50" fmla="*/ 93 w 119"/>
                  <a:gd name="T51" fmla="*/ 33 h 39"/>
                  <a:gd name="T52" fmla="*/ 101 w 119"/>
                  <a:gd name="T53" fmla="*/ 29 h 39"/>
                  <a:gd name="T54" fmla="*/ 109 w 119"/>
                  <a:gd name="T55" fmla="*/ 25 h 39"/>
                  <a:gd name="T56" fmla="*/ 115 w 119"/>
                  <a:gd name="T57" fmla="*/ 20 h 39"/>
                  <a:gd name="T58" fmla="*/ 117 w 119"/>
                  <a:gd name="T59" fmla="*/ 13 h 39"/>
                  <a:gd name="T60" fmla="*/ 119 w 119"/>
                  <a:gd name="T61" fmla="*/ 7 h 39"/>
                  <a:gd name="T62" fmla="*/ 119 w 119"/>
                  <a:gd name="T63" fmla="*/ 7 h 39"/>
                  <a:gd name="T64" fmla="*/ 117 w 119"/>
                  <a:gd name="T65" fmla="*/ 0 h 39"/>
                  <a:gd name="T66" fmla="*/ 117 w 119"/>
                  <a:gd name="T6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39">
                    <a:moveTo>
                      <a:pt x="117" y="0"/>
                    </a:moveTo>
                    <a:lnTo>
                      <a:pt x="117" y="0"/>
                    </a:lnTo>
                    <a:lnTo>
                      <a:pt x="107" y="7"/>
                    </a:lnTo>
                    <a:lnTo>
                      <a:pt x="93" y="13"/>
                    </a:lnTo>
                    <a:lnTo>
                      <a:pt x="77" y="16"/>
                    </a:lnTo>
                    <a:lnTo>
                      <a:pt x="60" y="17"/>
                    </a:lnTo>
                    <a:lnTo>
                      <a:pt x="60" y="17"/>
                    </a:lnTo>
                    <a:lnTo>
                      <a:pt x="42" y="16"/>
                    </a:lnTo>
                    <a:lnTo>
                      <a:pt x="26" y="13"/>
                    </a:lnTo>
                    <a:lnTo>
                      <a:pt x="13" y="7"/>
                    </a:lnTo>
                    <a:lnTo>
                      <a:pt x="2" y="0"/>
                    </a:lnTo>
                    <a:lnTo>
                      <a:pt x="2" y="0"/>
                    </a:lnTo>
                    <a:lnTo>
                      <a:pt x="0" y="7"/>
                    </a:lnTo>
                    <a:lnTo>
                      <a:pt x="0" y="7"/>
                    </a:lnTo>
                    <a:lnTo>
                      <a:pt x="0" y="13"/>
                    </a:lnTo>
                    <a:lnTo>
                      <a:pt x="4" y="20"/>
                    </a:lnTo>
                    <a:lnTo>
                      <a:pt x="10" y="25"/>
                    </a:lnTo>
                    <a:lnTo>
                      <a:pt x="17" y="29"/>
                    </a:lnTo>
                    <a:lnTo>
                      <a:pt x="26" y="33"/>
                    </a:lnTo>
                    <a:lnTo>
                      <a:pt x="35" y="38"/>
                    </a:lnTo>
                    <a:lnTo>
                      <a:pt x="47" y="39"/>
                    </a:lnTo>
                    <a:lnTo>
                      <a:pt x="60" y="39"/>
                    </a:lnTo>
                    <a:lnTo>
                      <a:pt x="60" y="39"/>
                    </a:lnTo>
                    <a:lnTo>
                      <a:pt x="72" y="39"/>
                    </a:lnTo>
                    <a:lnTo>
                      <a:pt x="82" y="38"/>
                    </a:lnTo>
                    <a:lnTo>
                      <a:pt x="93" y="33"/>
                    </a:lnTo>
                    <a:lnTo>
                      <a:pt x="101" y="29"/>
                    </a:lnTo>
                    <a:lnTo>
                      <a:pt x="109" y="25"/>
                    </a:lnTo>
                    <a:lnTo>
                      <a:pt x="115" y="20"/>
                    </a:lnTo>
                    <a:lnTo>
                      <a:pt x="117" y="13"/>
                    </a:lnTo>
                    <a:lnTo>
                      <a:pt x="119" y="7"/>
                    </a:lnTo>
                    <a:lnTo>
                      <a:pt x="119" y="7"/>
                    </a:lnTo>
                    <a:lnTo>
                      <a:pt x="117" y="0"/>
                    </a:lnTo>
                    <a:lnTo>
                      <a:pt x="1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4" name="Freeform 111">
                <a:extLst>
                  <a:ext uri="{FF2B5EF4-FFF2-40B4-BE49-F238E27FC236}">
                    <a16:creationId xmlns:a16="http://schemas.microsoft.com/office/drawing/2014/main" id="{256F3A25-4F7D-A509-47E2-00B95797104D}"/>
                  </a:ext>
                </a:extLst>
              </p:cNvPr>
              <p:cNvSpPr>
                <a:spLocks/>
              </p:cNvSpPr>
              <p:nvPr/>
            </p:nvSpPr>
            <p:spPr bwMode="auto">
              <a:xfrm>
                <a:off x="8146251" y="5659480"/>
                <a:ext cx="94024" cy="28389"/>
              </a:xfrm>
              <a:custGeom>
                <a:avLst/>
                <a:gdLst>
                  <a:gd name="T0" fmla="*/ 117 w 119"/>
                  <a:gd name="T1" fmla="*/ 0 h 39"/>
                  <a:gd name="T2" fmla="*/ 117 w 119"/>
                  <a:gd name="T3" fmla="*/ 0 h 39"/>
                  <a:gd name="T4" fmla="*/ 107 w 119"/>
                  <a:gd name="T5" fmla="*/ 6 h 39"/>
                  <a:gd name="T6" fmla="*/ 93 w 119"/>
                  <a:gd name="T7" fmla="*/ 12 h 39"/>
                  <a:gd name="T8" fmla="*/ 77 w 119"/>
                  <a:gd name="T9" fmla="*/ 16 h 39"/>
                  <a:gd name="T10" fmla="*/ 60 w 119"/>
                  <a:gd name="T11" fmla="*/ 17 h 39"/>
                  <a:gd name="T12" fmla="*/ 60 w 119"/>
                  <a:gd name="T13" fmla="*/ 17 h 39"/>
                  <a:gd name="T14" fmla="*/ 42 w 119"/>
                  <a:gd name="T15" fmla="*/ 16 h 39"/>
                  <a:gd name="T16" fmla="*/ 26 w 119"/>
                  <a:gd name="T17" fmla="*/ 12 h 39"/>
                  <a:gd name="T18" fmla="*/ 13 w 119"/>
                  <a:gd name="T19" fmla="*/ 6 h 39"/>
                  <a:gd name="T20" fmla="*/ 2 w 119"/>
                  <a:gd name="T21" fmla="*/ 0 h 39"/>
                  <a:gd name="T22" fmla="*/ 2 w 119"/>
                  <a:gd name="T23" fmla="*/ 0 h 39"/>
                  <a:gd name="T24" fmla="*/ 0 w 119"/>
                  <a:gd name="T25" fmla="*/ 6 h 39"/>
                  <a:gd name="T26" fmla="*/ 0 w 119"/>
                  <a:gd name="T27" fmla="*/ 6 h 39"/>
                  <a:gd name="T28" fmla="*/ 0 w 119"/>
                  <a:gd name="T29" fmla="*/ 13 h 39"/>
                  <a:gd name="T30" fmla="*/ 4 w 119"/>
                  <a:gd name="T31" fmla="*/ 20 h 39"/>
                  <a:gd name="T32" fmla="*/ 10 w 119"/>
                  <a:gd name="T33" fmla="*/ 25 h 39"/>
                  <a:gd name="T34" fmla="*/ 17 w 119"/>
                  <a:gd name="T35" fmla="*/ 29 h 39"/>
                  <a:gd name="T36" fmla="*/ 26 w 119"/>
                  <a:gd name="T37" fmla="*/ 33 h 39"/>
                  <a:gd name="T38" fmla="*/ 35 w 119"/>
                  <a:gd name="T39" fmla="*/ 36 h 39"/>
                  <a:gd name="T40" fmla="*/ 47 w 119"/>
                  <a:gd name="T41" fmla="*/ 39 h 39"/>
                  <a:gd name="T42" fmla="*/ 60 w 119"/>
                  <a:gd name="T43" fmla="*/ 39 h 39"/>
                  <a:gd name="T44" fmla="*/ 60 w 119"/>
                  <a:gd name="T45" fmla="*/ 39 h 39"/>
                  <a:gd name="T46" fmla="*/ 72 w 119"/>
                  <a:gd name="T47" fmla="*/ 39 h 39"/>
                  <a:gd name="T48" fmla="*/ 82 w 119"/>
                  <a:gd name="T49" fmla="*/ 36 h 39"/>
                  <a:gd name="T50" fmla="*/ 93 w 119"/>
                  <a:gd name="T51" fmla="*/ 33 h 39"/>
                  <a:gd name="T52" fmla="*/ 101 w 119"/>
                  <a:gd name="T53" fmla="*/ 29 h 39"/>
                  <a:gd name="T54" fmla="*/ 109 w 119"/>
                  <a:gd name="T55" fmla="*/ 25 h 39"/>
                  <a:gd name="T56" fmla="*/ 115 w 119"/>
                  <a:gd name="T57" fmla="*/ 20 h 39"/>
                  <a:gd name="T58" fmla="*/ 117 w 119"/>
                  <a:gd name="T59" fmla="*/ 13 h 39"/>
                  <a:gd name="T60" fmla="*/ 119 w 119"/>
                  <a:gd name="T61" fmla="*/ 6 h 39"/>
                  <a:gd name="T62" fmla="*/ 119 w 119"/>
                  <a:gd name="T63" fmla="*/ 6 h 39"/>
                  <a:gd name="T64" fmla="*/ 117 w 119"/>
                  <a:gd name="T65" fmla="*/ 0 h 39"/>
                  <a:gd name="T66" fmla="*/ 117 w 119"/>
                  <a:gd name="T6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39">
                    <a:moveTo>
                      <a:pt x="117" y="0"/>
                    </a:moveTo>
                    <a:lnTo>
                      <a:pt x="117" y="0"/>
                    </a:lnTo>
                    <a:lnTo>
                      <a:pt x="107" y="6"/>
                    </a:lnTo>
                    <a:lnTo>
                      <a:pt x="93" y="12"/>
                    </a:lnTo>
                    <a:lnTo>
                      <a:pt x="77" y="16"/>
                    </a:lnTo>
                    <a:lnTo>
                      <a:pt x="60" y="17"/>
                    </a:lnTo>
                    <a:lnTo>
                      <a:pt x="60" y="17"/>
                    </a:lnTo>
                    <a:lnTo>
                      <a:pt x="42" y="16"/>
                    </a:lnTo>
                    <a:lnTo>
                      <a:pt x="26" y="12"/>
                    </a:lnTo>
                    <a:lnTo>
                      <a:pt x="13" y="6"/>
                    </a:lnTo>
                    <a:lnTo>
                      <a:pt x="2" y="0"/>
                    </a:lnTo>
                    <a:lnTo>
                      <a:pt x="2" y="0"/>
                    </a:lnTo>
                    <a:lnTo>
                      <a:pt x="0" y="6"/>
                    </a:lnTo>
                    <a:lnTo>
                      <a:pt x="0" y="6"/>
                    </a:lnTo>
                    <a:lnTo>
                      <a:pt x="0" y="13"/>
                    </a:lnTo>
                    <a:lnTo>
                      <a:pt x="4" y="20"/>
                    </a:lnTo>
                    <a:lnTo>
                      <a:pt x="10" y="25"/>
                    </a:lnTo>
                    <a:lnTo>
                      <a:pt x="17" y="29"/>
                    </a:lnTo>
                    <a:lnTo>
                      <a:pt x="26" y="33"/>
                    </a:lnTo>
                    <a:lnTo>
                      <a:pt x="35" y="36"/>
                    </a:lnTo>
                    <a:lnTo>
                      <a:pt x="47" y="39"/>
                    </a:lnTo>
                    <a:lnTo>
                      <a:pt x="60" y="39"/>
                    </a:lnTo>
                    <a:lnTo>
                      <a:pt x="60" y="39"/>
                    </a:lnTo>
                    <a:lnTo>
                      <a:pt x="72" y="39"/>
                    </a:lnTo>
                    <a:lnTo>
                      <a:pt x="82" y="36"/>
                    </a:lnTo>
                    <a:lnTo>
                      <a:pt x="93" y="33"/>
                    </a:lnTo>
                    <a:lnTo>
                      <a:pt x="101" y="29"/>
                    </a:lnTo>
                    <a:lnTo>
                      <a:pt x="109" y="25"/>
                    </a:lnTo>
                    <a:lnTo>
                      <a:pt x="115" y="20"/>
                    </a:lnTo>
                    <a:lnTo>
                      <a:pt x="117" y="13"/>
                    </a:lnTo>
                    <a:lnTo>
                      <a:pt x="119" y="6"/>
                    </a:lnTo>
                    <a:lnTo>
                      <a:pt x="119" y="6"/>
                    </a:lnTo>
                    <a:lnTo>
                      <a:pt x="117" y="0"/>
                    </a:lnTo>
                    <a:lnTo>
                      <a:pt x="1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5" name="Freeform 112">
                <a:extLst>
                  <a:ext uri="{FF2B5EF4-FFF2-40B4-BE49-F238E27FC236}">
                    <a16:creationId xmlns:a16="http://schemas.microsoft.com/office/drawing/2014/main" id="{2B5FB7F0-CAB8-5594-7B60-9AA5147F97B7}"/>
                  </a:ext>
                </a:extLst>
              </p:cNvPr>
              <p:cNvSpPr>
                <a:spLocks/>
              </p:cNvSpPr>
              <p:nvPr/>
            </p:nvSpPr>
            <p:spPr bwMode="auto">
              <a:xfrm>
                <a:off x="8146251" y="5616150"/>
                <a:ext cx="94024" cy="47812"/>
              </a:xfrm>
              <a:custGeom>
                <a:avLst/>
                <a:gdLst>
                  <a:gd name="T0" fmla="*/ 60 w 119"/>
                  <a:gd name="T1" fmla="*/ 0 h 64"/>
                  <a:gd name="T2" fmla="*/ 60 w 119"/>
                  <a:gd name="T3" fmla="*/ 0 h 64"/>
                  <a:gd name="T4" fmla="*/ 47 w 119"/>
                  <a:gd name="T5" fmla="*/ 0 h 64"/>
                  <a:gd name="T6" fmla="*/ 35 w 119"/>
                  <a:gd name="T7" fmla="*/ 3 h 64"/>
                  <a:gd name="T8" fmla="*/ 26 w 119"/>
                  <a:gd name="T9" fmla="*/ 5 h 64"/>
                  <a:gd name="T10" fmla="*/ 17 w 119"/>
                  <a:gd name="T11" fmla="*/ 9 h 64"/>
                  <a:gd name="T12" fmla="*/ 10 w 119"/>
                  <a:gd name="T13" fmla="*/ 13 h 64"/>
                  <a:gd name="T14" fmla="*/ 4 w 119"/>
                  <a:gd name="T15" fmla="*/ 19 h 64"/>
                  <a:gd name="T16" fmla="*/ 0 w 119"/>
                  <a:gd name="T17" fmla="*/ 25 h 64"/>
                  <a:gd name="T18" fmla="*/ 0 w 119"/>
                  <a:gd name="T19" fmla="*/ 32 h 64"/>
                  <a:gd name="T20" fmla="*/ 0 w 119"/>
                  <a:gd name="T21" fmla="*/ 32 h 64"/>
                  <a:gd name="T22" fmla="*/ 0 w 119"/>
                  <a:gd name="T23" fmla="*/ 39 h 64"/>
                  <a:gd name="T24" fmla="*/ 4 w 119"/>
                  <a:gd name="T25" fmla="*/ 44 h 64"/>
                  <a:gd name="T26" fmla="*/ 10 w 119"/>
                  <a:gd name="T27" fmla="*/ 50 h 64"/>
                  <a:gd name="T28" fmla="*/ 17 w 119"/>
                  <a:gd name="T29" fmla="*/ 55 h 64"/>
                  <a:gd name="T30" fmla="*/ 26 w 119"/>
                  <a:gd name="T31" fmla="*/ 59 h 64"/>
                  <a:gd name="T32" fmla="*/ 35 w 119"/>
                  <a:gd name="T33" fmla="*/ 62 h 64"/>
                  <a:gd name="T34" fmla="*/ 47 w 119"/>
                  <a:gd name="T35" fmla="*/ 64 h 64"/>
                  <a:gd name="T36" fmla="*/ 60 w 119"/>
                  <a:gd name="T37" fmla="*/ 64 h 64"/>
                  <a:gd name="T38" fmla="*/ 60 w 119"/>
                  <a:gd name="T39" fmla="*/ 64 h 64"/>
                  <a:gd name="T40" fmla="*/ 72 w 119"/>
                  <a:gd name="T41" fmla="*/ 64 h 64"/>
                  <a:gd name="T42" fmla="*/ 82 w 119"/>
                  <a:gd name="T43" fmla="*/ 62 h 64"/>
                  <a:gd name="T44" fmla="*/ 93 w 119"/>
                  <a:gd name="T45" fmla="*/ 59 h 64"/>
                  <a:gd name="T46" fmla="*/ 101 w 119"/>
                  <a:gd name="T47" fmla="*/ 55 h 64"/>
                  <a:gd name="T48" fmla="*/ 109 w 119"/>
                  <a:gd name="T49" fmla="*/ 50 h 64"/>
                  <a:gd name="T50" fmla="*/ 115 w 119"/>
                  <a:gd name="T51" fmla="*/ 44 h 64"/>
                  <a:gd name="T52" fmla="*/ 117 w 119"/>
                  <a:gd name="T53" fmla="*/ 39 h 64"/>
                  <a:gd name="T54" fmla="*/ 119 w 119"/>
                  <a:gd name="T55" fmla="*/ 32 h 64"/>
                  <a:gd name="T56" fmla="*/ 119 w 119"/>
                  <a:gd name="T57" fmla="*/ 32 h 64"/>
                  <a:gd name="T58" fmla="*/ 117 w 119"/>
                  <a:gd name="T59" fmla="*/ 25 h 64"/>
                  <a:gd name="T60" fmla="*/ 115 w 119"/>
                  <a:gd name="T61" fmla="*/ 19 h 64"/>
                  <a:gd name="T62" fmla="*/ 109 w 119"/>
                  <a:gd name="T63" fmla="*/ 13 h 64"/>
                  <a:gd name="T64" fmla="*/ 101 w 119"/>
                  <a:gd name="T65" fmla="*/ 9 h 64"/>
                  <a:gd name="T66" fmla="*/ 93 w 119"/>
                  <a:gd name="T67" fmla="*/ 5 h 64"/>
                  <a:gd name="T68" fmla="*/ 82 w 119"/>
                  <a:gd name="T69" fmla="*/ 3 h 64"/>
                  <a:gd name="T70" fmla="*/ 72 w 119"/>
                  <a:gd name="T71" fmla="*/ 0 h 64"/>
                  <a:gd name="T72" fmla="*/ 60 w 119"/>
                  <a:gd name="T73" fmla="*/ 0 h 64"/>
                  <a:gd name="T74" fmla="*/ 60 w 119"/>
                  <a:gd name="T7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64">
                    <a:moveTo>
                      <a:pt x="60" y="0"/>
                    </a:moveTo>
                    <a:lnTo>
                      <a:pt x="60" y="0"/>
                    </a:lnTo>
                    <a:lnTo>
                      <a:pt x="47" y="0"/>
                    </a:lnTo>
                    <a:lnTo>
                      <a:pt x="35" y="3"/>
                    </a:lnTo>
                    <a:lnTo>
                      <a:pt x="26" y="5"/>
                    </a:lnTo>
                    <a:lnTo>
                      <a:pt x="17" y="9"/>
                    </a:lnTo>
                    <a:lnTo>
                      <a:pt x="10" y="13"/>
                    </a:lnTo>
                    <a:lnTo>
                      <a:pt x="4" y="19"/>
                    </a:lnTo>
                    <a:lnTo>
                      <a:pt x="0" y="25"/>
                    </a:lnTo>
                    <a:lnTo>
                      <a:pt x="0" y="32"/>
                    </a:lnTo>
                    <a:lnTo>
                      <a:pt x="0" y="32"/>
                    </a:lnTo>
                    <a:lnTo>
                      <a:pt x="0" y="39"/>
                    </a:lnTo>
                    <a:lnTo>
                      <a:pt x="4" y="44"/>
                    </a:lnTo>
                    <a:lnTo>
                      <a:pt x="10" y="50"/>
                    </a:lnTo>
                    <a:lnTo>
                      <a:pt x="17" y="55"/>
                    </a:lnTo>
                    <a:lnTo>
                      <a:pt x="26" y="59"/>
                    </a:lnTo>
                    <a:lnTo>
                      <a:pt x="35" y="62"/>
                    </a:lnTo>
                    <a:lnTo>
                      <a:pt x="47" y="64"/>
                    </a:lnTo>
                    <a:lnTo>
                      <a:pt x="60" y="64"/>
                    </a:lnTo>
                    <a:lnTo>
                      <a:pt x="60" y="64"/>
                    </a:lnTo>
                    <a:lnTo>
                      <a:pt x="72" y="64"/>
                    </a:lnTo>
                    <a:lnTo>
                      <a:pt x="82" y="62"/>
                    </a:lnTo>
                    <a:lnTo>
                      <a:pt x="93" y="59"/>
                    </a:lnTo>
                    <a:lnTo>
                      <a:pt x="101" y="55"/>
                    </a:lnTo>
                    <a:lnTo>
                      <a:pt x="109" y="50"/>
                    </a:lnTo>
                    <a:lnTo>
                      <a:pt x="115" y="44"/>
                    </a:lnTo>
                    <a:lnTo>
                      <a:pt x="117" y="39"/>
                    </a:lnTo>
                    <a:lnTo>
                      <a:pt x="119" y="32"/>
                    </a:lnTo>
                    <a:lnTo>
                      <a:pt x="119" y="32"/>
                    </a:lnTo>
                    <a:lnTo>
                      <a:pt x="117" y="25"/>
                    </a:lnTo>
                    <a:lnTo>
                      <a:pt x="115" y="19"/>
                    </a:lnTo>
                    <a:lnTo>
                      <a:pt x="109" y="13"/>
                    </a:lnTo>
                    <a:lnTo>
                      <a:pt x="101" y="9"/>
                    </a:lnTo>
                    <a:lnTo>
                      <a:pt x="93" y="5"/>
                    </a:lnTo>
                    <a:lnTo>
                      <a:pt x="82" y="3"/>
                    </a:lnTo>
                    <a:lnTo>
                      <a:pt x="72" y="0"/>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grpSp>
      </p:grpSp>
      <p:grpSp>
        <p:nvGrpSpPr>
          <p:cNvPr id="156" name="Group 155">
            <a:extLst>
              <a:ext uri="{FF2B5EF4-FFF2-40B4-BE49-F238E27FC236}">
                <a16:creationId xmlns:a16="http://schemas.microsoft.com/office/drawing/2014/main" id="{F9A668C3-7220-22BC-CC21-F6755DBD97B6}"/>
              </a:ext>
            </a:extLst>
          </p:cNvPr>
          <p:cNvGrpSpPr>
            <a:grpSpLocks/>
          </p:cNvGrpSpPr>
          <p:nvPr/>
        </p:nvGrpSpPr>
        <p:grpSpPr>
          <a:xfrm>
            <a:off x="563701" y="2452238"/>
            <a:ext cx="1679553" cy="400110"/>
            <a:chOff x="1674742" y="3061996"/>
            <a:chExt cx="1679553" cy="400110"/>
          </a:xfrm>
        </p:grpSpPr>
        <p:sp>
          <p:nvSpPr>
            <p:cNvPr id="157" name="Rectangle 156">
              <a:extLst>
                <a:ext uri="{FF2B5EF4-FFF2-40B4-BE49-F238E27FC236}">
                  <a16:creationId xmlns:a16="http://schemas.microsoft.com/office/drawing/2014/main" id="{8DE46885-3B8E-BD98-BF60-14A022A4E19A}"/>
                </a:ext>
              </a:extLst>
            </p:cNvPr>
            <p:cNvSpPr/>
            <p:nvPr/>
          </p:nvSpPr>
          <p:spPr>
            <a:xfrm>
              <a:off x="1674742" y="3061996"/>
              <a:ext cx="167955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20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rPr>
                <a:t>¿Qué es la IA?</a:t>
              </a:r>
            </a:p>
          </p:txBody>
        </p:sp>
        <p:cxnSp>
          <p:nvCxnSpPr>
            <p:cNvPr id="158" name="Straight Connector 157">
              <a:extLst>
                <a:ext uri="{FF2B5EF4-FFF2-40B4-BE49-F238E27FC236}">
                  <a16:creationId xmlns:a16="http://schemas.microsoft.com/office/drawing/2014/main" id="{DE8F6C2B-1264-033B-E7B0-28DE7AB7F4E8}"/>
                </a:ext>
              </a:extLst>
            </p:cNvPr>
            <p:cNvCxnSpPr/>
            <p:nvPr/>
          </p:nvCxnSpPr>
          <p:spPr>
            <a:xfrm>
              <a:off x="1752600" y="3413262"/>
              <a:ext cx="1371600" cy="0"/>
            </a:xfrm>
            <a:prstGeom prst="line">
              <a:avLst/>
            </a:prstGeom>
            <a:ln w="57150">
              <a:solidFill>
                <a:srgbClr val="4AE0CA"/>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B753E28C-E6EF-607A-464B-B012397E1F91}"/>
              </a:ext>
            </a:extLst>
          </p:cNvPr>
          <p:cNvGrpSpPr>
            <a:grpSpLocks/>
          </p:cNvGrpSpPr>
          <p:nvPr/>
        </p:nvGrpSpPr>
        <p:grpSpPr>
          <a:xfrm>
            <a:off x="2841857" y="2144462"/>
            <a:ext cx="1800000" cy="707886"/>
            <a:chOff x="3480103" y="3061996"/>
            <a:chExt cx="1800000" cy="707886"/>
          </a:xfrm>
        </p:grpSpPr>
        <p:sp>
          <p:nvSpPr>
            <p:cNvPr id="160" name="Rectangle 159">
              <a:extLst>
                <a:ext uri="{FF2B5EF4-FFF2-40B4-BE49-F238E27FC236}">
                  <a16:creationId xmlns:a16="http://schemas.microsoft.com/office/drawing/2014/main" id="{11E07C96-88DD-C354-EA4A-5B6F31199030}"/>
                </a:ext>
              </a:extLst>
            </p:cNvPr>
            <p:cNvSpPr/>
            <p:nvPr/>
          </p:nvSpPr>
          <p:spPr>
            <a:xfrm>
              <a:off x="3480103" y="3061996"/>
              <a:ext cx="180000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 sz="2000" b="1">
                  <a:solidFill>
                    <a:schemeClr val="bg1"/>
                  </a:solidFill>
                  <a:latin typeface="Calibri" panose="020F0502020204030204" pitchFamily="34" charset="0"/>
                  <a:ea typeface="Verdana" panose="020B0604030504040204" pitchFamily="34" charset="0"/>
                  <a:cs typeface="Verdana" panose="020B0604030504040204" pitchFamily="34" charset="0"/>
                </a:rPr>
                <a:t>¿Cómo funciona?</a:t>
              </a:r>
              <a:endParaRPr kumimoji="0" lang="en-US" sz="20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cxnSp>
          <p:nvCxnSpPr>
            <p:cNvPr id="161" name="Straight Connector 160">
              <a:extLst>
                <a:ext uri="{FF2B5EF4-FFF2-40B4-BE49-F238E27FC236}">
                  <a16:creationId xmlns:a16="http://schemas.microsoft.com/office/drawing/2014/main" id="{2B615A7A-BD97-65DA-EB5D-672AEEF63BCB}"/>
                </a:ext>
              </a:extLst>
            </p:cNvPr>
            <p:cNvCxnSpPr/>
            <p:nvPr/>
          </p:nvCxnSpPr>
          <p:spPr>
            <a:xfrm>
              <a:off x="3585019" y="3743201"/>
              <a:ext cx="1371600" cy="0"/>
            </a:xfrm>
            <a:prstGeom prst="line">
              <a:avLst/>
            </a:prstGeom>
            <a:ln w="57150">
              <a:solidFill>
                <a:srgbClr val="BAE370"/>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97C5725E-7BD2-FA01-800E-F9CFD30E8FEE}"/>
              </a:ext>
            </a:extLst>
          </p:cNvPr>
          <p:cNvGrpSpPr>
            <a:grpSpLocks/>
          </p:cNvGrpSpPr>
          <p:nvPr/>
        </p:nvGrpSpPr>
        <p:grpSpPr>
          <a:xfrm>
            <a:off x="5039533" y="2144462"/>
            <a:ext cx="1679553" cy="707886"/>
            <a:chOff x="5405911" y="2846553"/>
            <a:chExt cx="1679553" cy="707886"/>
          </a:xfrm>
        </p:grpSpPr>
        <p:sp>
          <p:nvSpPr>
            <p:cNvPr id="163" name="Rectangle 162">
              <a:extLst>
                <a:ext uri="{FF2B5EF4-FFF2-40B4-BE49-F238E27FC236}">
                  <a16:creationId xmlns:a16="http://schemas.microsoft.com/office/drawing/2014/main" id="{3834B6FE-C9E5-3FB5-7C64-95ECF4E575B5}"/>
                </a:ext>
              </a:extLst>
            </p:cNvPr>
            <p:cNvSpPr/>
            <p:nvPr/>
          </p:nvSpPr>
          <p:spPr>
            <a:xfrm>
              <a:off x="5405911" y="2846553"/>
              <a:ext cx="167955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20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rPr>
                <a:t>¿Por qué es importante? </a:t>
              </a:r>
            </a:p>
          </p:txBody>
        </p:sp>
        <p:cxnSp>
          <p:nvCxnSpPr>
            <p:cNvPr id="164" name="Straight Connector 163">
              <a:extLst>
                <a:ext uri="{FF2B5EF4-FFF2-40B4-BE49-F238E27FC236}">
                  <a16:creationId xmlns:a16="http://schemas.microsoft.com/office/drawing/2014/main" id="{4834CF2E-A514-EEE0-F989-C8CC190700BD}"/>
                </a:ext>
              </a:extLst>
            </p:cNvPr>
            <p:cNvCxnSpPr/>
            <p:nvPr/>
          </p:nvCxnSpPr>
          <p:spPr>
            <a:xfrm>
              <a:off x="5455538" y="3535807"/>
              <a:ext cx="1371600" cy="0"/>
            </a:xfrm>
            <a:prstGeom prst="line">
              <a:avLst/>
            </a:prstGeom>
            <a:ln w="57150">
              <a:solidFill>
                <a:srgbClr val="72C3E4"/>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31DECB11-13F8-C137-36D8-BDEE4F30103F}"/>
              </a:ext>
            </a:extLst>
          </p:cNvPr>
          <p:cNvGrpSpPr>
            <a:grpSpLocks/>
          </p:cNvGrpSpPr>
          <p:nvPr/>
        </p:nvGrpSpPr>
        <p:grpSpPr>
          <a:xfrm>
            <a:off x="7221392" y="2144462"/>
            <a:ext cx="1882010" cy="707886"/>
            <a:chOff x="7223991" y="3061996"/>
            <a:chExt cx="1882010" cy="707886"/>
          </a:xfrm>
        </p:grpSpPr>
        <p:sp>
          <p:nvSpPr>
            <p:cNvPr id="166" name="Rectangle 165">
              <a:extLst>
                <a:ext uri="{FF2B5EF4-FFF2-40B4-BE49-F238E27FC236}">
                  <a16:creationId xmlns:a16="http://schemas.microsoft.com/office/drawing/2014/main" id="{521D72F6-06A7-BAF5-4C82-2C580D5DA2FA}"/>
                </a:ext>
              </a:extLst>
            </p:cNvPr>
            <p:cNvSpPr/>
            <p:nvPr/>
          </p:nvSpPr>
          <p:spPr>
            <a:xfrm>
              <a:off x="7223991" y="3061996"/>
              <a:ext cx="188201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buClrTx/>
                <a:buSzTx/>
                <a:buFontTx/>
                <a:buNone/>
                <a:tabLst/>
                <a:defRPr/>
              </a:pPr>
              <a:r>
                <a:rPr kumimoji="0" lang="es" sz="20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rPr>
                <a:t>¿Quiénes están involucrados?</a:t>
              </a:r>
            </a:p>
          </p:txBody>
        </p:sp>
        <p:cxnSp>
          <p:nvCxnSpPr>
            <p:cNvPr id="167" name="Straight Connector 166">
              <a:extLst>
                <a:ext uri="{FF2B5EF4-FFF2-40B4-BE49-F238E27FC236}">
                  <a16:creationId xmlns:a16="http://schemas.microsoft.com/office/drawing/2014/main" id="{C8FFCAF1-442E-1C8E-9D1C-AD3C8D41D1BC}"/>
                </a:ext>
              </a:extLst>
            </p:cNvPr>
            <p:cNvCxnSpPr/>
            <p:nvPr/>
          </p:nvCxnSpPr>
          <p:spPr>
            <a:xfrm>
              <a:off x="7307007" y="3752628"/>
              <a:ext cx="1371600" cy="0"/>
            </a:xfrm>
            <a:prstGeom prst="line">
              <a:avLst/>
            </a:prstGeom>
            <a:ln w="57150">
              <a:solidFill>
                <a:srgbClr val="A28EC3"/>
              </a:solidFill>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21FC895A-666D-324E-609C-A6C84A797EB1}"/>
              </a:ext>
            </a:extLst>
          </p:cNvPr>
          <p:cNvGrpSpPr>
            <a:grpSpLocks/>
          </p:cNvGrpSpPr>
          <p:nvPr/>
        </p:nvGrpSpPr>
        <p:grpSpPr>
          <a:xfrm>
            <a:off x="9403248" y="2144462"/>
            <a:ext cx="2859871" cy="707886"/>
            <a:chOff x="9042069" y="2846552"/>
            <a:chExt cx="2462855" cy="707886"/>
          </a:xfrm>
        </p:grpSpPr>
        <p:sp>
          <p:nvSpPr>
            <p:cNvPr id="169" name="Rectangle 168">
              <a:extLst>
                <a:ext uri="{FF2B5EF4-FFF2-40B4-BE49-F238E27FC236}">
                  <a16:creationId xmlns:a16="http://schemas.microsoft.com/office/drawing/2014/main" id="{094A151B-EDE5-6E52-1691-83F6397BB315}"/>
                </a:ext>
              </a:extLst>
            </p:cNvPr>
            <p:cNvSpPr/>
            <p:nvPr/>
          </p:nvSpPr>
          <p:spPr>
            <a:xfrm>
              <a:off x="9042069" y="2846552"/>
              <a:ext cx="2462855"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20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rPr>
                <a:t>¿Quién es el propietario de la tecnología?</a:t>
              </a:r>
            </a:p>
          </p:txBody>
        </p:sp>
        <p:cxnSp>
          <p:nvCxnSpPr>
            <p:cNvPr id="170" name="Straight Connector 169">
              <a:extLst>
                <a:ext uri="{FF2B5EF4-FFF2-40B4-BE49-F238E27FC236}">
                  <a16:creationId xmlns:a16="http://schemas.microsoft.com/office/drawing/2014/main" id="{3EFE3D12-2A95-98B3-9FCA-4BFEBA6C59A5}"/>
                </a:ext>
              </a:extLst>
            </p:cNvPr>
            <p:cNvCxnSpPr/>
            <p:nvPr/>
          </p:nvCxnSpPr>
          <p:spPr>
            <a:xfrm>
              <a:off x="9139426" y="3545240"/>
              <a:ext cx="1371600" cy="0"/>
            </a:xfrm>
            <a:prstGeom prst="line">
              <a:avLst/>
            </a:prstGeom>
            <a:ln w="57150">
              <a:solidFill>
                <a:srgbClr val="E54C97"/>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91461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6870-5DF4-DB35-6986-23D24BC7AFCF}"/>
              </a:ext>
            </a:extLst>
          </p:cNvPr>
          <p:cNvSpPr>
            <a:spLocks noGrp="1"/>
          </p:cNvSpPr>
          <p:nvPr>
            <p:ph type="title"/>
          </p:nvPr>
        </p:nvSpPr>
        <p:spPr/>
        <p:txBody>
          <a:bodyPr/>
          <a:lstStyle/>
          <a:p>
            <a:endParaRPr lang="es-AR"/>
          </a:p>
        </p:txBody>
      </p:sp>
    </p:spTree>
    <p:extLst>
      <p:ext uri="{BB962C8B-B14F-4D97-AF65-F5344CB8AC3E}">
        <p14:creationId xmlns:p14="http://schemas.microsoft.com/office/powerpoint/2010/main" val="34440539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1F23-E5EA-6FEC-3806-58C566355DF1}"/>
              </a:ext>
            </a:extLst>
          </p:cNvPr>
          <p:cNvSpPr>
            <a:spLocks noGrp="1"/>
          </p:cNvSpPr>
          <p:nvPr>
            <p:ph type="title"/>
          </p:nvPr>
        </p:nvSpPr>
        <p:spPr/>
        <p:txBody>
          <a:bodyPr/>
          <a:lstStyle/>
          <a:p>
            <a:endParaRPr lang="es-AR"/>
          </a:p>
        </p:txBody>
      </p:sp>
      <p:sp>
        <p:nvSpPr>
          <p:cNvPr id="7" name="Rectangle 6">
            <a:extLst>
              <a:ext uri="{FF2B5EF4-FFF2-40B4-BE49-F238E27FC236}">
                <a16:creationId xmlns:a16="http://schemas.microsoft.com/office/drawing/2014/main" id="{74BC9DD1-617D-DEB2-675E-EA9E45271E76}"/>
              </a:ext>
            </a:extLst>
          </p:cNvPr>
          <p:cNvSpPr/>
          <p:nvPr/>
        </p:nvSpPr>
        <p:spPr>
          <a:xfrm>
            <a:off x="-1666240" y="3429000"/>
            <a:ext cx="1595120" cy="750084"/>
          </a:xfrm>
          <a:prstGeom prst="rect">
            <a:avLst/>
          </a:prstGeom>
          <a:solidFill>
            <a:srgbClr val="E54C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angle 7">
            <a:extLst>
              <a:ext uri="{FF2B5EF4-FFF2-40B4-BE49-F238E27FC236}">
                <a16:creationId xmlns:a16="http://schemas.microsoft.com/office/drawing/2014/main" id="{065E54D6-378C-C27D-3E88-D0A2636AA7B6}"/>
              </a:ext>
            </a:extLst>
          </p:cNvPr>
          <p:cNvSpPr/>
          <p:nvPr/>
        </p:nvSpPr>
        <p:spPr>
          <a:xfrm>
            <a:off x="-1666240" y="4226730"/>
            <a:ext cx="1595120" cy="750084"/>
          </a:xfrm>
          <a:prstGeom prst="rect">
            <a:avLst/>
          </a:prstGeom>
          <a:solidFill>
            <a:srgbClr val="72C3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angle 8">
            <a:extLst>
              <a:ext uri="{FF2B5EF4-FFF2-40B4-BE49-F238E27FC236}">
                <a16:creationId xmlns:a16="http://schemas.microsoft.com/office/drawing/2014/main" id="{19E0010E-B820-739C-199B-45C13CC51CAE}"/>
              </a:ext>
            </a:extLst>
          </p:cNvPr>
          <p:cNvSpPr/>
          <p:nvPr/>
        </p:nvSpPr>
        <p:spPr>
          <a:xfrm>
            <a:off x="-1666240" y="5024460"/>
            <a:ext cx="1595120" cy="750084"/>
          </a:xfrm>
          <a:prstGeom prst="rect">
            <a:avLst/>
          </a:prstGeom>
          <a:solidFill>
            <a:srgbClr val="4AE0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angle 9">
            <a:extLst>
              <a:ext uri="{FF2B5EF4-FFF2-40B4-BE49-F238E27FC236}">
                <a16:creationId xmlns:a16="http://schemas.microsoft.com/office/drawing/2014/main" id="{DE3556F0-4BC3-2225-E5C6-F70DC017FBBE}"/>
              </a:ext>
            </a:extLst>
          </p:cNvPr>
          <p:cNvSpPr/>
          <p:nvPr/>
        </p:nvSpPr>
        <p:spPr>
          <a:xfrm>
            <a:off x="-1666240" y="5863708"/>
            <a:ext cx="1595120" cy="750084"/>
          </a:xfrm>
          <a:prstGeom prst="rect">
            <a:avLst/>
          </a:prstGeom>
          <a:solidFill>
            <a:srgbClr val="4F29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852033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Xxx</a:t>
            </a:r>
            <a:br>
              <a:rPr lang="es-MX"/>
            </a:br>
            <a:endParaRPr lang="es-AR"/>
          </a:p>
        </p:txBody>
      </p:sp>
    </p:spTree>
    <p:extLst>
      <p:ext uri="{BB962C8B-B14F-4D97-AF65-F5344CB8AC3E}">
        <p14:creationId xmlns:p14="http://schemas.microsoft.com/office/powerpoint/2010/main" val="27489993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E0A534-C3EF-BFE7-9676-5724DD8BDBC3}"/>
              </a:ext>
            </a:extLst>
          </p:cNvPr>
          <p:cNvSpPr>
            <a:spLocks noGrp="1"/>
          </p:cNvSpPr>
          <p:nvPr>
            <p:ph type="body" sz="quarter" idx="11"/>
          </p:nvPr>
        </p:nvSpPr>
        <p:spPr/>
        <p:txBody>
          <a:bodyPr/>
          <a:lstStyle/>
          <a:p>
            <a:endParaRPr lang="es-AR"/>
          </a:p>
        </p:txBody>
      </p:sp>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Paleta de colores </a:t>
            </a:r>
            <a:endParaRPr lang="es-AR"/>
          </a:p>
        </p:txBody>
      </p:sp>
      <p:sp>
        <p:nvSpPr>
          <p:cNvPr id="8" name="Rectangle 7">
            <a:extLst>
              <a:ext uri="{FF2B5EF4-FFF2-40B4-BE49-F238E27FC236}">
                <a16:creationId xmlns:a16="http://schemas.microsoft.com/office/drawing/2014/main" id="{1CBAE02B-482F-AADE-148C-B94E96CD80DD}"/>
              </a:ext>
            </a:extLst>
          </p:cNvPr>
          <p:cNvSpPr/>
          <p:nvPr/>
        </p:nvSpPr>
        <p:spPr>
          <a:xfrm>
            <a:off x="407109" y="1317778"/>
            <a:ext cx="1595120" cy="750084"/>
          </a:xfrm>
          <a:prstGeom prst="rect">
            <a:avLst/>
          </a:prstGeom>
          <a:solidFill>
            <a:srgbClr val="266C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angle 8">
            <a:extLst>
              <a:ext uri="{FF2B5EF4-FFF2-40B4-BE49-F238E27FC236}">
                <a16:creationId xmlns:a16="http://schemas.microsoft.com/office/drawing/2014/main" id="{6B7D4CEF-6F71-115E-E964-D8DA6D67BB93}"/>
              </a:ext>
            </a:extLst>
          </p:cNvPr>
          <p:cNvSpPr/>
          <p:nvPr/>
        </p:nvSpPr>
        <p:spPr>
          <a:xfrm>
            <a:off x="407109" y="2115508"/>
            <a:ext cx="1595120" cy="750084"/>
          </a:xfrm>
          <a:prstGeom prst="rect">
            <a:avLst/>
          </a:prstGeom>
          <a:solidFill>
            <a:srgbClr val="8F94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angle 9">
            <a:extLst>
              <a:ext uri="{FF2B5EF4-FFF2-40B4-BE49-F238E27FC236}">
                <a16:creationId xmlns:a16="http://schemas.microsoft.com/office/drawing/2014/main" id="{DCB5DF96-DFFE-10E7-C257-E7B05A555C9C}"/>
              </a:ext>
            </a:extLst>
          </p:cNvPr>
          <p:cNvSpPr/>
          <p:nvPr/>
        </p:nvSpPr>
        <p:spPr>
          <a:xfrm>
            <a:off x="407109" y="2913238"/>
            <a:ext cx="1595120" cy="750084"/>
          </a:xfrm>
          <a:prstGeom prst="rect">
            <a:avLst/>
          </a:prstGeom>
          <a:solidFill>
            <a:srgbClr val="A28EC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angle 10">
            <a:extLst>
              <a:ext uri="{FF2B5EF4-FFF2-40B4-BE49-F238E27FC236}">
                <a16:creationId xmlns:a16="http://schemas.microsoft.com/office/drawing/2014/main" id="{AAA0EC0C-003F-7D7F-2779-C145C8315D9A}"/>
              </a:ext>
            </a:extLst>
          </p:cNvPr>
          <p:cNvSpPr/>
          <p:nvPr/>
        </p:nvSpPr>
        <p:spPr>
          <a:xfrm>
            <a:off x="407109" y="3752486"/>
            <a:ext cx="1595120" cy="750084"/>
          </a:xfrm>
          <a:prstGeom prst="rect">
            <a:avLst/>
          </a:prstGeom>
          <a:solidFill>
            <a:srgbClr val="2B55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Rectangle 19">
            <a:extLst>
              <a:ext uri="{FF2B5EF4-FFF2-40B4-BE49-F238E27FC236}">
                <a16:creationId xmlns:a16="http://schemas.microsoft.com/office/drawing/2014/main" id="{1556D7B5-97EF-F464-9788-17265F76EAED}"/>
              </a:ext>
            </a:extLst>
          </p:cNvPr>
          <p:cNvSpPr/>
          <p:nvPr/>
        </p:nvSpPr>
        <p:spPr>
          <a:xfrm>
            <a:off x="2178611" y="1317778"/>
            <a:ext cx="1595120" cy="750084"/>
          </a:xfrm>
          <a:prstGeom prst="rect">
            <a:avLst/>
          </a:prstGeom>
          <a:solidFill>
            <a:srgbClr val="E54C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Rectangle 20">
            <a:extLst>
              <a:ext uri="{FF2B5EF4-FFF2-40B4-BE49-F238E27FC236}">
                <a16:creationId xmlns:a16="http://schemas.microsoft.com/office/drawing/2014/main" id="{03DFCDA5-351A-6BCE-5309-13F8D26C8E8F}"/>
              </a:ext>
            </a:extLst>
          </p:cNvPr>
          <p:cNvSpPr/>
          <p:nvPr/>
        </p:nvSpPr>
        <p:spPr>
          <a:xfrm>
            <a:off x="2178611" y="2115508"/>
            <a:ext cx="1595120" cy="750084"/>
          </a:xfrm>
          <a:prstGeom prst="rect">
            <a:avLst/>
          </a:prstGeom>
          <a:solidFill>
            <a:srgbClr val="72C3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Rectangle 21">
            <a:extLst>
              <a:ext uri="{FF2B5EF4-FFF2-40B4-BE49-F238E27FC236}">
                <a16:creationId xmlns:a16="http://schemas.microsoft.com/office/drawing/2014/main" id="{DEEE4DC3-C804-7D0C-9AB4-EB62C5D3EAB6}"/>
              </a:ext>
            </a:extLst>
          </p:cNvPr>
          <p:cNvSpPr/>
          <p:nvPr/>
        </p:nvSpPr>
        <p:spPr>
          <a:xfrm>
            <a:off x="2178611" y="2913238"/>
            <a:ext cx="1595120" cy="750084"/>
          </a:xfrm>
          <a:prstGeom prst="rect">
            <a:avLst/>
          </a:prstGeom>
          <a:solidFill>
            <a:srgbClr val="4AE0C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Rectangle 22">
            <a:extLst>
              <a:ext uri="{FF2B5EF4-FFF2-40B4-BE49-F238E27FC236}">
                <a16:creationId xmlns:a16="http://schemas.microsoft.com/office/drawing/2014/main" id="{B71C68D6-1538-1421-7791-774FB8DB3F75}"/>
              </a:ext>
            </a:extLst>
          </p:cNvPr>
          <p:cNvSpPr/>
          <p:nvPr/>
        </p:nvSpPr>
        <p:spPr>
          <a:xfrm>
            <a:off x="2178611" y="3752486"/>
            <a:ext cx="1595120" cy="750084"/>
          </a:xfrm>
          <a:prstGeom prst="rect">
            <a:avLst/>
          </a:prstGeom>
          <a:solidFill>
            <a:srgbClr val="4F29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812703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AR" b="1">
                <a:solidFill>
                  <a:schemeClr val="bg1"/>
                </a:solidFill>
              </a:rPr>
              <a:t>ANEXOS</a:t>
            </a:r>
          </a:p>
        </p:txBody>
      </p:sp>
    </p:spTree>
    <p:extLst>
      <p:ext uri="{BB962C8B-B14F-4D97-AF65-F5344CB8AC3E}">
        <p14:creationId xmlns:p14="http://schemas.microsoft.com/office/powerpoint/2010/main" val="3262610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ED97-044D-2E9D-A08C-134C3FFCF7D1}"/>
              </a:ext>
            </a:extLst>
          </p:cNvPr>
          <p:cNvSpPr>
            <a:spLocks noGrp="1"/>
          </p:cNvSpPr>
          <p:nvPr>
            <p:ph type="title"/>
          </p:nvPr>
        </p:nvSpPr>
        <p:spPr/>
        <p:txBody>
          <a:bodyPr/>
          <a:lstStyle/>
          <a:p>
            <a:r>
              <a:rPr lang="en-US">
                <a:solidFill>
                  <a:schemeClr val="bg1"/>
                </a:solidFill>
              </a:rPr>
              <a:t>La IA </a:t>
            </a:r>
            <a:r>
              <a:rPr lang="en-US" err="1">
                <a:solidFill>
                  <a:schemeClr val="bg1"/>
                </a:solidFill>
              </a:rPr>
              <a:t>ya</a:t>
            </a:r>
            <a:r>
              <a:rPr lang="en-US">
                <a:solidFill>
                  <a:schemeClr val="bg1"/>
                </a:solidFill>
              </a:rPr>
              <a:t> no es </a:t>
            </a:r>
            <a:r>
              <a:rPr lang="en-US" err="1">
                <a:solidFill>
                  <a:schemeClr val="bg1"/>
                </a:solidFill>
              </a:rPr>
              <a:t>una</a:t>
            </a:r>
            <a:r>
              <a:rPr lang="en-US">
                <a:solidFill>
                  <a:schemeClr val="bg1"/>
                </a:solidFill>
              </a:rPr>
              <a:t> </a:t>
            </a:r>
            <a:r>
              <a:rPr lang="en-US" err="1">
                <a:solidFill>
                  <a:schemeClr val="bg1"/>
                </a:solidFill>
              </a:rPr>
              <a:t>tecnología</a:t>
            </a:r>
            <a:r>
              <a:rPr lang="en-US">
                <a:solidFill>
                  <a:schemeClr val="bg1"/>
                </a:solidFill>
              </a:rPr>
              <a:t> del future (material </a:t>
            </a:r>
            <a:r>
              <a:rPr lang="en-US" err="1">
                <a:solidFill>
                  <a:schemeClr val="bg1"/>
                </a:solidFill>
              </a:rPr>
              <a:t>ia</a:t>
            </a:r>
            <a:r>
              <a:rPr lang="en-US">
                <a:solidFill>
                  <a:schemeClr val="bg1"/>
                </a:solidFill>
              </a:rPr>
              <a:t>)</a:t>
            </a:r>
          </a:p>
        </p:txBody>
      </p:sp>
      <p:sp>
        <p:nvSpPr>
          <p:cNvPr id="3" name="Text Placeholder 2">
            <a:extLst>
              <a:ext uri="{FF2B5EF4-FFF2-40B4-BE49-F238E27FC236}">
                <a16:creationId xmlns:a16="http://schemas.microsoft.com/office/drawing/2014/main" id="{3CE3AB55-C67F-DC12-25E9-9F46D42867AA}"/>
              </a:ext>
            </a:extLst>
          </p:cNvPr>
          <p:cNvSpPr>
            <a:spLocks noGrp="1"/>
          </p:cNvSpPr>
          <p:nvPr>
            <p:ph type="body" sz="quarter" idx="14"/>
          </p:nvPr>
        </p:nvSpPr>
        <p:spPr/>
        <p:txBody>
          <a:bodyPr/>
          <a:lstStyle/>
          <a:p>
            <a:r>
              <a:rPr lang="es" sz="1100">
                <a:solidFill>
                  <a:schemeClr val="bg1"/>
                </a:solidFill>
              </a:rPr>
              <a:t>En los últimos 5 años, ha habido avances significativos en la IA, y 2023 se ha declarado como </a:t>
            </a:r>
            <a:r>
              <a:rPr lang="es-MX" sz="1100">
                <a:solidFill>
                  <a:schemeClr val="bg1"/>
                </a:solidFill>
              </a:rPr>
              <a:t>el año del avance de la IA con el auge de los modelos </a:t>
            </a:r>
            <a:r>
              <a:rPr lang="es-MX" sz="1100" err="1">
                <a:solidFill>
                  <a:schemeClr val="bg1"/>
                </a:solidFill>
              </a:rPr>
              <a:t>GenAI</a:t>
            </a:r>
            <a:r>
              <a:rPr lang="es-MX" sz="1100">
                <a:solidFill>
                  <a:schemeClr val="bg1"/>
                </a:solidFill>
              </a:rPr>
              <a:t>.</a:t>
            </a:r>
          </a:p>
          <a:p>
            <a:endParaRPr lang="es-MX">
              <a:solidFill>
                <a:schemeClr val="bg1"/>
              </a:solidFill>
            </a:endParaRPr>
          </a:p>
          <a:p>
            <a:r>
              <a:rPr lang="es" sz="1200" b="1">
                <a:solidFill>
                  <a:schemeClr val="bg1"/>
                </a:solidFill>
                <a:latin typeface="+mj-lt"/>
                <a:cs typeface="Calibri" panose="020F0502020204030204" pitchFamily="34" charset="0"/>
              </a:rPr>
              <a:t>Convertirse en una organización impulsada por la IA es un diferenciador estratégico clave. </a:t>
            </a:r>
            <a:r>
              <a:rPr lang="es" sz="1200">
                <a:solidFill>
                  <a:schemeClr val="bg1"/>
                </a:solidFill>
                <a:latin typeface="+mj-lt"/>
                <a:cs typeface="Calibri" panose="020F0502020204030204" pitchFamily="34" charset="0"/>
              </a:rPr>
              <a:t>Con la recesión económica y la creciente necesidad de mejorar los márgenes de beneficio, los líderes tecnológicos están bajo presión para invertir en iniciativas que mejoren</a:t>
            </a:r>
            <a:r>
              <a:rPr lang="es" sz="1200" b="1" i="1">
                <a:solidFill>
                  <a:schemeClr val="bg1"/>
                </a:solidFill>
                <a:latin typeface="+mj-lt"/>
                <a:cs typeface="Calibri" panose="020F0502020204030204" pitchFamily="34" charset="0"/>
              </a:rPr>
              <a:t> </a:t>
            </a:r>
            <a:r>
              <a:rPr lang="es" sz="1200">
                <a:solidFill>
                  <a:schemeClr val="bg1"/>
                </a:solidFill>
                <a:latin typeface="+mj-lt"/>
                <a:cs typeface="Calibri" panose="020F0502020204030204" pitchFamily="34" charset="0"/>
              </a:rPr>
              <a:t>la</a:t>
            </a:r>
            <a:r>
              <a:rPr lang="es" sz="1200" b="1" i="1">
                <a:solidFill>
                  <a:schemeClr val="bg1"/>
                </a:solidFill>
                <a:latin typeface="+mj-lt"/>
                <a:cs typeface="Calibri" panose="020F0502020204030204" pitchFamily="34" charset="0"/>
              </a:rPr>
              <a:t> eficiencia </a:t>
            </a:r>
            <a:r>
              <a:rPr lang="es" sz="1200">
                <a:solidFill>
                  <a:schemeClr val="bg1"/>
                </a:solidFill>
                <a:latin typeface="+mj-lt"/>
                <a:cs typeface="Calibri" panose="020F0502020204030204" pitchFamily="34" charset="0"/>
              </a:rPr>
              <a:t>y la </a:t>
            </a:r>
            <a:r>
              <a:rPr lang="es" sz="1200" b="1" i="1">
                <a:solidFill>
                  <a:schemeClr val="bg1"/>
                </a:solidFill>
                <a:latin typeface="+mj-lt"/>
                <a:cs typeface="Calibri" panose="020F0502020204030204" pitchFamily="34" charset="0"/>
              </a:rPr>
              <a:t>productividad </a:t>
            </a:r>
            <a:r>
              <a:rPr lang="es" sz="1200">
                <a:solidFill>
                  <a:schemeClr val="bg1"/>
                </a:solidFill>
                <a:latin typeface="+mj-lt"/>
                <a:cs typeface="Calibri" panose="020F0502020204030204" pitchFamily="34" charset="0"/>
              </a:rPr>
              <a:t>de la organización.</a:t>
            </a:r>
            <a:endParaRPr kumimoji="0" lang="en-GB" sz="1200" b="0" i="0" u="none" strike="noStrike" kern="1200" cap="none" spc="0" normalizeH="0" baseline="0" noProof="0">
              <a:ln>
                <a:noFill/>
              </a:ln>
              <a:solidFill>
                <a:schemeClr val="bg1"/>
              </a:solidFill>
              <a:effectLst/>
              <a:uLnTx/>
              <a:uFillTx/>
              <a:latin typeface="+mj-lt"/>
              <a:ea typeface="+mn-ea"/>
              <a:cs typeface="Calibri" panose="020F0502020204030204" pitchFamily="34" charset="0"/>
            </a:endParaRPr>
          </a:p>
          <a:p>
            <a:endParaRPr lang="es" sz="1200">
              <a:solidFill>
                <a:schemeClr val="bg1"/>
              </a:solidFill>
              <a:latin typeface="+mj-lt"/>
            </a:endParaRPr>
          </a:p>
          <a:p>
            <a:endParaRPr lang="en-US">
              <a:solidFill>
                <a:schemeClr val="bg1"/>
              </a:solidFill>
            </a:endParaRPr>
          </a:p>
        </p:txBody>
      </p:sp>
      <p:sp>
        <p:nvSpPr>
          <p:cNvPr id="4" name="Rectangle 3">
            <a:extLst>
              <a:ext uri="{FF2B5EF4-FFF2-40B4-BE49-F238E27FC236}">
                <a16:creationId xmlns:a16="http://schemas.microsoft.com/office/drawing/2014/main" id="{F06CA750-6726-C21B-E575-CFB9F011273A}"/>
              </a:ext>
            </a:extLst>
          </p:cNvPr>
          <p:cNvSpPr/>
          <p:nvPr/>
        </p:nvSpPr>
        <p:spPr>
          <a:xfrm>
            <a:off x="657705" y="3429000"/>
            <a:ext cx="2149223" cy="2523768"/>
          </a:xfrm>
          <a:prstGeom prst="rect">
            <a:avLst/>
          </a:prstGeom>
        </p:spPr>
        <p:txBody>
          <a:bodyPr wrap="square">
            <a:spAutoFit/>
          </a:bodyPr>
          <a:lstStyle/>
          <a:p>
            <a:pPr marL="0" lvl="1">
              <a:spcBef>
                <a:spcPts val="600"/>
              </a:spcBef>
              <a:buSzPct val="100000"/>
              <a:defRPr/>
            </a:pPr>
            <a:endParaRPr lang="en-GB" sz="1100">
              <a:solidFill>
                <a:schemeClr val="bg1"/>
              </a:solidFill>
              <a:latin typeface="+mj-lt"/>
              <a:ea typeface="Verdana" panose="020B0604030504040204" pitchFamily="34" charset="0"/>
              <a:cs typeface="Verdana" panose="020B0604030504040204" pitchFamily="34" charset="0"/>
            </a:endParaRPr>
          </a:p>
          <a:p>
            <a:pPr marL="171450" lvl="1" indent="-171450">
              <a:spcBef>
                <a:spcPts val="600"/>
              </a:spcBef>
              <a:buSzPct val="100000"/>
              <a:buFont typeface="Wingdings" panose="05000000000000000000" pitchFamily="2" charset="2"/>
              <a:buChar char="q"/>
              <a:defRPr/>
            </a:pPr>
            <a:r>
              <a:rPr lang="es" sz="1100">
                <a:solidFill>
                  <a:schemeClr val="bg1"/>
                </a:solidFill>
                <a:latin typeface="+mj-lt"/>
                <a:ea typeface="Verdana" panose="020B0604030504040204" pitchFamily="34" charset="0"/>
                <a:cs typeface="Verdana" panose="020B0604030504040204" pitchFamily="34" charset="0"/>
              </a:rPr>
              <a:t>Una colección de tecnologías </a:t>
            </a:r>
            <a:r>
              <a:rPr kumimoji="0" lang="es"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que pueden aprender, razonar y automatizar tareas que requieren cognición a nivel humano</a:t>
            </a:r>
          </a:p>
          <a:p>
            <a:pPr marL="171450" lvl="1" indent="-171450">
              <a:spcBef>
                <a:spcPts val="600"/>
              </a:spcBef>
              <a:buSzPct val="100000"/>
              <a:buFont typeface="Wingdings" panose="05000000000000000000" pitchFamily="2" charset="2"/>
              <a:buChar char="q"/>
              <a:defRPr/>
            </a:pPr>
            <a:r>
              <a:rPr lang="es" sz="1100">
                <a:solidFill>
                  <a:schemeClr val="bg1"/>
                </a:solidFill>
                <a:latin typeface="+mj-lt"/>
                <a:ea typeface="Verdana" panose="020B0604030504040204" pitchFamily="34" charset="0"/>
                <a:cs typeface="Verdana" panose="020B0604030504040204" pitchFamily="34" charset="0"/>
              </a:rPr>
              <a:t>Utiliza datos y algoritmos para </a:t>
            </a:r>
            <a:r>
              <a:rPr kumimoji="0" lang="es"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mejorar la eficiencia, los conocimientos y la toma de decisiones sin necesidad de la codificación tradicional de la lógica empresarial</a:t>
            </a:r>
            <a:endParaRPr kumimoji="0" lang="en-US" sz="1100" i="0" u="none" strike="noStrike" kern="1200" cap="none" spc="0" normalizeH="0" baseline="0" noProof="0">
              <a:ln>
                <a:noFill/>
              </a:ln>
              <a:solidFill>
                <a:schemeClr val="bg1"/>
              </a:solidFill>
              <a:effectLst/>
              <a:uLnTx/>
              <a:uFillTx/>
              <a:latin typeface="+mj-lt"/>
              <a:ea typeface="+mn-ea"/>
              <a:cs typeface="+mn-cs"/>
            </a:endParaRPr>
          </a:p>
          <a:p>
            <a:pPr marL="0" marR="0" lvl="1" indent="0" algn="l" defTabSz="914400" rtl="0" eaLnBrk="1" fontAlgn="auto" latinLnBrk="0" hangingPunct="1">
              <a:lnSpc>
                <a:spcPct val="100000"/>
              </a:lnSpc>
              <a:spcBef>
                <a:spcPts val="600"/>
              </a:spcBef>
              <a:spcAft>
                <a:spcPts val="0"/>
              </a:spcAft>
              <a:buClrTx/>
              <a:buSzPct val="100000"/>
              <a:buFontTx/>
              <a:buNone/>
              <a:tabLst/>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0C915F17-2813-1D39-8FB1-242D9F3BAAC6}"/>
              </a:ext>
            </a:extLst>
          </p:cNvPr>
          <p:cNvSpPr/>
          <p:nvPr/>
        </p:nvSpPr>
        <p:spPr>
          <a:xfrm>
            <a:off x="2935861" y="3429000"/>
            <a:ext cx="2069755" cy="2523768"/>
          </a:xfrm>
          <a:prstGeom prst="rect">
            <a:avLst/>
          </a:prstGeom>
        </p:spPr>
        <p:txBody>
          <a:bodyPr wrap="square">
            <a:spAutoFit/>
          </a:bodyPr>
          <a:lstStyle/>
          <a:p>
            <a:pPr marL="0" lvl="1">
              <a:spcBef>
                <a:spcPts val="600"/>
              </a:spcBef>
              <a:buSzPct val="100000"/>
              <a:defRPr/>
            </a:pPr>
            <a:endParaRPr kumimoji="0" lang="en-GB"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171450" lvl="1" indent="-171450">
              <a:spcBef>
                <a:spcPts val="600"/>
              </a:spcBef>
              <a:buSzPct val="100000"/>
              <a:buFont typeface="Wingdings" panose="05000000000000000000" pitchFamily="2" charset="2"/>
              <a:buChar char="q"/>
              <a:defRPr/>
            </a:pPr>
            <a:r>
              <a:rPr kumimoji="0" lang="es"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Los sistemas de IA encuentran patrones sutiles en los datos para optimizar las predicciones y recomendaciones relevantes para los objetivos del negocio</a:t>
            </a:r>
          </a:p>
          <a:p>
            <a:pPr marL="171450" lvl="1" indent="-171450">
              <a:spcBef>
                <a:spcPts val="600"/>
              </a:spcBef>
              <a:buClr>
                <a:schemeClr val="bg1"/>
              </a:buClr>
              <a:buSzPct val="100000"/>
              <a:buFont typeface="Wingdings" panose="05000000000000000000" pitchFamily="2" charset="2"/>
              <a:buChar char="q"/>
              <a:defRPr/>
            </a:pPr>
            <a:r>
              <a:rPr kumimoji="0" lang="es"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El rendimiento mejora con el tiempo a medida que los modelos procesan datos más representativos y de alta calidad</a:t>
            </a:r>
            <a:endParaRPr kumimoji="0" lang="en-US" sz="1100" i="0" u="none" strike="noStrike" kern="1200" cap="none" spc="0" normalizeH="0" baseline="0" noProof="0">
              <a:ln>
                <a:noFill/>
              </a:ln>
              <a:solidFill>
                <a:schemeClr val="bg1"/>
              </a:solidFill>
              <a:effectLst/>
              <a:uLnTx/>
              <a:uFillTx/>
              <a:latin typeface="+mj-lt"/>
              <a:ea typeface="+mn-ea"/>
              <a:cs typeface="+mn-cs"/>
            </a:endParaRPr>
          </a:p>
          <a:p>
            <a:pPr marL="0" marR="0" lvl="1" indent="0" algn="l" defTabSz="914400" rtl="0" eaLnBrk="1" fontAlgn="auto" latinLnBrk="0" hangingPunct="1">
              <a:lnSpc>
                <a:spcPct val="100000"/>
              </a:lnSpc>
              <a:spcBef>
                <a:spcPts val="600"/>
              </a:spcBef>
              <a:spcAft>
                <a:spcPts val="0"/>
              </a:spcAft>
              <a:buClrTx/>
              <a:buSzPct val="100000"/>
              <a:buFontTx/>
              <a:buNone/>
              <a:tabLst/>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B8CCDFE4-2CB2-84D0-04DE-A2016FEC45F6}"/>
              </a:ext>
            </a:extLst>
          </p:cNvPr>
          <p:cNvSpPr/>
          <p:nvPr/>
        </p:nvSpPr>
        <p:spPr>
          <a:xfrm>
            <a:off x="5133537" y="3429000"/>
            <a:ext cx="2052926" cy="2277547"/>
          </a:xfrm>
          <a:prstGeom prst="rect">
            <a:avLst/>
          </a:prstGeom>
        </p:spPr>
        <p:txBody>
          <a:bodyPr wrap="square">
            <a:spAutoFit/>
          </a:bodyPr>
          <a:lstStyle/>
          <a:p>
            <a:pPr marL="0" lvl="1">
              <a:spcBef>
                <a:spcPts val="600"/>
              </a:spcBef>
              <a:buSzPct val="100000"/>
              <a:defRPr/>
            </a:pPr>
            <a:endParaRPr kumimoji="0" lang="en-GB"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171450" lvl="1" indent="-171450">
              <a:spcBef>
                <a:spcPts val="600"/>
              </a:spcBef>
              <a:buSzPct val="100000"/>
              <a:buFont typeface="Wingdings" panose="05000000000000000000" pitchFamily="2" charset="2"/>
              <a:buChar char="q"/>
              <a:defRPr/>
            </a:pPr>
            <a:r>
              <a:rPr lang="es" sz="1100">
                <a:solidFill>
                  <a:schemeClr val="bg1"/>
                </a:solidFill>
                <a:latin typeface="+mj-lt"/>
                <a:ea typeface="Verdana" panose="020B0604030504040204" pitchFamily="34" charset="0"/>
                <a:cs typeface="Verdana" panose="020B0604030504040204" pitchFamily="34" charset="0"/>
              </a:rPr>
              <a:t>Se puede utilizar para</a:t>
            </a:r>
            <a:r>
              <a:rPr kumimoji="0" lang="es"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 automatizar tareas rutinarias, optimizar las operaciones, liberar a los empleados del trabajo rutinario y permitir la planificación estratégica basada en datos</a:t>
            </a:r>
          </a:p>
          <a:p>
            <a:pPr marL="171450" lvl="1" indent="-171450">
              <a:spcBef>
                <a:spcPts val="600"/>
              </a:spcBef>
              <a:buSzPct val="100000"/>
              <a:buFont typeface="Wingdings" panose="05000000000000000000" pitchFamily="2" charset="2"/>
              <a:buChar char="q"/>
              <a:defRPr/>
            </a:pPr>
            <a:r>
              <a:rPr lang="es" sz="1100">
                <a:solidFill>
                  <a:schemeClr val="bg1"/>
                </a:solidFill>
                <a:latin typeface="+mj-lt"/>
                <a:ea typeface="Verdana" panose="020B0604030504040204" pitchFamily="34" charset="0"/>
                <a:cs typeface="Verdana" panose="020B0604030504040204" pitchFamily="34" charset="0"/>
              </a:rPr>
              <a:t>Ofrece una ventaja competitiva a través de productos y servicios innovadores</a:t>
            </a: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C8CB1E0E-6D29-61D1-7969-5653D751810C}"/>
              </a:ext>
            </a:extLst>
          </p:cNvPr>
          <p:cNvSpPr/>
          <p:nvPr/>
        </p:nvSpPr>
        <p:spPr>
          <a:xfrm>
            <a:off x="7315396" y="3429000"/>
            <a:ext cx="2053938" cy="2185214"/>
          </a:xfrm>
          <a:prstGeom prst="rect">
            <a:avLst/>
          </a:prstGeom>
        </p:spPr>
        <p:txBody>
          <a:bodyPr wrap="square">
            <a:spAutoFit/>
          </a:bodyPr>
          <a:lstStyle/>
          <a:p>
            <a:pPr marL="0" lvl="1">
              <a:spcBef>
                <a:spcPts val="600"/>
              </a:spcBef>
              <a:buSzPct val="100000"/>
              <a:defRPr/>
            </a:pPr>
            <a:endParaRPr kumimoji="0" lang="en-US"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171450" lvl="1" indent="-171450">
              <a:spcBef>
                <a:spcPts val="600"/>
              </a:spcBef>
              <a:buSzPct val="100000"/>
              <a:buFont typeface="Wingdings" panose="05000000000000000000" pitchFamily="2" charset="2"/>
              <a:buChar char="q"/>
              <a:defRPr/>
            </a:pPr>
            <a:r>
              <a:rPr kumimoji="0" lang="es"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Líderes establecidos en el sector de la IA incluyen Google, IBM, Microsoft, Amazon y Facebook</a:t>
            </a:r>
          </a:p>
          <a:p>
            <a:pPr marL="171450" lvl="1" indent="-171450">
              <a:spcBef>
                <a:spcPts val="600"/>
              </a:spcBef>
              <a:buSzPct val="100000"/>
              <a:buFont typeface="Wingdings" panose="05000000000000000000" pitchFamily="2" charset="2"/>
              <a:buChar char="q"/>
              <a:defRPr/>
            </a:pPr>
            <a:r>
              <a:rPr kumimoji="0" lang="es"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Innovadores emergentes como OpenAI, DeepMind y otros que se centran en aplicaciones o innovaciones específicas de IA</a:t>
            </a:r>
          </a:p>
          <a:p>
            <a:pPr marL="0" marR="0" lvl="1" indent="0" algn="l" defTabSz="914400" rtl="0" eaLnBrk="1" fontAlgn="auto" latinLnBrk="0" hangingPunct="1">
              <a:lnSpc>
                <a:spcPct val="100000"/>
              </a:lnSpc>
              <a:spcBef>
                <a:spcPts val="600"/>
              </a:spcBef>
              <a:spcAft>
                <a:spcPts val="0"/>
              </a:spcAft>
              <a:buClrTx/>
              <a:buSzPct val="100000"/>
              <a:buFontTx/>
              <a:buNone/>
              <a:tabLst/>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62894E4C-4900-6164-835C-D28432E3A040}"/>
              </a:ext>
            </a:extLst>
          </p:cNvPr>
          <p:cNvSpPr/>
          <p:nvPr/>
        </p:nvSpPr>
        <p:spPr>
          <a:xfrm>
            <a:off x="9497255" y="3429000"/>
            <a:ext cx="2163909" cy="1677382"/>
          </a:xfrm>
          <a:prstGeom prst="rect">
            <a:avLst/>
          </a:prstGeom>
        </p:spPr>
        <p:txBody>
          <a:bodyPr wrap="square">
            <a:spAutoFit/>
          </a:bodyPr>
          <a:lstStyle/>
          <a:p>
            <a:pPr marL="0" lvl="1">
              <a:spcBef>
                <a:spcPts val="600"/>
              </a:spcBef>
              <a:buSzPct val="100000"/>
              <a:defRPr/>
            </a:pPr>
            <a:endParaRPr lang="en-US" sz="1100">
              <a:solidFill>
                <a:schemeClr val="bg1"/>
              </a:solidFill>
              <a:latin typeface="+mj-lt"/>
              <a:ea typeface="Verdana" panose="020B0604030504040204" pitchFamily="34" charset="0"/>
              <a:cs typeface="Verdana" panose="020B0604030504040204" pitchFamily="34" charset="0"/>
            </a:endParaRPr>
          </a:p>
          <a:p>
            <a:pPr marL="171450" lvl="1" indent="-171450">
              <a:spcBef>
                <a:spcPts val="600"/>
              </a:spcBef>
              <a:buSzPct val="100000"/>
              <a:buFont typeface="Wingdings" panose="05000000000000000000" pitchFamily="2" charset="2"/>
              <a:buChar char="q"/>
              <a:defRPr/>
            </a:pPr>
            <a:r>
              <a:rPr lang="es-MX" sz="1100">
                <a:solidFill>
                  <a:schemeClr val="bg1"/>
                </a:solidFill>
                <a:latin typeface="+mj-lt"/>
                <a:ea typeface="Verdana" panose="020B0604030504040204" pitchFamily="34" charset="0"/>
                <a:cs typeface="Verdana" panose="020B0604030504040204" pitchFamily="34" charset="0"/>
              </a:rPr>
              <a:t>La propiedad de la tecnología de IA varía y las grandes empresas tecnológicas poseen sistemas de IA patentados</a:t>
            </a:r>
          </a:p>
          <a:p>
            <a:pPr marL="171450" lvl="1" indent="-171450">
              <a:spcBef>
                <a:spcPts val="600"/>
              </a:spcBef>
              <a:buSzPct val="100000"/>
              <a:buFont typeface="Wingdings" panose="05000000000000000000" pitchFamily="2" charset="2"/>
              <a:buChar char="q"/>
              <a:defRPr/>
            </a:pPr>
            <a:r>
              <a:rPr lang="es" sz="1100">
                <a:solidFill>
                  <a:schemeClr val="bg1"/>
                </a:solidFill>
                <a:latin typeface="+mj-lt"/>
                <a:ea typeface="Verdana" panose="020B0604030504040204" pitchFamily="34" charset="0"/>
                <a:cs typeface="Verdana" panose="020B0604030504040204" pitchFamily="34" charset="0"/>
              </a:rPr>
              <a:t>Otras tecnologías son de código abierto</a:t>
            </a:r>
            <a:endParaRPr kumimoji="0" lang="en-US"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0" marR="0" lvl="1" indent="0" algn="l" defTabSz="914400" rtl="0" eaLnBrk="1" fontAlgn="auto" latinLnBrk="0" hangingPunct="1">
              <a:lnSpc>
                <a:spcPct val="100000"/>
              </a:lnSpc>
              <a:spcBef>
                <a:spcPts val="600"/>
              </a:spcBef>
              <a:spcAft>
                <a:spcPts val="0"/>
              </a:spcAft>
              <a:buClrTx/>
              <a:buSzPct val="100000"/>
              <a:buFontTx/>
              <a:buNone/>
              <a:tabLst/>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grpSp>
        <p:nvGrpSpPr>
          <p:cNvPr id="9" name="Group 8">
            <a:extLst>
              <a:ext uri="{FF2B5EF4-FFF2-40B4-BE49-F238E27FC236}">
                <a16:creationId xmlns:a16="http://schemas.microsoft.com/office/drawing/2014/main" id="{4847CE57-87BF-E53B-C299-DA247A6192CE}"/>
              </a:ext>
            </a:extLst>
          </p:cNvPr>
          <p:cNvGrpSpPr>
            <a:grpSpLocks/>
          </p:cNvGrpSpPr>
          <p:nvPr/>
        </p:nvGrpSpPr>
        <p:grpSpPr>
          <a:xfrm>
            <a:off x="657705" y="3174662"/>
            <a:ext cx="1679553" cy="351266"/>
            <a:chOff x="1674742" y="3061996"/>
            <a:chExt cx="1679553" cy="351266"/>
          </a:xfrm>
        </p:grpSpPr>
        <p:sp>
          <p:nvSpPr>
            <p:cNvPr id="10" name="Rectangle 9">
              <a:extLst>
                <a:ext uri="{FF2B5EF4-FFF2-40B4-BE49-F238E27FC236}">
                  <a16:creationId xmlns:a16="http://schemas.microsoft.com/office/drawing/2014/main" id="{ED65D7A0-A586-0B24-7FEE-95FED0B6E77B}"/>
                </a:ext>
              </a:extLst>
            </p:cNvPr>
            <p:cNvSpPr/>
            <p:nvPr/>
          </p:nvSpPr>
          <p:spPr>
            <a:xfrm>
              <a:off x="1674742" y="3061996"/>
              <a:ext cx="16795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¿Qué es la IA?</a:t>
              </a:r>
            </a:p>
          </p:txBody>
        </p:sp>
        <p:cxnSp>
          <p:nvCxnSpPr>
            <p:cNvPr id="11" name="Straight Connector 10">
              <a:extLst>
                <a:ext uri="{FF2B5EF4-FFF2-40B4-BE49-F238E27FC236}">
                  <a16:creationId xmlns:a16="http://schemas.microsoft.com/office/drawing/2014/main" id="{172D9B4C-C70D-6490-DC12-7BFC8C527B60}"/>
                </a:ext>
              </a:extLst>
            </p:cNvPr>
            <p:cNvCxnSpPr/>
            <p:nvPr/>
          </p:nvCxnSpPr>
          <p:spPr>
            <a:xfrm>
              <a:off x="1752600" y="3413262"/>
              <a:ext cx="1371600"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371DAD8-6236-0104-2FFF-32E2266F312E}"/>
              </a:ext>
            </a:extLst>
          </p:cNvPr>
          <p:cNvGrpSpPr>
            <a:grpSpLocks/>
          </p:cNvGrpSpPr>
          <p:nvPr/>
        </p:nvGrpSpPr>
        <p:grpSpPr>
          <a:xfrm>
            <a:off x="2935861" y="2917220"/>
            <a:ext cx="1800000" cy="630871"/>
            <a:chOff x="3480103" y="3112330"/>
            <a:chExt cx="1800000" cy="630871"/>
          </a:xfrm>
        </p:grpSpPr>
        <p:sp>
          <p:nvSpPr>
            <p:cNvPr id="13" name="Rectangle 12">
              <a:extLst>
                <a:ext uri="{FF2B5EF4-FFF2-40B4-BE49-F238E27FC236}">
                  <a16:creationId xmlns:a16="http://schemas.microsoft.com/office/drawing/2014/main" id="{950BD21C-5EFE-6D1E-A33A-45F45CA92C49}"/>
                </a:ext>
              </a:extLst>
            </p:cNvPr>
            <p:cNvSpPr/>
            <p:nvPr/>
          </p:nvSpPr>
          <p:spPr>
            <a:xfrm>
              <a:off x="3480103" y="3112330"/>
              <a:ext cx="18000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 sz="1600" b="1">
                  <a:solidFill>
                    <a:schemeClr val="bg1"/>
                  </a:solidFill>
                  <a:latin typeface="+mj-lt"/>
                  <a:ea typeface="Verdana" panose="020B0604030504040204" pitchFamily="34" charset="0"/>
                  <a:cs typeface="Verdana" panose="020B0604030504040204" pitchFamily="34" charset="0"/>
                </a:rPr>
                <a:t>¿Cómo funciona?</a:t>
              </a:r>
              <a:endParaRPr kumimoji="0" lang="en-U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52ABC628-6675-B455-EDF3-C3551E19C6FB}"/>
                </a:ext>
              </a:extLst>
            </p:cNvPr>
            <p:cNvCxnSpPr/>
            <p:nvPr/>
          </p:nvCxnSpPr>
          <p:spPr>
            <a:xfrm>
              <a:off x="3585019" y="3743201"/>
              <a:ext cx="13716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3729E87-5ADA-EA52-6A19-EB13167A11DF}"/>
              </a:ext>
            </a:extLst>
          </p:cNvPr>
          <p:cNvGrpSpPr>
            <a:grpSpLocks/>
          </p:cNvGrpSpPr>
          <p:nvPr/>
        </p:nvGrpSpPr>
        <p:grpSpPr>
          <a:xfrm>
            <a:off x="5133537" y="2908831"/>
            <a:ext cx="1679553" cy="647309"/>
            <a:chOff x="5405911" y="2888498"/>
            <a:chExt cx="1679553" cy="647309"/>
          </a:xfrm>
        </p:grpSpPr>
        <p:sp>
          <p:nvSpPr>
            <p:cNvPr id="16" name="Rectangle 15">
              <a:extLst>
                <a:ext uri="{FF2B5EF4-FFF2-40B4-BE49-F238E27FC236}">
                  <a16:creationId xmlns:a16="http://schemas.microsoft.com/office/drawing/2014/main" id="{357A204F-6AAA-9C4D-D179-1AB75FD31082}"/>
                </a:ext>
              </a:extLst>
            </p:cNvPr>
            <p:cNvSpPr/>
            <p:nvPr/>
          </p:nvSpPr>
          <p:spPr>
            <a:xfrm>
              <a:off x="5405911" y="2888498"/>
              <a:ext cx="16795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¿Por qué es importante? </a:t>
              </a:r>
            </a:p>
          </p:txBody>
        </p:sp>
        <p:cxnSp>
          <p:nvCxnSpPr>
            <p:cNvPr id="17" name="Straight Connector 16">
              <a:extLst>
                <a:ext uri="{FF2B5EF4-FFF2-40B4-BE49-F238E27FC236}">
                  <a16:creationId xmlns:a16="http://schemas.microsoft.com/office/drawing/2014/main" id="{018C8A05-3556-4651-CA7F-4DFB2C42C618}"/>
                </a:ext>
              </a:extLst>
            </p:cNvPr>
            <p:cNvCxnSpPr/>
            <p:nvPr/>
          </p:nvCxnSpPr>
          <p:spPr>
            <a:xfrm>
              <a:off x="5455538" y="3535807"/>
              <a:ext cx="1371600" cy="0"/>
            </a:xfrm>
            <a:prstGeom prst="line">
              <a:avLst/>
            </a:prstGeom>
            <a:ln w="57150">
              <a:solidFill>
                <a:srgbClr val="FFCD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492446E-E163-E282-B4B0-94B8E402D574}"/>
              </a:ext>
            </a:extLst>
          </p:cNvPr>
          <p:cNvGrpSpPr>
            <a:grpSpLocks/>
          </p:cNvGrpSpPr>
          <p:nvPr/>
        </p:nvGrpSpPr>
        <p:grpSpPr>
          <a:xfrm>
            <a:off x="7315396" y="2908831"/>
            <a:ext cx="1679553" cy="648687"/>
            <a:chOff x="7223991" y="3103941"/>
            <a:chExt cx="1679553" cy="648687"/>
          </a:xfrm>
        </p:grpSpPr>
        <p:sp>
          <p:nvSpPr>
            <p:cNvPr id="19" name="Rectangle 18">
              <a:extLst>
                <a:ext uri="{FF2B5EF4-FFF2-40B4-BE49-F238E27FC236}">
                  <a16:creationId xmlns:a16="http://schemas.microsoft.com/office/drawing/2014/main" id="{C2DADE55-8D49-3EE7-1910-20D764CCA9AE}"/>
                </a:ext>
              </a:extLst>
            </p:cNvPr>
            <p:cNvSpPr/>
            <p:nvPr/>
          </p:nvSpPr>
          <p:spPr>
            <a:xfrm>
              <a:off x="7223991" y="3103941"/>
              <a:ext cx="16795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¿Quiénes están involucrados?</a:t>
              </a:r>
            </a:p>
          </p:txBody>
        </p:sp>
        <p:cxnSp>
          <p:nvCxnSpPr>
            <p:cNvPr id="20" name="Straight Connector 19">
              <a:extLst>
                <a:ext uri="{FF2B5EF4-FFF2-40B4-BE49-F238E27FC236}">
                  <a16:creationId xmlns:a16="http://schemas.microsoft.com/office/drawing/2014/main" id="{D69AB15F-2F8A-63E1-FBBB-7387D1DC9080}"/>
                </a:ext>
              </a:extLst>
            </p:cNvPr>
            <p:cNvCxnSpPr/>
            <p:nvPr/>
          </p:nvCxnSpPr>
          <p:spPr>
            <a:xfrm>
              <a:off x="7307007" y="3752628"/>
              <a:ext cx="13716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D815E9D-37B4-3C11-8409-0EBB6F0FC759}"/>
              </a:ext>
            </a:extLst>
          </p:cNvPr>
          <p:cNvGrpSpPr>
            <a:grpSpLocks/>
          </p:cNvGrpSpPr>
          <p:nvPr/>
        </p:nvGrpSpPr>
        <p:grpSpPr>
          <a:xfrm>
            <a:off x="9497255" y="2690717"/>
            <a:ext cx="1603105" cy="874857"/>
            <a:chOff x="9042071" y="2670383"/>
            <a:chExt cx="1603105" cy="874857"/>
          </a:xfrm>
        </p:grpSpPr>
        <p:sp>
          <p:nvSpPr>
            <p:cNvPr id="22" name="Rectangle 21">
              <a:extLst>
                <a:ext uri="{FF2B5EF4-FFF2-40B4-BE49-F238E27FC236}">
                  <a16:creationId xmlns:a16="http://schemas.microsoft.com/office/drawing/2014/main" id="{BF47C726-A187-A13B-0ECD-8C4023178254}"/>
                </a:ext>
              </a:extLst>
            </p:cNvPr>
            <p:cNvSpPr/>
            <p:nvPr/>
          </p:nvSpPr>
          <p:spPr>
            <a:xfrm>
              <a:off x="9042071" y="2670383"/>
              <a:ext cx="160310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¿Quién es el propietario de la tecnología?</a:t>
              </a:r>
            </a:p>
          </p:txBody>
        </p:sp>
        <p:cxnSp>
          <p:nvCxnSpPr>
            <p:cNvPr id="23" name="Straight Connector 22">
              <a:extLst>
                <a:ext uri="{FF2B5EF4-FFF2-40B4-BE49-F238E27FC236}">
                  <a16:creationId xmlns:a16="http://schemas.microsoft.com/office/drawing/2014/main" id="{A3A8D8C8-141A-DC87-FEB8-75A8C2C8860A}"/>
                </a:ext>
              </a:extLst>
            </p:cNvPr>
            <p:cNvCxnSpPr/>
            <p:nvPr/>
          </p:nvCxnSpPr>
          <p:spPr>
            <a:xfrm>
              <a:off x="9139426" y="3545240"/>
              <a:ext cx="1371600" cy="0"/>
            </a:xfrm>
            <a:prstGeom prst="line">
              <a:avLst/>
            </a:prstGeom>
            <a:ln w="57150">
              <a:solidFill>
                <a:srgbClr val="046A3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762493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CF03-BF03-C7D8-CF7A-026AE59851C0}"/>
              </a:ext>
            </a:extLst>
          </p:cNvPr>
          <p:cNvSpPr>
            <a:spLocks noGrp="1"/>
          </p:cNvSpPr>
          <p:nvPr>
            <p:ph type="title"/>
          </p:nvPr>
        </p:nvSpPr>
        <p:spPr/>
        <p:txBody>
          <a:bodyPr/>
          <a:lstStyle/>
          <a:p>
            <a:r>
              <a:rPr lang="en-US">
                <a:solidFill>
                  <a:schemeClr val="bg1"/>
                </a:solidFill>
              </a:rPr>
              <a:t>La IA tiene muchos beneficios para las organizaciones cuando se basa en una estrategia clara</a:t>
            </a:r>
          </a:p>
        </p:txBody>
      </p:sp>
      <p:sp>
        <p:nvSpPr>
          <p:cNvPr id="4" name="Rectangle 3">
            <a:extLst>
              <a:ext uri="{FF2B5EF4-FFF2-40B4-BE49-F238E27FC236}">
                <a16:creationId xmlns:a16="http://schemas.microsoft.com/office/drawing/2014/main" id="{10DE8511-2D7E-1C37-534A-904B051333F3}"/>
              </a:ext>
            </a:extLst>
          </p:cNvPr>
          <p:cNvSpPr/>
          <p:nvPr/>
        </p:nvSpPr>
        <p:spPr>
          <a:xfrm>
            <a:off x="516279" y="1813216"/>
            <a:ext cx="11159442" cy="2201371"/>
          </a:xfrm>
          <a:prstGeom prst="rect">
            <a:avLst/>
          </a:prstGeom>
          <a:noFill/>
          <a:ln w="9525" cap="sq" cmpd="sng" algn="ctr">
            <a:solidFill>
              <a:schemeClr val="accent1"/>
            </a:solidFill>
            <a:prstDash val="solid"/>
          </a:ln>
          <a:effectLst/>
        </p:spPr>
        <p:txBody>
          <a:bodyPr tIns="182832" rtlCol="0" anchor="t"/>
          <a:lstStyle/>
          <a:p>
            <a:pPr marL="171399" marR="0" lvl="0" indent="-171399" algn="l" defTabSz="914126"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900" b="0" i="0" u="none" strike="noStrike" kern="0" cap="none" spc="0" normalizeH="0" baseline="0" noProof="0">
              <a:ln>
                <a:noFill/>
              </a:ln>
              <a:solidFill>
                <a:schemeClr val="bg1"/>
              </a:solidFill>
              <a:effectLst/>
              <a:uLnTx/>
              <a:uFillTx/>
              <a:latin typeface="+mj-lt"/>
              <a:ea typeface="Microsoft YaHei UI Light" panose="020B0502040204020203" pitchFamily="34" charset="-122"/>
              <a:cs typeface="Arial" panose="020B0604020202020204" pitchFamily="34" charset="0"/>
            </a:endParaRPr>
          </a:p>
        </p:txBody>
      </p:sp>
      <p:sp>
        <p:nvSpPr>
          <p:cNvPr id="5" name="Rectangle 4">
            <a:extLst>
              <a:ext uri="{FF2B5EF4-FFF2-40B4-BE49-F238E27FC236}">
                <a16:creationId xmlns:a16="http://schemas.microsoft.com/office/drawing/2014/main" id="{BF0A5550-4D89-B752-6811-E6F46D649E5F}"/>
              </a:ext>
            </a:extLst>
          </p:cNvPr>
          <p:cNvSpPr/>
          <p:nvPr/>
        </p:nvSpPr>
        <p:spPr>
          <a:xfrm>
            <a:off x="5367314" y="1733841"/>
            <a:ext cx="1551216" cy="169277"/>
          </a:xfrm>
          <a:prstGeom prst="rect">
            <a:avLst/>
          </a:prstGeom>
          <a:solidFill>
            <a:srgbClr val="08041D"/>
          </a:solidFill>
          <a:ln w="9525" cap="sq" cmpd="sng" algn="ctr">
            <a:noFill/>
            <a:prstDash val="dash"/>
          </a:ln>
          <a:effectLst/>
        </p:spPr>
        <p:txBody>
          <a:bodyPr wrap="square" lIns="91416" tIns="0" rIns="91416" bIns="0" rtlCol="0" anchor="ctr">
            <a:spAutoFit/>
          </a:bodyPr>
          <a:lstStyle/>
          <a:p>
            <a:pPr algn="ctr" defTabSz="914126">
              <a:spcAft>
                <a:spcPts val="600"/>
              </a:spcAft>
              <a:defRPr/>
            </a:pPr>
            <a:r>
              <a:rPr kumimoji="0" lang="es" sz="1100" b="1" i="0" u="none" strike="noStrike" kern="0" cap="none" spc="0" normalizeH="0" baseline="0" noProof="0">
                <a:ln>
                  <a:noFill/>
                </a:ln>
                <a:solidFill>
                  <a:schemeClr val="bg1"/>
                </a:solidFill>
                <a:effectLst/>
                <a:uLnTx/>
                <a:uFillTx/>
                <a:latin typeface="+mj-lt"/>
                <a:ea typeface="Microsoft YaHei UI Light" panose="020B0502040204020203" pitchFamily="34" charset="-122"/>
                <a:cs typeface="+mn-cs"/>
              </a:rPr>
              <a:t>Oportunidades</a:t>
            </a:r>
          </a:p>
        </p:txBody>
      </p:sp>
      <p:sp>
        <p:nvSpPr>
          <p:cNvPr id="6" name="Rectangle 5">
            <a:extLst>
              <a:ext uri="{FF2B5EF4-FFF2-40B4-BE49-F238E27FC236}">
                <a16:creationId xmlns:a16="http://schemas.microsoft.com/office/drawing/2014/main" id="{AFA9AF0A-38D7-68AB-CE5F-F192D1B7B09A}"/>
              </a:ext>
            </a:extLst>
          </p:cNvPr>
          <p:cNvSpPr/>
          <p:nvPr/>
        </p:nvSpPr>
        <p:spPr>
          <a:xfrm>
            <a:off x="516279" y="4234544"/>
            <a:ext cx="11159442" cy="2271391"/>
          </a:xfrm>
          <a:prstGeom prst="rect">
            <a:avLst/>
          </a:prstGeom>
          <a:noFill/>
          <a:ln w="9525" cap="sq" cmpd="sng" algn="ctr">
            <a:solidFill>
              <a:schemeClr val="accent5"/>
            </a:solidFill>
            <a:prstDash val="solid"/>
          </a:ln>
          <a:effectLst/>
        </p:spPr>
        <p:txBody>
          <a:bodyPr tIns="182832" rtlCol="0" anchor="t"/>
          <a:lstStyle/>
          <a:p>
            <a:pPr marL="171399" marR="0" lvl="0" indent="-171399" algn="l" defTabSz="914126"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900" b="0" i="0" u="none" strike="noStrike" kern="0" cap="none" spc="0" normalizeH="0" baseline="0" noProof="0">
              <a:ln>
                <a:noFill/>
              </a:ln>
              <a:solidFill>
                <a:schemeClr val="bg1"/>
              </a:solidFill>
              <a:effectLst/>
              <a:uLnTx/>
              <a:uFillTx/>
              <a:latin typeface="+mj-lt"/>
              <a:ea typeface="Microsoft YaHei UI Light" panose="020B0502040204020203" pitchFamily="34" charset="-122"/>
              <a:cs typeface="Arial" panose="020B0604020202020204" pitchFamily="34" charset="0"/>
            </a:endParaRPr>
          </a:p>
        </p:txBody>
      </p:sp>
      <p:sp>
        <p:nvSpPr>
          <p:cNvPr id="7" name="Rectangle 6">
            <a:extLst>
              <a:ext uri="{FF2B5EF4-FFF2-40B4-BE49-F238E27FC236}">
                <a16:creationId xmlns:a16="http://schemas.microsoft.com/office/drawing/2014/main" id="{D248D68A-0B40-BC32-EF0E-6B9234895736}"/>
              </a:ext>
            </a:extLst>
          </p:cNvPr>
          <p:cNvSpPr/>
          <p:nvPr/>
        </p:nvSpPr>
        <p:spPr>
          <a:xfrm>
            <a:off x="5387303" y="4159662"/>
            <a:ext cx="1551216" cy="169277"/>
          </a:xfrm>
          <a:prstGeom prst="rect">
            <a:avLst/>
          </a:prstGeom>
          <a:solidFill>
            <a:srgbClr val="08041D"/>
          </a:solidFill>
          <a:ln w="9525" cap="sq" cmpd="sng" algn="ctr">
            <a:noFill/>
            <a:prstDash val="dash"/>
          </a:ln>
          <a:effectLst/>
        </p:spPr>
        <p:txBody>
          <a:bodyPr wrap="square" lIns="91416" tIns="0" rIns="91416" bIns="0" rtlCol="0" anchor="ctr">
            <a:spAutoFit/>
          </a:bodyPr>
          <a:lstStyle/>
          <a:p>
            <a:pPr algn="ctr" defTabSz="914126">
              <a:spcAft>
                <a:spcPts val="600"/>
              </a:spcAft>
              <a:defRPr/>
            </a:pPr>
            <a:r>
              <a:rPr kumimoji="0" lang="es" sz="1100" b="1" i="0" u="none" strike="noStrike" kern="0" cap="none" spc="0" normalizeH="0" baseline="0" noProof="0">
                <a:ln>
                  <a:noFill/>
                </a:ln>
                <a:solidFill>
                  <a:schemeClr val="bg1"/>
                </a:solidFill>
                <a:effectLst/>
                <a:uLnTx/>
                <a:uFillTx/>
                <a:latin typeface="+mj-lt"/>
                <a:ea typeface="Microsoft YaHei UI Light" panose="020B0502040204020203" pitchFamily="34" charset="-122"/>
                <a:cs typeface="+mn-cs"/>
              </a:rPr>
              <a:t>Desafíos</a:t>
            </a:r>
          </a:p>
        </p:txBody>
      </p:sp>
      <p:pic>
        <p:nvPicPr>
          <p:cNvPr id="8" name="Graphic 7" descr="Opinión del cliente con relleno sólido">
            <a:extLst>
              <a:ext uri="{FF2B5EF4-FFF2-40B4-BE49-F238E27FC236}">
                <a16:creationId xmlns:a16="http://schemas.microsoft.com/office/drawing/2014/main" id="{FAF36E09-F183-44FF-7115-C174AD97F62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324437" y="2130770"/>
            <a:ext cx="553883" cy="553883"/>
          </a:xfrm>
          <a:prstGeom prst="rect">
            <a:avLst/>
          </a:prstGeom>
        </p:spPr>
      </p:pic>
      <p:sp>
        <p:nvSpPr>
          <p:cNvPr id="9" name="Rectangle 8">
            <a:extLst>
              <a:ext uri="{FF2B5EF4-FFF2-40B4-BE49-F238E27FC236}">
                <a16:creationId xmlns:a16="http://schemas.microsoft.com/office/drawing/2014/main" id="{2B486358-BEF9-7DF0-AC52-F0BDCEC8650A}"/>
              </a:ext>
            </a:extLst>
          </p:cNvPr>
          <p:cNvSpPr/>
          <p:nvPr/>
        </p:nvSpPr>
        <p:spPr>
          <a:xfrm>
            <a:off x="636734" y="2797736"/>
            <a:ext cx="1834794" cy="10113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i="0" u="none" strike="noStrike" kern="1200" cap="none" spc="0" normalizeH="0" baseline="0" noProof="0">
                <a:ln>
                  <a:noFill/>
                </a:ln>
                <a:solidFill>
                  <a:schemeClr val="bg1"/>
                </a:solidFill>
                <a:effectLst/>
                <a:uLnTx/>
                <a:uFillTx/>
                <a:latin typeface="+mj-lt"/>
                <a:ea typeface="Arial" charset="0"/>
                <a:cs typeface="Arial" charset="0"/>
              </a:rPr>
              <a:t>Mejore la experiencia del cliente seleccionando y personalizando las interacciones con los clientes y proporcionando información basada en IA  </a:t>
            </a:r>
          </a:p>
        </p:txBody>
      </p:sp>
      <p:sp>
        <p:nvSpPr>
          <p:cNvPr id="10" name="Rectangle 9">
            <a:extLst>
              <a:ext uri="{FF2B5EF4-FFF2-40B4-BE49-F238E27FC236}">
                <a16:creationId xmlns:a16="http://schemas.microsoft.com/office/drawing/2014/main" id="{35BC2B6D-F1FF-1C59-6293-E9C1C7E09C00}"/>
              </a:ext>
            </a:extLst>
          </p:cNvPr>
          <p:cNvSpPr/>
          <p:nvPr/>
        </p:nvSpPr>
        <p:spPr>
          <a:xfrm>
            <a:off x="2647813" y="2797736"/>
            <a:ext cx="2193637" cy="89043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i="0" u="none" strike="noStrike" kern="1200" cap="none" spc="0" normalizeH="0" baseline="0" noProof="0">
                <a:ln>
                  <a:noFill/>
                </a:ln>
                <a:solidFill>
                  <a:schemeClr val="bg1"/>
                </a:solidFill>
                <a:effectLst/>
                <a:uLnTx/>
                <a:uFillTx/>
                <a:latin typeface="+mj-lt"/>
                <a:ea typeface="Arial" charset="0"/>
                <a:cs typeface="Arial" charset="0"/>
              </a:rPr>
              <a:t>Mejore la productividad de los empleados al permitir una rápida toma de decisiones basada en datos y la automatización de procesos/tareas</a:t>
            </a:r>
            <a:endParaRPr kumimoji="0" lang="en-US" sz="1100" i="0" u="none" strike="noStrike" kern="1200" cap="none" spc="0" normalizeH="0" baseline="0" noProof="0">
              <a:ln>
                <a:noFill/>
              </a:ln>
              <a:solidFill>
                <a:schemeClr val="bg1"/>
              </a:solidFill>
              <a:effectLst/>
              <a:uLnTx/>
              <a:uFillTx/>
              <a:latin typeface="+mj-lt"/>
              <a:ea typeface="Arial" charset="0"/>
              <a:cs typeface="Arial" charset="0"/>
            </a:endParaRPr>
          </a:p>
        </p:txBody>
      </p:sp>
      <p:sp>
        <p:nvSpPr>
          <p:cNvPr id="11" name="Rectangle 10">
            <a:extLst>
              <a:ext uri="{FF2B5EF4-FFF2-40B4-BE49-F238E27FC236}">
                <a16:creationId xmlns:a16="http://schemas.microsoft.com/office/drawing/2014/main" id="{1AFC9845-5431-AFBC-D59D-602A613FE00F}"/>
              </a:ext>
            </a:extLst>
          </p:cNvPr>
          <p:cNvSpPr/>
          <p:nvPr/>
        </p:nvSpPr>
        <p:spPr>
          <a:xfrm>
            <a:off x="5249532" y="2797736"/>
            <a:ext cx="1786781" cy="86848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i="0" u="none" strike="noStrike" kern="1200" cap="none" spc="0" normalizeH="0" baseline="0" noProof="0">
                <a:ln>
                  <a:noFill/>
                </a:ln>
                <a:solidFill>
                  <a:schemeClr val="bg1"/>
                </a:solidFill>
                <a:effectLst/>
                <a:uLnTx/>
                <a:uFillTx/>
                <a:latin typeface="+mj-lt"/>
                <a:ea typeface="Arial" charset="0"/>
                <a:cs typeface="Arial" charset="0"/>
              </a:rPr>
              <a:t>Reduzca el time to market acelerando la detección/prueba a través de la predicción de resultados</a:t>
            </a:r>
          </a:p>
        </p:txBody>
      </p:sp>
      <p:sp>
        <p:nvSpPr>
          <p:cNvPr id="12" name="Rectangle 11">
            <a:extLst>
              <a:ext uri="{FF2B5EF4-FFF2-40B4-BE49-F238E27FC236}">
                <a16:creationId xmlns:a16="http://schemas.microsoft.com/office/drawing/2014/main" id="{C2F4BF25-B265-F26E-722A-C0304739264F}"/>
              </a:ext>
            </a:extLst>
          </p:cNvPr>
          <p:cNvSpPr/>
          <p:nvPr/>
        </p:nvSpPr>
        <p:spPr>
          <a:xfrm>
            <a:off x="7448982" y="2797736"/>
            <a:ext cx="2028562" cy="10113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 sz="1100">
                <a:solidFill>
                  <a:schemeClr val="bg1"/>
                </a:solidFill>
                <a:latin typeface="+mj-lt"/>
                <a:ea typeface="Arial" charset="0"/>
                <a:cs typeface="Arial" charset="0"/>
              </a:rPr>
              <a:t>Amplía las posibilidades creativas más allá de los límites de la imaginación humana mediante conocimientos basados en datos y automatización inteligente </a:t>
            </a:r>
            <a:endParaRPr kumimoji="0" lang="en-US" sz="1100" i="0" u="none" strike="noStrike" kern="1200" cap="none" spc="0" normalizeH="0" baseline="0" noProof="0">
              <a:ln>
                <a:noFill/>
              </a:ln>
              <a:solidFill>
                <a:schemeClr val="bg1"/>
              </a:solidFill>
              <a:effectLst/>
              <a:uLnTx/>
              <a:uFillTx/>
              <a:latin typeface="+mj-lt"/>
              <a:ea typeface="Arial" charset="0"/>
              <a:cs typeface="Arial" charset="0"/>
            </a:endParaRPr>
          </a:p>
        </p:txBody>
      </p:sp>
      <p:sp>
        <p:nvSpPr>
          <p:cNvPr id="13" name="Rectangle 12">
            <a:extLst>
              <a:ext uri="{FF2B5EF4-FFF2-40B4-BE49-F238E27FC236}">
                <a16:creationId xmlns:a16="http://schemas.microsoft.com/office/drawing/2014/main" id="{41772DB6-9728-5009-BA95-5DDF398DDDC3}"/>
              </a:ext>
            </a:extLst>
          </p:cNvPr>
          <p:cNvSpPr/>
          <p:nvPr/>
        </p:nvSpPr>
        <p:spPr>
          <a:xfrm>
            <a:off x="9707056" y="2797736"/>
            <a:ext cx="1657945" cy="76277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i="0" u="none" strike="noStrike" kern="1200" cap="none" spc="0" normalizeH="0" baseline="0">
                <a:ln>
                  <a:noFill/>
                </a:ln>
                <a:solidFill>
                  <a:schemeClr val="bg1"/>
                </a:solidFill>
                <a:effectLst/>
                <a:uLnTx/>
                <a:uFillTx/>
                <a:latin typeface="+mj-lt"/>
                <a:ea typeface="Arial" charset="0"/>
                <a:cs typeface="Arial" charset="0"/>
              </a:rPr>
              <a:t>Optimice </a:t>
            </a:r>
            <a:r>
              <a:rPr lang="es" sz="1100">
                <a:solidFill>
                  <a:schemeClr val="bg1"/>
                </a:solidFill>
                <a:latin typeface="+mj-lt"/>
                <a:ea typeface="Arial" charset="0"/>
                <a:cs typeface="Arial" charset="0"/>
              </a:rPr>
              <a:t>costos</a:t>
            </a:r>
            <a:r>
              <a:rPr kumimoji="0" lang="es" sz="1100" i="0" u="none" strike="noStrike" kern="1200" cap="none" spc="0" normalizeH="0" baseline="0">
                <a:ln>
                  <a:noFill/>
                </a:ln>
                <a:solidFill>
                  <a:schemeClr val="bg1"/>
                </a:solidFill>
                <a:effectLst/>
                <a:uLnTx/>
                <a:uFillTx/>
                <a:latin typeface="+mj-lt"/>
                <a:ea typeface="Arial" charset="0"/>
                <a:cs typeface="Arial" charset="0"/>
              </a:rPr>
              <a:t> a través del mantenimiento predictivo y la eficiencia operativa</a:t>
            </a:r>
          </a:p>
        </p:txBody>
      </p:sp>
      <p:pic>
        <p:nvPicPr>
          <p:cNvPr id="14" name="Graphic 13" descr="Público objetivo con relleno sólido">
            <a:extLst>
              <a:ext uri="{FF2B5EF4-FFF2-40B4-BE49-F238E27FC236}">
                <a16:creationId xmlns:a16="http://schemas.microsoft.com/office/drawing/2014/main" id="{447953B6-8236-58EE-E8A1-8583C3AD58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4437" y="4558370"/>
            <a:ext cx="553883" cy="553883"/>
          </a:xfrm>
          <a:prstGeom prst="rect">
            <a:avLst/>
          </a:prstGeom>
        </p:spPr>
      </p:pic>
      <p:pic>
        <p:nvPicPr>
          <p:cNvPr id="15" name="Graphic 14" descr="Investigación con relleno sólido">
            <a:extLst>
              <a:ext uri="{FF2B5EF4-FFF2-40B4-BE49-F238E27FC236}">
                <a16:creationId xmlns:a16="http://schemas.microsoft.com/office/drawing/2014/main" id="{B6786C3D-12A3-BC58-FB2A-B97FC18B87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48103" y="4558370"/>
            <a:ext cx="553883" cy="553883"/>
          </a:xfrm>
          <a:prstGeom prst="rect">
            <a:avLst/>
          </a:prstGeom>
        </p:spPr>
      </p:pic>
      <p:sp>
        <p:nvSpPr>
          <p:cNvPr id="16" name="Rectangle 15">
            <a:extLst>
              <a:ext uri="{FF2B5EF4-FFF2-40B4-BE49-F238E27FC236}">
                <a16:creationId xmlns:a16="http://schemas.microsoft.com/office/drawing/2014/main" id="{7995BD06-1FB3-50E1-B14A-9D5C85369347}"/>
              </a:ext>
            </a:extLst>
          </p:cNvPr>
          <p:cNvSpPr/>
          <p:nvPr/>
        </p:nvSpPr>
        <p:spPr>
          <a:xfrm>
            <a:off x="2867225" y="5212274"/>
            <a:ext cx="1974225" cy="105101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 sz="1100" i="0">
                <a:solidFill>
                  <a:schemeClr val="bg1"/>
                </a:solidFill>
                <a:effectLst/>
                <a:latin typeface="+mj-lt"/>
                <a:ea typeface="Open Sans" panose="020B0606030504020204" pitchFamily="34" charset="0"/>
                <a:cs typeface="Calibri" panose="020F0502020204030204" pitchFamily="34" charset="0"/>
              </a:rPr>
              <a:t>Una IA explicable y transparente es crucial para fomentar confianza y mitigar el riesgo de sesgos, optando por modelos de "caja blanca" en lugar de "caja negra"</a:t>
            </a: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F81FECC7-994E-139B-C2BE-D581492CE8E2}"/>
              </a:ext>
            </a:extLst>
          </p:cNvPr>
          <p:cNvSpPr/>
          <p:nvPr/>
        </p:nvSpPr>
        <p:spPr>
          <a:xfrm>
            <a:off x="753349" y="5212274"/>
            <a:ext cx="1740405" cy="123166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 sz="1100">
                <a:solidFill>
                  <a:schemeClr val="bg1"/>
                </a:solidFill>
                <a:latin typeface="+mj-lt"/>
                <a:ea typeface="Open Sans" panose="020B0606030504020204" pitchFamily="34" charset="0"/>
                <a:cs typeface="Calibri" panose="020F0502020204030204" pitchFamily="34" charset="0"/>
              </a:rPr>
              <a:t>Nuevas regulaciones para IA </a:t>
            </a:r>
            <a:r>
              <a:rPr kumimoji="0" lang="es" sz="1100" i="0" u="none" strike="noStrike" kern="1200" cap="none" spc="0" normalizeH="0" baseline="0" noProof="0">
                <a:ln>
                  <a:noFill/>
                </a:ln>
                <a:solidFill>
                  <a:schemeClr val="bg1"/>
                </a:solidFill>
                <a:effectLst/>
                <a:uLnTx/>
                <a:uFillTx/>
                <a:latin typeface="+mj-lt"/>
                <a:ea typeface="Arial" charset="0"/>
                <a:cs typeface="Arial" charset="0"/>
              </a:rPr>
              <a:t>estan entrando en efecto, por lo tanto, es imperativo mantener el cumplimiento, p. ej. la Ley de IA de la UE esperada para principios de 2024</a:t>
            </a:r>
          </a:p>
        </p:txBody>
      </p:sp>
      <p:sp>
        <p:nvSpPr>
          <p:cNvPr id="18" name="Rectangle 17">
            <a:extLst>
              <a:ext uri="{FF2B5EF4-FFF2-40B4-BE49-F238E27FC236}">
                <a16:creationId xmlns:a16="http://schemas.microsoft.com/office/drawing/2014/main" id="{3DEEC7F5-F3FF-2041-A96B-9845C151410D}"/>
              </a:ext>
            </a:extLst>
          </p:cNvPr>
          <p:cNvSpPr/>
          <p:nvPr/>
        </p:nvSpPr>
        <p:spPr>
          <a:xfrm>
            <a:off x="5108888" y="5212274"/>
            <a:ext cx="2155614" cy="123166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schemeClr val="bg1"/>
                </a:solidFill>
                <a:effectLst/>
                <a:uLnTx/>
                <a:uFillTx/>
                <a:latin typeface="+mj-lt"/>
                <a:ea typeface="Arial" charset="0"/>
                <a:cs typeface="Arial" charset="0"/>
              </a:rPr>
              <a:t>Para garantizar la integridad y el cumplimiento de los derechos de autor, se deben utilizar datos seleccionados adecuadamente para entrenar los modelos. La IA es tan buena como la </a:t>
            </a:r>
            <a:r>
              <a:rPr kumimoji="0" lang="es" sz="1100" b="1" i="0" u="none" strike="noStrike" kern="1200" cap="none" spc="0" normalizeH="0" baseline="0" noProof="0">
                <a:ln>
                  <a:noFill/>
                </a:ln>
                <a:solidFill>
                  <a:schemeClr val="bg1"/>
                </a:solidFill>
                <a:effectLst/>
                <a:uLnTx/>
                <a:uFillTx/>
                <a:latin typeface="+mj-lt"/>
                <a:ea typeface="Arial" charset="0"/>
                <a:cs typeface="Arial" charset="0"/>
              </a:rPr>
              <a:t>calidad de sus fuentes de datos</a:t>
            </a:r>
            <a:endParaRPr kumimoji="0" lang="en-US" sz="1100" b="0" i="0" u="none" strike="noStrike" kern="1200" cap="none" spc="0" normalizeH="0" baseline="0" noProof="0">
              <a:ln>
                <a:noFill/>
              </a:ln>
              <a:solidFill>
                <a:schemeClr val="bg1"/>
              </a:solidFill>
              <a:effectLst/>
              <a:uLnTx/>
              <a:uFillTx/>
              <a:latin typeface="+mj-lt"/>
              <a:ea typeface="Arial" charset="0"/>
              <a:cs typeface="Arial" charset="0"/>
            </a:endParaRPr>
          </a:p>
        </p:txBody>
      </p:sp>
      <p:sp>
        <p:nvSpPr>
          <p:cNvPr id="19" name="Rectangle 18">
            <a:extLst>
              <a:ext uri="{FF2B5EF4-FFF2-40B4-BE49-F238E27FC236}">
                <a16:creationId xmlns:a16="http://schemas.microsoft.com/office/drawing/2014/main" id="{CEDED252-98A2-FA96-47EE-A4B075B932AC}"/>
              </a:ext>
            </a:extLst>
          </p:cNvPr>
          <p:cNvSpPr/>
          <p:nvPr/>
        </p:nvSpPr>
        <p:spPr>
          <a:xfrm>
            <a:off x="9769808" y="5212274"/>
            <a:ext cx="1532442" cy="7920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 sz="1100">
                <a:solidFill>
                  <a:schemeClr val="bg1"/>
                </a:solidFill>
                <a:latin typeface="+mj-lt"/>
                <a:ea typeface="Arial" charset="0"/>
                <a:cs typeface="Arial" charset="0"/>
              </a:rPr>
              <a:t>Es imperativo abordar el campo novedoso y no examinado de la IA generativa con precaución</a:t>
            </a:r>
            <a:endParaRPr kumimoji="0" lang="en-US" sz="1100" i="0" u="none" strike="noStrike" kern="1200" cap="none" spc="0" normalizeH="0" baseline="0" noProof="0">
              <a:ln>
                <a:noFill/>
              </a:ln>
              <a:solidFill>
                <a:schemeClr val="bg1"/>
              </a:solidFill>
              <a:effectLst/>
              <a:uLnTx/>
              <a:uFillTx/>
              <a:latin typeface="+mj-lt"/>
              <a:ea typeface="Arial" charset="0"/>
              <a:cs typeface="Arial" charset="0"/>
            </a:endParaRPr>
          </a:p>
        </p:txBody>
      </p:sp>
      <p:sp>
        <p:nvSpPr>
          <p:cNvPr id="20" name="Rectangle 19">
            <a:extLst>
              <a:ext uri="{FF2B5EF4-FFF2-40B4-BE49-F238E27FC236}">
                <a16:creationId xmlns:a16="http://schemas.microsoft.com/office/drawing/2014/main" id="{A6403724-C9EF-F04B-2E22-63B28ABA9485}"/>
              </a:ext>
            </a:extLst>
          </p:cNvPr>
          <p:cNvSpPr/>
          <p:nvPr/>
        </p:nvSpPr>
        <p:spPr>
          <a:xfrm>
            <a:off x="7452379" y="5212274"/>
            <a:ext cx="2021768" cy="117383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i="0" u="none" strike="noStrike" kern="1200" cap="none" spc="0" normalizeH="0" baseline="0" noProof="0">
                <a:ln>
                  <a:noFill/>
                </a:ln>
                <a:solidFill>
                  <a:schemeClr val="bg1"/>
                </a:solidFill>
                <a:effectLst/>
                <a:uLnTx/>
                <a:uFillTx/>
                <a:latin typeface="+mj-lt"/>
                <a:ea typeface="Arial" charset="0"/>
                <a:cs typeface="Arial" charset="0"/>
              </a:rPr>
              <a:t>La interacción humana sigue siendo muy valorada. Una revisión holística de las formas actuales de trabajo es importante para </a:t>
            </a:r>
            <a:r>
              <a:rPr lang="es" sz="1100">
                <a:solidFill>
                  <a:schemeClr val="bg1"/>
                </a:solidFill>
                <a:latin typeface="+mj-lt"/>
                <a:cs typeface="Arial" charset="0"/>
              </a:rPr>
              <a:t>equilibrar la </a:t>
            </a:r>
            <a:r>
              <a:rPr kumimoji="0" lang="es" sz="1100" i="0" u="none" strike="noStrike" kern="1200" cap="none" spc="0" normalizeH="0" baseline="0" noProof="0">
                <a:ln>
                  <a:noFill/>
                </a:ln>
                <a:solidFill>
                  <a:schemeClr val="bg1"/>
                </a:solidFill>
                <a:effectLst/>
                <a:uLnTx/>
                <a:uFillTx/>
                <a:latin typeface="+mj-lt"/>
                <a:ea typeface="Arial" charset="0"/>
                <a:cs typeface="Arial" charset="0"/>
              </a:rPr>
              <a:t>innovación con el toque personal</a:t>
            </a:r>
          </a:p>
        </p:txBody>
      </p:sp>
      <p:pic>
        <p:nvPicPr>
          <p:cNvPr id="21" name="Graphic 20" descr="Placas giratorias con relleno sólido">
            <a:extLst>
              <a:ext uri="{FF2B5EF4-FFF2-40B4-BE49-F238E27FC236}">
                <a16:creationId xmlns:a16="http://schemas.microsoft.com/office/drawing/2014/main" id="{CC7D9273-EF22-23A9-2570-840BB67F09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72647" y="2130770"/>
            <a:ext cx="553883" cy="553883"/>
          </a:xfrm>
          <a:prstGeom prst="rect">
            <a:avLst/>
          </a:prstGeom>
        </p:spPr>
      </p:pic>
      <p:pic>
        <p:nvPicPr>
          <p:cNvPr id="22" name="Graphic 21" descr="Despertador con relleno sólido">
            <a:extLst>
              <a:ext uri="{FF2B5EF4-FFF2-40B4-BE49-F238E27FC236}">
                <a16:creationId xmlns:a16="http://schemas.microsoft.com/office/drawing/2014/main" id="{06EF765D-C518-5FF9-70A4-E41EA636DD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0856" y="2130770"/>
            <a:ext cx="553883" cy="553883"/>
          </a:xfrm>
          <a:prstGeom prst="rect">
            <a:avLst/>
          </a:prstGeom>
        </p:spPr>
      </p:pic>
      <p:pic>
        <p:nvPicPr>
          <p:cNvPr id="23" name="Graphic 22" descr="Figura de dibujo con relleno sólido">
            <a:extLst>
              <a:ext uri="{FF2B5EF4-FFF2-40B4-BE49-F238E27FC236}">
                <a16:creationId xmlns:a16="http://schemas.microsoft.com/office/drawing/2014/main" id="{B0D7EC2F-4CE5-531F-E38B-F71A29E89B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86322" y="2130770"/>
            <a:ext cx="553883" cy="553883"/>
          </a:xfrm>
          <a:prstGeom prst="rect">
            <a:avLst/>
          </a:prstGeom>
        </p:spPr>
      </p:pic>
      <p:pic>
        <p:nvPicPr>
          <p:cNvPr id="24" name="Graphic 23" descr="Dinero con relleno sólido">
            <a:extLst>
              <a:ext uri="{FF2B5EF4-FFF2-40B4-BE49-F238E27FC236}">
                <a16:creationId xmlns:a16="http://schemas.microsoft.com/office/drawing/2014/main" id="{FE9853A0-F261-BE14-B364-06229EC1F6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17275" y="2130770"/>
            <a:ext cx="553883" cy="553883"/>
          </a:xfrm>
          <a:prstGeom prst="rect">
            <a:avLst/>
          </a:prstGeom>
        </p:spPr>
      </p:pic>
      <p:pic>
        <p:nvPicPr>
          <p:cNvPr id="25" name="Graphic 24" descr="Caja de embalaje abierta con relleno sólido">
            <a:extLst>
              <a:ext uri="{FF2B5EF4-FFF2-40B4-BE49-F238E27FC236}">
                <a16:creationId xmlns:a16="http://schemas.microsoft.com/office/drawing/2014/main" id="{A960DA16-4E6E-DC80-F695-531DA5F931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72647" y="4558370"/>
            <a:ext cx="553883" cy="553883"/>
          </a:xfrm>
          <a:prstGeom prst="rect">
            <a:avLst/>
          </a:prstGeom>
        </p:spPr>
      </p:pic>
      <p:pic>
        <p:nvPicPr>
          <p:cNvPr id="26" name="Graphic 25" descr="Danza con relleno sólido">
            <a:extLst>
              <a:ext uri="{FF2B5EF4-FFF2-40B4-BE49-F238E27FC236}">
                <a16:creationId xmlns:a16="http://schemas.microsoft.com/office/drawing/2014/main" id="{31EBF9BC-4B70-D01E-172A-F886C1BD028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86322" y="4558370"/>
            <a:ext cx="553883" cy="553883"/>
          </a:xfrm>
          <a:prstGeom prst="rect">
            <a:avLst/>
          </a:prstGeom>
        </p:spPr>
      </p:pic>
      <p:pic>
        <p:nvPicPr>
          <p:cNvPr id="27" name="Graphic 26" descr="Rompecabezas con relleno sólido">
            <a:extLst>
              <a:ext uri="{FF2B5EF4-FFF2-40B4-BE49-F238E27FC236}">
                <a16:creationId xmlns:a16="http://schemas.microsoft.com/office/drawing/2014/main" id="{E487FFEC-2A0A-86D1-CBF2-005FA3FD1CB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317275" y="4558370"/>
            <a:ext cx="553883" cy="553883"/>
          </a:xfrm>
          <a:prstGeom prst="rect">
            <a:avLst/>
          </a:prstGeom>
        </p:spPr>
      </p:pic>
    </p:spTree>
    <p:extLst>
      <p:ext uri="{BB962C8B-B14F-4D97-AF65-F5344CB8AC3E}">
        <p14:creationId xmlns:p14="http://schemas.microsoft.com/office/powerpoint/2010/main" val="37127400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B3FCC-4473-55E4-27A0-B5D163AC7E8B}"/>
              </a:ext>
            </a:extLst>
          </p:cNvPr>
          <p:cNvSpPr>
            <a:spLocks noGrp="1"/>
          </p:cNvSpPr>
          <p:nvPr>
            <p:ph type="title"/>
          </p:nvPr>
        </p:nvSpPr>
        <p:spPr/>
        <p:txBody>
          <a:bodyPr/>
          <a:lstStyle/>
          <a:p>
            <a:r>
              <a:rPr lang="en-US">
                <a:solidFill>
                  <a:schemeClr val="bg1"/>
                </a:solidFill>
              </a:rPr>
              <a:t>Convertirse en una organización impulsada por la IA</a:t>
            </a:r>
          </a:p>
        </p:txBody>
      </p:sp>
      <p:sp>
        <p:nvSpPr>
          <p:cNvPr id="3" name="Text Placeholder 2">
            <a:extLst>
              <a:ext uri="{FF2B5EF4-FFF2-40B4-BE49-F238E27FC236}">
                <a16:creationId xmlns:a16="http://schemas.microsoft.com/office/drawing/2014/main" id="{5E9E54B9-9055-0D31-0DC4-D8092848CB13}"/>
              </a:ext>
            </a:extLst>
          </p:cNvPr>
          <p:cNvSpPr>
            <a:spLocks noGrp="1"/>
          </p:cNvSpPr>
          <p:nvPr>
            <p:ph type="body" sz="quarter" idx="14"/>
          </p:nvPr>
        </p:nvSpPr>
        <p:spPr/>
        <p:txBody>
          <a:bodyPr/>
          <a:lstStyle/>
          <a:p>
            <a:r>
              <a:rPr lang="es" sz="1100">
                <a:solidFill>
                  <a:schemeClr val="bg1"/>
                </a:solidFill>
              </a:rPr>
              <a:t>Antes de embarcarse en su viaje hacia la IA, es importante que los líderes tecnológicos tengan una comprensión clara del por qué (Propósito) y el cómo (Estrategia de Implementación) de la IA.</a:t>
            </a:r>
          </a:p>
          <a:p>
            <a:endParaRPr lang="en-US">
              <a:solidFill>
                <a:schemeClr val="bg1"/>
              </a:solidFill>
            </a:endParaRPr>
          </a:p>
        </p:txBody>
      </p:sp>
      <p:sp>
        <p:nvSpPr>
          <p:cNvPr id="4" name="object 11">
            <a:extLst>
              <a:ext uri="{FF2B5EF4-FFF2-40B4-BE49-F238E27FC236}">
                <a16:creationId xmlns:a16="http://schemas.microsoft.com/office/drawing/2014/main" id="{07335668-9A43-4332-35C6-B6B12B0BD94B}"/>
              </a:ext>
            </a:extLst>
          </p:cNvPr>
          <p:cNvSpPr>
            <a:spLocks/>
          </p:cNvSpPr>
          <p:nvPr/>
        </p:nvSpPr>
        <p:spPr>
          <a:xfrm>
            <a:off x="9241621" y="2025837"/>
            <a:ext cx="432000" cy="4104000"/>
          </a:xfrm>
          <a:prstGeom prst="downArrow">
            <a:avLst/>
          </a:prstGeom>
          <a:gradFill>
            <a:gsLst>
              <a:gs pos="73000">
                <a:srgbClr val="43B02A"/>
              </a:gs>
              <a:gs pos="42000">
                <a:schemeClr val="accent1"/>
              </a:gs>
              <a:gs pos="100000">
                <a:srgbClr val="26890D"/>
              </a:gs>
            </a:gsLst>
            <a:lin ang="5400000" scaled="1"/>
          </a:gradFill>
        </p:spPr>
        <p:txBody>
          <a:bodyPr wrap="square" lIns="0" tIns="0" rIns="0" bIns="0" rtlCol="0"/>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s-419" sz="2400" b="0" i="0" u="none" strike="noStrike" kern="1200" cap="none" spc="0" normalizeH="0" baseline="0" noProof="0">
              <a:ln>
                <a:noFill/>
              </a:ln>
              <a:solidFill>
                <a:schemeClr val="bg1"/>
              </a:solidFill>
              <a:effectLst/>
              <a:uLnTx/>
              <a:uFillTx/>
              <a:latin typeface="+mj-lt"/>
              <a:ea typeface="+mn-ea"/>
              <a:cs typeface="+mn-cs"/>
            </a:endParaRPr>
          </a:p>
        </p:txBody>
      </p:sp>
      <p:sp>
        <p:nvSpPr>
          <p:cNvPr id="5" name="TextBox 4">
            <a:extLst>
              <a:ext uri="{FF2B5EF4-FFF2-40B4-BE49-F238E27FC236}">
                <a16:creationId xmlns:a16="http://schemas.microsoft.com/office/drawing/2014/main" id="{99239572-2B2C-AB6C-592C-F8AD96A972CD}"/>
              </a:ext>
            </a:extLst>
          </p:cNvPr>
          <p:cNvSpPr txBox="1"/>
          <p:nvPr/>
        </p:nvSpPr>
        <p:spPr>
          <a:xfrm>
            <a:off x="492345" y="2283971"/>
            <a:ext cx="2996693" cy="3561186"/>
          </a:xfrm>
          <a:prstGeom prst="rect">
            <a:avLst/>
          </a:prstGeom>
          <a:noFill/>
        </p:spPr>
        <p:txBody>
          <a:bodyPr wrap="square" lIns="0" tIns="0" rIns="0" bIns="0" rtlCol="0" anchor="ctr">
            <a:noAutofit/>
          </a:bodyPr>
          <a:lstStyle/>
          <a:p>
            <a:pPr algn="ctr">
              <a:spcBef>
                <a:spcPts val="600"/>
              </a:spcBef>
              <a:buSzPct val="100000"/>
            </a:pPr>
            <a:r>
              <a:rPr lang="es" sz="2400" i="1">
                <a:solidFill>
                  <a:schemeClr val="bg1"/>
                </a:solidFill>
                <a:latin typeface="+mj-lt"/>
              </a:rPr>
              <a:t>Las tecnologías emergentes, como la IA gen, son facilitadores estratégicos. Sin embargo, no pueden resolver los problemas de forma aislada y deben construirse sobre la base de buenas políticas, prácticas y normas.</a:t>
            </a:r>
          </a:p>
        </p:txBody>
      </p:sp>
      <p:sp>
        <p:nvSpPr>
          <p:cNvPr id="6" name="TextBox 5">
            <a:extLst>
              <a:ext uri="{FF2B5EF4-FFF2-40B4-BE49-F238E27FC236}">
                <a16:creationId xmlns:a16="http://schemas.microsoft.com/office/drawing/2014/main" id="{78103DF5-E554-7C70-7244-248B87B97406}"/>
              </a:ext>
            </a:extLst>
          </p:cNvPr>
          <p:cNvSpPr txBox="1">
            <a:spLocks/>
          </p:cNvSpPr>
          <p:nvPr/>
        </p:nvSpPr>
        <p:spPr>
          <a:xfrm>
            <a:off x="4317691" y="2345032"/>
            <a:ext cx="4905929" cy="246221"/>
          </a:xfrm>
          <a:prstGeom prst="rect">
            <a:avLst/>
          </a:prstGeom>
          <a:noFill/>
        </p:spPr>
        <p:txBody>
          <a:bodyPr wrap="square" lIns="0" tIns="0" rIns="0" bIns="0" rtlCol="0">
            <a:spAutoFit/>
          </a:bodyPr>
          <a:lstStyle/>
          <a:p>
            <a:pPr marL="72000">
              <a:spcBef>
                <a:spcPts val="600"/>
              </a:spcBef>
              <a:buSzPct val="100000"/>
            </a:pPr>
            <a:r>
              <a:rPr lang="es" sz="1600" b="1">
                <a:solidFill>
                  <a:schemeClr val="bg1"/>
                </a:solidFill>
                <a:latin typeface="+mj-lt"/>
              </a:rPr>
              <a:t>Lo que los CIO deben tener en cuenta:</a:t>
            </a:r>
          </a:p>
        </p:txBody>
      </p:sp>
      <p:grpSp>
        <p:nvGrpSpPr>
          <p:cNvPr id="7" name="Group 6">
            <a:extLst>
              <a:ext uri="{FF2B5EF4-FFF2-40B4-BE49-F238E27FC236}">
                <a16:creationId xmlns:a16="http://schemas.microsoft.com/office/drawing/2014/main" id="{B35F85A6-3842-F038-E836-67B17B690C6B}"/>
              </a:ext>
            </a:extLst>
          </p:cNvPr>
          <p:cNvGrpSpPr/>
          <p:nvPr/>
        </p:nvGrpSpPr>
        <p:grpSpPr>
          <a:xfrm>
            <a:off x="3722573" y="2800249"/>
            <a:ext cx="5058901" cy="601141"/>
            <a:chOff x="3722573" y="2361226"/>
            <a:chExt cx="5058901" cy="601141"/>
          </a:xfrm>
        </p:grpSpPr>
        <p:sp>
          <p:nvSpPr>
            <p:cNvPr id="8" name="TextBox 7">
              <a:extLst>
                <a:ext uri="{FF2B5EF4-FFF2-40B4-BE49-F238E27FC236}">
                  <a16:creationId xmlns:a16="http://schemas.microsoft.com/office/drawing/2014/main" id="{F276B005-132D-38AC-8EB9-2EC1AE81D7F6}"/>
                </a:ext>
              </a:extLst>
            </p:cNvPr>
            <p:cNvSpPr txBox="1">
              <a:spLocks/>
            </p:cNvSpPr>
            <p:nvPr/>
          </p:nvSpPr>
          <p:spPr>
            <a:xfrm>
              <a:off x="4289882" y="2361226"/>
              <a:ext cx="4491592" cy="601141"/>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0" normalizeH="0" baseline="0" noProof="0">
                  <a:ln>
                    <a:noFill/>
                  </a:ln>
                  <a:solidFill>
                    <a:schemeClr val="bg1"/>
                  </a:solidFill>
                  <a:effectLst/>
                  <a:uLnTx/>
                  <a:uFillTx/>
                  <a:latin typeface="+mj-lt"/>
                  <a:ea typeface="+mn-ea"/>
                  <a:cs typeface="+mn-cs"/>
                </a:rPr>
                <a:t>Desarrollar una estrategia de IA para toda la empresa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chemeClr val="bg1"/>
                  </a:solidFill>
                  <a:effectLst/>
                  <a:uLnTx/>
                  <a:uFillTx/>
                  <a:latin typeface="+mj-lt"/>
                  <a:ea typeface="+mn-ea"/>
                  <a:cs typeface="+mn-cs"/>
                </a:rPr>
                <a:t>Es importante comenzar con una estrategia que esté bien coordinada en toda la empresa y </a:t>
              </a:r>
              <a:r>
                <a:rPr kumimoji="0" lang="es" sz="1200" b="1" i="0" u="none" strike="noStrike" kern="1200" cap="none" spc="0" normalizeH="0" baseline="0" noProof="0">
                  <a:ln>
                    <a:noFill/>
                  </a:ln>
                  <a:solidFill>
                    <a:schemeClr val="bg1"/>
                  </a:solidFill>
                  <a:effectLst/>
                  <a:uLnTx/>
                  <a:uFillTx/>
                  <a:latin typeface="+mj-lt"/>
                  <a:ea typeface="+mn-ea"/>
                  <a:cs typeface="+mn-cs"/>
                </a:rPr>
                <a:t>alineada con la estrategia general de negocio</a:t>
              </a:r>
            </a:p>
          </p:txBody>
        </p:sp>
        <p:grpSp>
          <p:nvGrpSpPr>
            <p:cNvPr id="9" name="Group 8">
              <a:extLst>
                <a:ext uri="{FF2B5EF4-FFF2-40B4-BE49-F238E27FC236}">
                  <a16:creationId xmlns:a16="http://schemas.microsoft.com/office/drawing/2014/main" id="{92807098-3EEB-3BEF-8E8A-F9C9957D0BB0}"/>
                </a:ext>
              </a:extLst>
            </p:cNvPr>
            <p:cNvGrpSpPr>
              <a:grpSpLocks/>
            </p:cNvGrpSpPr>
            <p:nvPr/>
          </p:nvGrpSpPr>
          <p:grpSpPr>
            <a:xfrm>
              <a:off x="3722573" y="2361226"/>
              <a:ext cx="485323" cy="457511"/>
              <a:chOff x="3691400" y="2201062"/>
              <a:chExt cx="485323" cy="457511"/>
            </a:xfrm>
          </p:grpSpPr>
          <p:cxnSp>
            <p:nvCxnSpPr>
              <p:cNvPr id="10" name="Straight Connector 9">
                <a:extLst>
                  <a:ext uri="{FF2B5EF4-FFF2-40B4-BE49-F238E27FC236}">
                    <a16:creationId xmlns:a16="http://schemas.microsoft.com/office/drawing/2014/main" id="{F6073A81-3482-A727-A232-D57BEE8A985B}"/>
                  </a:ext>
                </a:extLst>
              </p:cNvPr>
              <p:cNvCxnSpPr>
                <a:cxnSpLocks/>
              </p:cNvCxnSpPr>
              <p:nvPr/>
            </p:nvCxnSpPr>
            <p:spPr>
              <a:xfrm>
                <a:off x="3691400" y="2605951"/>
                <a:ext cx="394243" cy="0"/>
              </a:xfrm>
              <a:prstGeom prst="line">
                <a:avLst/>
              </a:prstGeom>
              <a:ln w="127000" cmpd="sng"/>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998A48B-CDDE-6C35-1B73-01DABB4B07B1}"/>
                  </a:ext>
                </a:extLst>
              </p:cNvPr>
              <p:cNvPicPr>
                <a:picLocks noChangeAspect="1"/>
              </p:cNvPicPr>
              <p:nvPr/>
            </p:nvPicPr>
            <p:blipFill>
              <a:blip r:embed="rId2" cstate="email">
                <a:lum bright="70000" contrast="-70000"/>
                <a:extLst>
                  <a:ext uri="{28A0092B-C50C-407E-A947-70E740481C1C}">
                    <a14:useLocalDpi xmlns:a14="http://schemas.microsoft.com/office/drawing/2010/main" val="0"/>
                  </a:ext>
                </a:extLst>
              </a:blip>
              <a:stretch>
                <a:fillRect/>
              </a:stretch>
            </p:blipFill>
            <p:spPr>
              <a:xfrm>
                <a:off x="3719212" y="2201062"/>
                <a:ext cx="457511" cy="457511"/>
              </a:xfrm>
              <a:prstGeom prst="rect">
                <a:avLst/>
              </a:prstGeom>
            </p:spPr>
          </p:pic>
        </p:grpSp>
      </p:grpSp>
      <p:sp>
        <p:nvSpPr>
          <p:cNvPr id="12" name="TextBox 11">
            <a:extLst>
              <a:ext uri="{FF2B5EF4-FFF2-40B4-BE49-F238E27FC236}">
                <a16:creationId xmlns:a16="http://schemas.microsoft.com/office/drawing/2014/main" id="{6FEC18CB-AADB-55AB-9E44-596DDB831709}"/>
              </a:ext>
            </a:extLst>
          </p:cNvPr>
          <p:cNvSpPr txBox="1">
            <a:spLocks/>
          </p:cNvSpPr>
          <p:nvPr/>
        </p:nvSpPr>
        <p:spPr>
          <a:xfrm>
            <a:off x="10056764" y="2319213"/>
            <a:ext cx="2226053" cy="622350"/>
          </a:xfrm>
          <a:prstGeom prst="rect">
            <a:avLst/>
          </a:prstGeom>
        </p:spPr>
        <p:txBody>
          <a:bodyPr vert="horz" wrap="square" lIns="0" tIns="121920" rIns="0" bIns="0" rtlCol="0">
            <a:spAutoFit/>
          </a:bodyPr>
          <a:lstStyle>
            <a:defPPr>
              <a:defRPr lang="en-US"/>
            </a:defPPr>
            <a:lvl1pPr marL="9525" marR="3810">
              <a:lnSpc>
                <a:spcPct val="120000"/>
              </a:lnSpc>
              <a:spcBef>
                <a:spcPts val="1000"/>
              </a:spcBef>
              <a:defRPr sz="875">
                <a:latin typeface="+mn-lt"/>
                <a:ea typeface="Open Sans" panose="020B0606030504020204" pitchFamily="34" charset="0"/>
                <a:cs typeface="Open Sans" panose="020B0606030504020204" pitchFamily="34" charset="0"/>
              </a:defRPr>
            </a:lvl1pPr>
          </a:lstStyle>
          <a:p>
            <a:pPr marL="0" marR="0" lvl="0" indent="0" algn="l" defTabSz="544222" rtl="0" eaLnBrk="1" fontAlgn="base" latinLnBrk="0" hangingPunct="1">
              <a:lnSpc>
                <a:spcPct val="100000"/>
              </a:lnSpc>
              <a:spcBef>
                <a:spcPct val="0"/>
              </a:spcBef>
              <a:spcAft>
                <a:spcPts val="600"/>
              </a:spcAft>
              <a:buClrTx/>
              <a:buSzTx/>
              <a:buFontTx/>
              <a:buNone/>
              <a:tabLst/>
              <a:defRPr/>
            </a:pPr>
            <a:r>
              <a:rPr kumimoji="0" lang="es" sz="1600" b="0" i="0" u="none" strike="noStrike" kern="1200" cap="none" spc="-11" normalizeH="0" baseline="0" noProof="0">
                <a:ln>
                  <a:noFill/>
                </a:ln>
                <a:effectLst/>
                <a:uLnTx/>
                <a:uFillTx/>
                <a:latin typeface="+mj-lt"/>
                <a:ea typeface="ヒラギノ角ゴ Pro W3" charset="0"/>
                <a:cs typeface="Arial"/>
              </a:rPr>
              <a:t>Estrategia</a:t>
            </a:r>
          </a:p>
          <a:p>
            <a:pPr marL="0" marR="0" lvl="0" indent="0" algn="l" defTabSz="544222" rtl="0" eaLnBrk="1" fontAlgn="base" latinLnBrk="0" hangingPunct="1">
              <a:lnSpc>
                <a:spcPct val="110000"/>
              </a:lnSpc>
              <a:spcBef>
                <a:spcPct val="0"/>
              </a:spcBef>
              <a:spcAft>
                <a:spcPct val="0"/>
              </a:spcAft>
              <a:buClrTx/>
              <a:buSzTx/>
              <a:buFontTx/>
              <a:buNone/>
              <a:tabLst/>
              <a:defRPr/>
            </a:pPr>
            <a:r>
              <a:rPr kumimoji="0" lang="es" sz="1100" b="1" i="0" u="none" strike="noStrike" kern="1200" cap="none" spc="0" normalizeH="0" baseline="0" noProof="0">
                <a:ln>
                  <a:noFill/>
                </a:ln>
                <a:effectLst/>
                <a:uLnTx/>
                <a:uFillTx/>
                <a:latin typeface="+mj-lt"/>
                <a:cs typeface="Calibri" panose="020F0502020204030204" pitchFamily="34" charset="0"/>
              </a:rPr>
              <a:t>CAMINO HACIA EL VALOR</a:t>
            </a:r>
          </a:p>
        </p:txBody>
      </p:sp>
      <p:grpSp>
        <p:nvGrpSpPr>
          <p:cNvPr id="13" name="Group 12">
            <a:extLst>
              <a:ext uri="{FF2B5EF4-FFF2-40B4-BE49-F238E27FC236}">
                <a16:creationId xmlns:a16="http://schemas.microsoft.com/office/drawing/2014/main" id="{F796C4B8-1E85-E090-24B2-5AF4BAA4D810}"/>
              </a:ext>
            </a:extLst>
          </p:cNvPr>
          <p:cNvGrpSpPr>
            <a:grpSpLocks/>
          </p:cNvGrpSpPr>
          <p:nvPr/>
        </p:nvGrpSpPr>
        <p:grpSpPr>
          <a:xfrm>
            <a:off x="9237505" y="3477833"/>
            <a:ext cx="3043304" cy="622350"/>
            <a:chOff x="9237505" y="2858149"/>
            <a:chExt cx="3043304" cy="622350"/>
          </a:xfrm>
        </p:grpSpPr>
        <p:sp>
          <p:nvSpPr>
            <p:cNvPr id="14" name="TextBox 13">
              <a:extLst>
                <a:ext uri="{FF2B5EF4-FFF2-40B4-BE49-F238E27FC236}">
                  <a16:creationId xmlns:a16="http://schemas.microsoft.com/office/drawing/2014/main" id="{D4891375-3951-AAC1-029E-CA93DDF9AB01}"/>
                </a:ext>
              </a:extLst>
            </p:cNvPr>
            <p:cNvSpPr txBox="1">
              <a:spLocks/>
            </p:cNvSpPr>
            <p:nvPr/>
          </p:nvSpPr>
          <p:spPr>
            <a:xfrm>
              <a:off x="10054756" y="2858149"/>
              <a:ext cx="2226053" cy="622350"/>
            </a:xfrm>
            <a:prstGeom prst="rect">
              <a:avLst/>
            </a:prstGeom>
          </p:spPr>
          <p:txBody>
            <a:bodyPr vert="horz" wrap="square" lIns="0" tIns="121920" rIns="0" bIns="0" rtlCol="0">
              <a:spAutoFit/>
            </a:bodyPr>
            <a:lstStyle>
              <a:defPPr>
                <a:defRPr lang="en-US"/>
              </a:defPPr>
              <a:lvl1pPr marL="9525" marR="3810">
                <a:lnSpc>
                  <a:spcPct val="120000"/>
                </a:lnSpc>
                <a:spcBef>
                  <a:spcPts val="1000"/>
                </a:spcBef>
                <a:defRPr sz="875">
                  <a:latin typeface="+mn-lt"/>
                  <a:ea typeface="Open Sans" panose="020B0606030504020204" pitchFamily="34" charset="0"/>
                  <a:cs typeface="Open Sans" panose="020B0606030504020204" pitchFamily="34" charset="0"/>
                </a:defRPr>
              </a:lvl1pPr>
            </a:lstStyle>
            <a:p>
              <a:pPr marL="0" marR="0" lvl="0" indent="0" algn="l" defTabSz="544222" rtl="0" eaLnBrk="1" fontAlgn="base" latinLnBrk="0" hangingPunct="1">
                <a:lnSpc>
                  <a:spcPct val="100000"/>
                </a:lnSpc>
                <a:spcBef>
                  <a:spcPct val="0"/>
                </a:spcBef>
                <a:spcAft>
                  <a:spcPts val="600"/>
                </a:spcAft>
                <a:buClrTx/>
                <a:buSzTx/>
                <a:buFontTx/>
                <a:buNone/>
                <a:tabLst/>
                <a:defRPr/>
              </a:pPr>
              <a:r>
                <a:rPr kumimoji="0" lang="es" sz="1600" b="0" i="0" u="none" strike="noStrike" kern="1200" cap="none" spc="-11" normalizeH="0" baseline="0" noProof="0">
                  <a:ln>
                    <a:noFill/>
                  </a:ln>
                  <a:effectLst/>
                  <a:uLnTx/>
                  <a:uFillTx/>
                  <a:latin typeface="+mj-lt"/>
                  <a:ea typeface="ヒラギノ角ゴ Pro W3" charset="0"/>
                  <a:cs typeface="Arial"/>
                </a:rPr>
                <a:t>Datos</a:t>
              </a:r>
            </a:p>
            <a:p>
              <a:pPr marL="0" marR="0" lvl="0" indent="0" algn="l" defTabSz="544222" rtl="0" eaLnBrk="1" fontAlgn="base" latinLnBrk="0" hangingPunct="1">
                <a:lnSpc>
                  <a:spcPct val="110000"/>
                </a:lnSpc>
                <a:spcBef>
                  <a:spcPct val="0"/>
                </a:spcBef>
                <a:spcAft>
                  <a:spcPct val="0"/>
                </a:spcAft>
                <a:buClrTx/>
                <a:buSzTx/>
                <a:buFontTx/>
                <a:buNone/>
                <a:tabLst/>
                <a:defRPr/>
              </a:pPr>
              <a:r>
                <a:rPr kumimoji="0" lang="es" sz="1100" b="1" i="0" u="none" strike="noStrike" kern="1200" cap="none" spc="0" normalizeH="0" baseline="0" noProof="0">
                  <a:ln>
                    <a:noFill/>
                  </a:ln>
                  <a:effectLst/>
                  <a:uLnTx/>
                  <a:uFillTx/>
                  <a:latin typeface="+mj-lt"/>
                  <a:cs typeface="Calibri" panose="020F0502020204030204" pitchFamily="34" charset="0"/>
                </a:rPr>
                <a:t>LOS CONTROLES SON CLAVE</a:t>
              </a:r>
            </a:p>
          </p:txBody>
        </p:sp>
        <p:grpSp>
          <p:nvGrpSpPr>
            <p:cNvPr id="15" name="Group 14">
              <a:extLst>
                <a:ext uri="{FF2B5EF4-FFF2-40B4-BE49-F238E27FC236}">
                  <a16:creationId xmlns:a16="http://schemas.microsoft.com/office/drawing/2014/main" id="{E8B9AFA4-556D-2E33-820C-C724A7A439B9}"/>
                </a:ext>
              </a:extLst>
            </p:cNvPr>
            <p:cNvGrpSpPr>
              <a:grpSpLocks noChangeAspect="1"/>
            </p:cNvGrpSpPr>
            <p:nvPr/>
          </p:nvGrpSpPr>
          <p:grpSpPr>
            <a:xfrm>
              <a:off x="9237505" y="2949035"/>
              <a:ext cx="427575" cy="439209"/>
              <a:chOff x="663576" y="1763713"/>
              <a:chExt cx="320675" cy="320675"/>
            </a:xfrm>
          </p:grpSpPr>
          <p:sp>
            <p:nvSpPr>
              <p:cNvPr id="16" name="Freeform 80">
                <a:extLst>
                  <a:ext uri="{FF2B5EF4-FFF2-40B4-BE49-F238E27FC236}">
                    <a16:creationId xmlns:a16="http://schemas.microsoft.com/office/drawing/2014/main" id="{87C5FA9C-63CA-BC47-A744-65CE0E1335EC}"/>
                  </a:ext>
                </a:extLst>
              </p:cNvPr>
              <p:cNvSpPr>
                <a:spLocks/>
              </p:cNvSpPr>
              <p:nvPr/>
            </p:nvSpPr>
            <p:spPr bwMode="auto">
              <a:xfrm>
                <a:off x="817563" y="1763713"/>
                <a:ext cx="14288" cy="47625"/>
              </a:xfrm>
              <a:custGeom>
                <a:avLst/>
                <a:gdLst>
                  <a:gd name="T0" fmla="*/ 9 w 17"/>
                  <a:gd name="T1" fmla="*/ 0 h 59"/>
                  <a:gd name="T2" fmla="*/ 9 w 17"/>
                  <a:gd name="T3" fmla="*/ 0 h 59"/>
                  <a:gd name="T4" fmla="*/ 5 w 17"/>
                  <a:gd name="T5" fmla="*/ 0 h 59"/>
                  <a:gd name="T6" fmla="*/ 2 w 17"/>
                  <a:gd name="T7" fmla="*/ 2 h 59"/>
                  <a:gd name="T8" fmla="*/ 0 w 17"/>
                  <a:gd name="T9" fmla="*/ 5 h 59"/>
                  <a:gd name="T10" fmla="*/ 0 w 17"/>
                  <a:gd name="T11" fmla="*/ 9 h 59"/>
                  <a:gd name="T12" fmla="*/ 0 w 17"/>
                  <a:gd name="T13" fmla="*/ 49 h 59"/>
                  <a:gd name="T14" fmla="*/ 0 w 17"/>
                  <a:gd name="T15" fmla="*/ 49 h 59"/>
                  <a:gd name="T16" fmla="*/ 0 w 17"/>
                  <a:gd name="T17" fmla="*/ 53 h 59"/>
                  <a:gd name="T18" fmla="*/ 2 w 17"/>
                  <a:gd name="T19" fmla="*/ 56 h 59"/>
                  <a:gd name="T20" fmla="*/ 5 w 17"/>
                  <a:gd name="T21" fmla="*/ 58 h 59"/>
                  <a:gd name="T22" fmla="*/ 9 w 17"/>
                  <a:gd name="T23" fmla="*/ 59 h 59"/>
                  <a:gd name="T24" fmla="*/ 9 w 17"/>
                  <a:gd name="T25" fmla="*/ 59 h 59"/>
                  <a:gd name="T26" fmla="*/ 12 w 17"/>
                  <a:gd name="T27" fmla="*/ 58 h 59"/>
                  <a:gd name="T28" fmla="*/ 14 w 17"/>
                  <a:gd name="T29" fmla="*/ 56 h 59"/>
                  <a:gd name="T30" fmla="*/ 17 w 17"/>
                  <a:gd name="T31" fmla="*/ 53 h 59"/>
                  <a:gd name="T32" fmla="*/ 17 w 17"/>
                  <a:gd name="T33" fmla="*/ 49 h 59"/>
                  <a:gd name="T34" fmla="*/ 17 w 17"/>
                  <a:gd name="T35" fmla="*/ 9 h 59"/>
                  <a:gd name="T36" fmla="*/ 17 w 17"/>
                  <a:gd name="T37" fmla="*/ 9 h 59"/>
                  <a:gd name="T38" fmla="*/ 17 w 17"/>
                  <a:gd name="T39" fmla="*/ 5 h 59"/>
                  <a:gd name="T40" fmla="*/ 14 w 17"/>
                  <a:gd name="T41" fmla="*/ 2 h 59"/>
                  <a:gd name="T42" fmla="*/ 12 w 17"/>
                  <a:gd name="T43" fmla="*/ 0 h 59"/>
                  <a:gd name="T44" fmla="*/ 9 w 17"/>
                  <a:gd name="T45" fmla="*/ 0 h 59"/>
                  <a:gd name="T46" fmla="*/ 9 w 17"/>
                  <a:gd name="T4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59">
                    <a:moveTo>
                      <a:pt x="9" y="0"/>
                    </a:moveTo>
                    <a:lnTo>
                      <a:pt x="9" y="0"/>
                    </a:lnTo>
                    <a:lnTo>
                      <a:pt x="5" y="0"/>
                    </a:lnTo>
                    <a:lnTo>
                      <a:pt x="2" y="2"/>
                    </a:lnTo>
                    <a:lnTo>
                      <a:pt x="0" y="5"/>
                    </a:lnTo>
                    <a:lnTo>
                      <a:pt x="0" y="9"/>
                    </a:lnTo>
                    <a:lnTo>
                      <a:pt x="0" y="49"/>
                    </a:lnTo>
                    <a:lnTo>
                      <a:pt x="0" y="49"/>
                    </a:lnTo>
                    <a:lnTo>
                      <a:pt x="0" y="53"/>
                    </a:lnTo>
                    <a:lnTo>
                      <a:pt x="2" y="56"/>
                    </a:lnTo>
                    <a:lnTo>
                      <a:pt x="5" y="58"/>
                    </a:lnTo>
                    <a:lnTo>
                      <a:pt x="9" y="59"/>
                    </a:lnTo>
                    <a:lnTo>
                      <a:pt x="9" y="59"/>
                    </a:lnTo>
                    <a:lnTo>
                      <a:pt x="12" y="58"/>
                    </a:lnTo>
                    <a:lnTo>
                      <a:pt x="14" y="56"/>
                    </a:lnTo>
                    <a:lnTo>
                      <a:pt x="17" y="53"/>
                    </a:lnTo>
                    <a:lnTo>
                      <a:pt x="17" y="49"/>
                    </a:lnTo>
                    <a:lnTo>
                      <a:pt x="17" y="9"/>
                    </a:lnTo>
                    <a:lnTo>
                      <a:pt x="17" y="9"/>
                    </a:lnTo>
                    <a:lnTo>
                      <a:pt x="17" y="5"/>
                    </a:lnTo>
                    <a:lnTo>
                      <a:pt x="14" y="2"/>
                    </a:lnTo>
                    <a:lnTo>
                      <a:pt x="12" y="0"/>
                    </a:lnTo>
                    <a:lnTo>
                      <a:pt x="9"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effectLst/>
                  <a:uLnTx/>
                  <a:uFillTx/>
                  <a:latin typeface="+mj-lt"/>
                  <a:ea typeface="+mn-ea"/>
                  <a:cs typeface="+mn-cs"/>
                </a:endParaRPr>
              </a:p>
            </p:txBody>
          </p:sp>
          <p:sp>
            <p:nvSpPr>
              <p:cNvPr id="17" name="Freeform 81">
                <a:extLst>
                  <a:ext uri="{FF2B5EF4-FFF2-40B4-BE49-F238E27FC236}">
                    <a16:creationId xmlns:a16="http://schemas.microsoft.com/office/drawing/2014/main" id="{EAD82A58-4D44-396F-6589-B907465EE452}"/>
                  </a:ext>
                </a:extLst>
              </p:cNvPr>
              <p:cNvSpPr>
                <a:spLocks/>
              </p:cNvSpPr>
              <p:nvPr/>
            </p:nvSpPr>
            <p:spPr bwMode="auto">
              <a:xfrm>
                <a:off x="938213" y="1917700"/>
                <a:ext cx="46038" cy="14288"/>
              </a:xfrm>
              <a:custGeom>
                <a:avLst/>
                <a:gdLst>
                  <a:gd name="T0" fmla="*/ 51 w 59"/>
                  <a:gd name="T1" fmla="*/ 0 h 18"/>
                  <a:gd name="T2" fmla="*/ 10 w 59"/>
                  <a:gd name="T3" fmla="*/ 0 h 18"/>
                  <a:gd name="T4" fmla="*/ 10 w 59"/>
                  <a:gd name="T5" fmla="*/ 0 h 18"/>
                  <a:gd name="T6" fmla="*/ 7 w 59"/>
                  <a:gd name="T7" fmla="*/ 0 h 18"/>
                  <a:gd name="T8" fmla="*/ 3 w 59"/>
                  <a:gd name="T9" fmla="*/ 3 h 18"/>
                  <a:gd name="T10" fmla="*/ 2 w 59"/>
                  <a:gd name="T11" fmla="*/ 5 h 18"/>
                  <a:gd name="T12" fmla="*/ 0 w 59"/>
                  <a:gd name="T13" fmla="*/ 8 h 18"/>
                  <a:gd name="T14" fmla="*/ 0 w 59"/>
                  <a:gd name="T15" fmla="*/ 8 h 18"/>
                  <a:gd name="T16" fmla="*/ 2 w 59"/>
                  <a:gd name="T17" fmla="*/ 12 h 18"/>
                  <a:gd name="T18" fmla="*/ 3 w 59"/>
                  <a:gd name="T19" fmla="*/ 15 h 18"/>
                  <a:gd name="T20" fmla="*/ 7 w 59"/>
                  <a:gd name="T21" fmla="*/ 18 h 18"/>
                  <a:gd name="T22" fmla="*/ 10 w 59"/>
                  <a:gd name="T23" fmla="*/ 18 h 18"/>
                  <a:gd name="T24" fmla="*/ 51 w 59"/>
                  <a:gd name="T25" fmla="*/ 18 h 18"/>
                  <a:gd name="T26" fmla="*/ 51 w 59"/>
                  <a:gd name="T27" fmla="*/ 18 h 18"/>
                  <a:gd name="T28" fmla="*/ 54 w 59"/>
                  <a:gd name="T29" fmla="*/ 18 h 18"/>
                  <a:gd name="T30" fmla="*/ 57 w 59"/>
                  <a:gd name="T31" fmla="*/ 15 h 18"/>
                  <a:gd name="T32" fmla="*/ 59 w 59"/>
                  <a:gd name="T33" fmla="*/ 12 h 18"/>
                  <a:gd name="T34" fmla="*/ 59 w 59"/>
                  <a:gd name="T35" fmla="*/ 8 h 18"/>
                  <a:gd name="T36" fmla="*/ 59 w 59"/>
                  <a:gd name="T37" fmla="*/ 8 h 18"/>
                  <a:gd name="T38" fmla="*/ 59 w 59"/>
                  <a:gd name="T39" fmla="*/ 5 h 18"/>
                  <a:gd name="T40" fmla="*/ 57 w 59"/>
                  <a:gd name="T41" fmla="*/ 3 h 18"/>
                  <a:gd name="T42" fmla="*/ 54 w 59"/>
                  <a:gd name="T43" fmla="*/ 0 h 18"/>
                  <a:gd name="T44" fmla="*/ 51 w 59"/>
                  <a:gd name="T45" fmla="*/ 0 h 18"/>
                  <a:gd name="T46" fmla="*/ 51 w 59"/>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18">
                    <a:moveTo>
                      <a:pt x="51" y="0"/>
                    </a:moveTo>
                    <a:lnTo>
                      <a:pt x="10" y="0"/>
                    </a:lnTo>
                    <a:lnTo>
                      <a:pt x="10" y="0"/>
                    </a:lnTo>
                    <a:lnTo>
                      <a:pt x="7" y="0"/>
                    </a:lnTo>
                    <a:lnTo>
                      <a:pt x="3" y="3"/>
                    </a:lnTo>
                    <a:lnTo>
                      <a:pt x="2" y="5"/>
                    </a:lnTo>
                    <a:lnTo>
                      <a:pt x="0" y="8"/>
                    </a:lnTo>
                    <a:lnTo>
                      <a:pt x="0" y="8"/>
                    </a:lnTo>
                    <a:lnTo>
                      <a:pt x="2" y="12"/>
                    </a:lnTo>
                    <a:lnTo>
                      <a:pt x="3" y="15"/>
                    </a:lnTo>
                    <a:lnTo>
                      <a:pt x="7" y="18"/>
                    </a:lnTo>
                    <a:lnTo>
                      <a:pt x="10" y="18"/>
                    </a:lnTo>
                    <a:lnTo>
                      <a:pt x="51" y="18"/>
                    </a:lnTo>
                    <a:lnTo>
                      <a:pt x="51" y="18"/>
                    </a:lnTo>
                    <a:lnTo>
                      <a:pt x="54" y="18"/>
                    </a:lnTo>
                    <a:lnTo>
                      <a:pt x="57" y="15"/>
                    </a:lnTo>
                    <a:lnTo>
                      <a:pt x="59" y="12"/>
                    </a:lnTo>
                    <a:lnTo>
                      <a:pt x="59" y="8"/>
                    </a:lnTo>
                    <a:lnTo>
                      <a:pt x="59" y="8"/>
                    </a:lnTo>
                    <a:lnTo>
                      <a:pt x="59" y="5"/>
                    </a:lnTo>
                    <a:lnTo>
                      <a:pt x="57" y="3"/>
                    </a:lnTo>
                    <a:lnTo>
                      <a:pt x="54" y="0"/>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effectLst/>
                  <a:uLnTx/>
                  <a:uFillTx/>
                  <a:latin typeface="+mj-lt"/>
                  <a:ea typeface="+mn-ea"/>
                  <a:cs typeface="+mn-cs"/>
                </a:endParaRPr>
              </a:p>
            </p:txBody>
          </p:sp>
          <p:sp>
            <p:nvSpPr>
              <p:cNvPr id="18" name="Freeform 82">
                <a:extLst>
                  <a:ext uri="{FF2B5EF4-FFF2-40B4-BE49-F238E27FC236}">
                    <a16:creationId xmlns:a16="http://schemas.microsoft.com/office/drawing/2014/main" id="{6439F428-160C-B76A-F33A-2218615D7D0A}"/>
                  </a:ext>
                </a:extLst>
              </p:cNvPr>
              <p:cNvSpPr>
                <a:spLocks/>
              </p:cNvSpPr>
              <p:nvPr/>
            </p:nvSpPr>
            <p:spPr bwMode="auto">
              <a:xfrm>
                <a:off x="817563" y="2038350"/>
                <a:ext cx="14288" cy="46038"/>
              </a:xfrm>
              <a:custGeom>
                <a:avLst/>
                <a:gdLst>
                  <a:gd name="T0" fmla="*/ 9 w 17"/>
                  <a:gd name="T1" fmla="*/ 0 h 59"/>
                  <a:gd name="T2" fmla="*/ 9 w 17"/>
                  <a:gd name="T3" fmla="*/ 0 h 59"/>
                  <a:gd name="T4" fmla="*/ 5 w 17"/>
                  <a:gd name="T5" fmla="*/ 1 h 59"/>
                  <a:gd name="T6" fmla="*/ 2 w 17"/>
                  <a:gd name="T7" fmla="*/ 3 h 59"/>
                  <a:gd name="T8" fmla="*/ 0 w 17"/>
                  <a:gd name="T9" fmla="*/ 5 h 59"/>
                  <a:gd name="T10" fmla="*/ 0 w 17"/>
                  <a:gd name="T11" fmla="*/ 9 h 59"/>
                  <a:gd name="T12" fmla="*/ 0 w 17"/>
                  <a:gd name="T13" fmla="*/ 49 h 59"/>
                  <a:gd name="T14" fmla="*/ 0 w 17"/>
                  <a:gd name="T15" fmla="*/ 49 h 59"/>
                  <a:gd name="T16" fmla="*/ 0 w 17"/>
                  <a:gd name="T17" fmla="*/ 54 h 59"/>
                  <a:gd name="T18" fmla="*/ 2 w 17"/>
                  <a:gd name="T19" fmla="*/ 56 h 59"/>
                  <a:gd name="T20" fmla="*/ 5 w 17"/>
                  <a:gd name="T21" fmla="*/ 59 h 59"/>
                  <a:gd name="T22" fmla="*/ 9 w 17"/>
                  <a:gd name="T23" fmla="*/ 59 h 59"/>
                  <a:gd name="T24" fmla="*/ 9 w 17"/>
                  <a:gd name="T25" fmla="*/ 59 h 59"/>
                  <a:gd name="T26" fmla="*/ 12 w 17"/>
                  <a:gd name="T27" fmla="*/ 59 h 59"/>
                  <a:gd name="T28" fmla="*/ 14 w 17"/>
                  <a:gd name="T29" fmla="*/ 56 h 59"/>
                  <a:gd name="T30" fmla="*/ 17 w 17"/>
                  <a:gd name="T31" fmla="*/ 54 h 59"/>
                  <a:gd name="T32" fmla="*/ 17 w 17"/>
                  <a:gd name="T33" fmla="*/ 49 h 59"/>
                  <a:gd name="T34" fmla="*/ 17 w 17"/>
                  <a:gd name="T35" fmla="*/ 9 h 59"/>
                  <a:gd name="T36" fmla="*/ 17 w 17"/>
                  <a:gd name="T37" fmla="*/ 9 h 59"/>
                  <a:gd name="T38" fmla="*/ 17 w 17"/>
                  <a:gd name="T39" fmla="*/ 5 h 59"/>
                  <a:gd name="T40" fmla="*/ 14 w 17"/>
                  <a:gd name="T41" fmla="*/ 3 h 59"/>
                  <a:gd name="T42" fmla="*/ 12 w 17"/>
                  <a:gd name="T43" fmla="*/ 1 h 59"/>
                  <a:gd name="T44" fmla="*/ 9 w 17"/>
                  <a:gd name="T45" fmla="*/ 0 h 59"/>
                  <a:gd name="T46" fmla="*/ 9 w 17"/>
                  <a:gd name="T4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59">
                    <a:moveTo>
                      <a:pt x="9" y="0"/>
                    </a:moveTo>
                    <a:lnTo>
                      <a:pt x="9" y="0"/>
                    </a:lnTo>
                    <a:lnTo>
                      <a:pt x="5" y="1"/>
                    </a:lnTo>
                    <a:lnTo>
                      <a:pt x="2" y="3"/>
                    </a:lnTo>
                    <a:lnTo>
                      <a:pt x="0" y="5"/>
                    </a:lnTo>
                    <a:lnTo>
                      <a:pt x="0" y="9"/>
                    </a:lnTo>
                    <a:lnTo>
                      <a:pt x="0" y="49"/>
                    </a:lnTo>
                    <a:lnTo>
                      <a:pt x="0" y="49"/>
                    </a:lnTo>
                    <a:lnTo>
                      <a:pt x="0" y="54"/>
                    </a:lnTo>
                    <a:lnTo>
                      <a:pt x="2" y="56"/>
                    </a:lnTo>
                    <a:lnTo>
                      <a:pt x="5" y="59"/>
                    </a:lnTo>
                    <a:lnTo>
                      <a:pt x="9" y="59"/>
                    </a:lnTo>
                    <a:lnTo>
                      <a:pt x="9" y="59"/>
                    </a:lnTo>
                    <a:lnTo>
                      <a:pt x="12" y="59"/>
                    </a:lnTo>
                    <a:lnTo>
                      <a:pt x="14" y="56"/>
                    </a:lnTo>
                    <a:lnTo>
                      <a:pt x="17" y="54"/>
                    </a:lnTo>
                    <a:lnTo>
                      <a:pt x="17" y="49"/>
                    </a:lnTo>
                    <a:lnTo>
                      <a:pt x="17" y="9"/>
                    </a:lnTo>
                    <a:lnTo>
                      <a:pt x="17" y="9"/>
                    </a:lnTo>
                    <a:lnTo>
                      <a:pt x="17" y="5"/>
                    </a:lnTo>
                    <a:lnTo>
                      <a:pt x="14" y="3"/>
                    </a:lnTo>
                    <a:lnTo>
                      <a:pt x="12" y="1"/>
                    </a:lnTo>
                    <a:lnTo>
                      <a:pt x="9"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effectLst/>
                  <a:uLnTx/>
                  <a:uFillTx/>
                  <a:latin typeface="+mj-lt"/>
                  <a:ea typeface="+mn-ea"/>
                  <a:cs typeface="+mn-cs"/>
                </a:endParaRPr>
              </a:p>
            </p:txBody>
          </p:sp>
          <p:sp>
            <p:nvSpPr>
              <p:cNvPr id="19" name="Freeform 83">
                <a:extLst>
                  <a:ext uri="{FF2B5EF4-FFF2-40B4-BE49-F238E27FC236}">
                    <a16:creationId xmlns:a16="http://schemas.microsoft.com/office/drawing/2014/main" id="{29CEA19C-A03C-E8E6-538F-604BDE305C0F}"/>
                  </a:ext>
                </a:extLst>
              </p:cNvPr>
              <p:cNvSpPr>
                <a:spLocks/>
              </p:cNvSpPr>
              <p:nvPr/>
            </p:nvSpPr>
            <p:spPr bwMode="auto">
              <a:xfrm>
                <a:off x="663576" y="1917700"/>
                <a:ext cx="47625" cy="14288"/>
              </a:xfrm>
              <a:custGeom>
                <a:avLst/>
                <a:gdLst>
                  <a:gd name="T0" fmla="*/ 50 w 59"/>
                  <a:gd name="T1" fmla="*/ 0 h 18"/>
                  <a:gd name="T2" fmla="*/ 10 w 59"/>
                  <a:gd name="T3" fmla="*/ 0 h 18"/>
                  <a:gd name="T4" fmla="*/ 10 w 59"/>
                  <a:gd name="T5" fmla="*/ 0 h 18"/>
                  <a:gd name="T6" fmla="*/ 6 w 59"/>
                  <a:gd name="T7" fmla="*/ 0 h 18"/>
                  <a:gd name="T8" fmla="*/ 3 w 59"/>
                  <a:gd name="T9" fmla="*/ 3 h 18"/>
                  <a:gd name="T10" fmla="*/ 2 w 59"/>
                  <a:gd name="T11" fmla="*/ 5 h 18"/>
                  <a:gd name="T12" fmla="*/ 0 w 59"/>
                  <a:gd name="T13" fmla="*/ 8 h 18"/>
                  <a:gd name="T14" fmla="*/ 0 w 59"/>
                  <a:gd name="T15" fmla="*/ 8 h 18"/>
                  <a:gd name="T16" fmla="*/ 2 w 59"/>
                  <a:gd name="T17" fmla="*/ 12 h 18"/>
                  <a:gd name="T18" fmla="*/ 3 w 59"/>
                  <a:gd name="T19" fmla="*/ 15 h 18"/>
                  <a:gd name="T20" fmla="*/ 6 w 59"/>
                  <a:gd name="T21" fmla="*/ 18 h 18"/>
                  <a:gd name="T22" fmla="*/ 10 w 59"/>
                  <a:gd name="T23" fmla="*/ 18 h 18"/>
                  <a:gd name="T24" fmla="*/ 50 w 59"/>
                  <a:gd name="T25" fmla="*/ 18 h 18"/>
                  <a:gd name="T26" fmla="*/ 50 w 59"/>
                  <a:gd name="T27" fmla="*/ 18 h 18"/>
                  <a:gd name="T28" fmla="*/ 54 w 59"/>
                  <a:gd name="T29" fmla="*/ 18 h 18"/>
                  <a:gd name="T30" fmla="*/ 57 w 59"/>
                  <a:gd name="T31" fmla="*/ 15 h 18"/>
                  <a:gd name="T32" fmla="*/ 58 w 59"/>
                  <a:gd name="T33" fmla="*/ 12 h 18"/>
                  <a:gd name="T34" fmla="*/ 59 w 59"/>
                  <a:gd name="T35" fmla="*/ 8 h 18"/>
                  <a:gd name="T36" fmla="*/ 59 w 59"/>
                  <a:gd name="T37" fmla="*/ 8 h 18"/>
                  <a:gd name="T38" fmla="*/ 58 w 59"/>
                  <a:gd name="T39" fmla="*/ 5 h 18"/>
                  <a:gd name="T40" fmla="*/ 57 w 59"/>
                  <a:gd name="T41" fmla="*/ 3 h 18"/>
                  <a:gd name="T42" fmla="*/ 54 w 59"/>
                  <a:gd name="T43" fmla="*/ 0 h 18"/>
                  <a:gd name="T44" fmla="*/ 50 w 59"/>
                  <a:gd name="T45" fmla="*/ 0 h 18"/>
                  <a:gd name="T46" fmla="*/ 50 w 59"/>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18">
                    <a:moveTo>
                      <a:pt x="50" y="0"/>
                    </a:moveTo>
                    <a:lnTo>
                      <a:pt x="10" y="0"/>
                    </a:lnTo>
                    <a:lnTo>
                      <a:pt x="10" y="0"/>
                    </a:lnTo>
                    <a:lnTo>
                      <a:pt x="6" y="0"/>
                    </a:lnTo>
                    <a:lnTo>
                      <a:pt x="3" y="3"/>
                    </a:lnTo>
                    <a:lnTo>
                      <a:pt x="2" y="5"/>
                    </a:lnTo>
                    <a:lnTo>
                      <a:pt x="0" y="8"/>
                    </a:lnTo>
                    <a:lnTo>
                      <a:pt x="0" y="8"/>
                    </a:lnTo>
                    <a:lnTo>
                      <a:pt x="2" y="12"/>
                    </a:lnTo>
                    <a:lnTo>
                      <a:pt x="3" y="15"/>
                    </a:lnTo>
                    <a:lnTo>
                      <a:pt x="6" y="18"/>
                    </a:lnTo>
                    <a:lnTo>
                      <a:pt x="10" y="18"/>
                    </a:lnTo>
                    <a:lnTo>
                      <a:pt x="50" y="18"/>
                    </a:lnTo>
                    <a:lnTo>
                      <a:pt x="50" y="18"/>
                    </a:lnTo>
                    <a:lnTo>
                      <a:pt x="54" y="18"/>
                    </a:lnTo>
                    <a:lnTo>
                      <a:pt x="57" y="15"/>
                    </a:lnTo>
                    <a:lnTo>
                      <a:pt x="58" y="12"/>
                    </a:lnTo>
                    <a:lnTo>
                      <a:pt x="59" y="8"/>
                    </a:lnTo>
                    <a:lnTo>
                      <a:pt x="59" y="8"/>
                    </a:lnTo>
                    <a:lnTo>
                      <a:pt x="58" y="5"/>
                    </a:lnTo>
                    <a:lnTo>
                      <a:pt x="57" y="3"/>
                    </a:lnTo>
                    <a:lnTo>
                      <a:pt x="54" y="0"/>
                    </a:lnTo>
                    <a:lnTo>
                      <a:pt x="50" y="0"/>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effectLst/>
                  <a:uLnTx/>
                  <a:uFillTx/>
                  <a:latin typeface="+mj-lt"/>
                  <a:ea typeface="+mn-ea"/>
                  <a:cs typeface="+mn-cs"/>
                </a:endParaRPr>
              </a:p>
            </p:txBody>
          </p:sp>
        </p:grpSp>
      </p:grpSp>
      <p:grpSp>
        <p:nvGrpSpPr>
          <p:cNvPr id="20" name="Group 19">
            <a:extLst>
              <a:ext uri="{FF2B5EF4-FFF2-40B4-BE49-F238E27FC236}">
                <a16:creationId xmlns:a16="http://schemas.microsoft.com/office/drawing/2014/main" id="{A6ECF69C-D757-FFFF-6B6E-595A4EDB0A2A}"/>
              </a:ext>
            </a:extLst>
          </p:cNvPr>
          <p:cNvGrpSpPr>
            <a:grpSpLocks/>
          </p:cNvGrpSpPr>
          <p:nvPr/>
        </p:nvGrpSpPr>
        <p:grpSpPr>
          <a:xfrm>
            <a:off x="3647486" y="3799634"/>
            <a:ext cx="5094941" cy="780417"/>
            <a:chOff x="3655360" y="2897814"/>
            <a:chExt cx="5094941" cy="780417"/>
          </a:xfrm>
        </p:grpSpPr>
        <p:grpSp>
          <p:nvGrpSpPr>
            <p:cNvPr id="21" name="Group 20">
              <a:extLst>
                <a:ext uri="{FF2B5EF4-FFF2-40B4-BE49-F238E27FC236}">
                  <a16:creationId xmlns:a16="http://schemas.microsoft.com/office/drawing/2014/main" id="{7FFEEB74-5717-9E74-DCE5-E4DC72020580}"/>
                </a:ext>
              </a:extLst>
            </p:cNvPr>
            <p:cNvGrpSpPr>
              <a:grpSpLocks/>
            </p:cNvGrpSpPr>
            <p:nvPr/>
          </p:nvGrpSpPr>
          <p:grpSpPr>
            <a:xfrm>
              <a:off x="3655360" y="2897814"/>
              <a:ext cx="491068" cy="457511"/>
              <a:chOff x="3655360" y="3092680"/>
              <a:chExt cx="491068" cy="457511"/>
            </a:xfrm>
          </p:grpSpPr>
          <p:cxnSp>
            <p:nvCxnSpPr>
              <p:cNvPr id="23" name="Straight Connector 22">
                <a:extLst>
                  <a:ext uri="{FF2B5EF4-FFF2-40B4-BE49-F238E27FC236}">
                    <a16:creationId xmlns:a16="http://schemas.microsoft.com/office/drawing/2014/main" id="{77B0AD98-F899-A24A-C657-E98F944686F5}"/>
                  </a:ext>
                </a:extLst>
              </p:cNvPr>
              <p:cNvCxnSpPr>
                <a:cxnSpLocks/>
              </p:cNvCxnSpPr>
              <p:nvPr/>
            </p:nvCxnSpPr>
            <p:spPr>
              <a:xfrm>
                <a:off x="3655360" y="3487842"/>
                <a:ext cx="394243" cy="0"/>
              </a:xfrm>
              <a:prstGeom prst="line">
                <a:avLst/>
              </a:prstGeom>
              <a:ln w="127000"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5A707C3A-2850-F610-1811-31EB4C9D7D1E}"/>
                  </a:ext>
                </a:extLst>
              </p:cNvPr>
              <p:cNvPicPr>
                <a:picLocks noChangeAspect="1"/>
              </p:cNvPicPr>
              <p:nvPr/>
            </p:nvPicPr>
            <p:blipFill>
              <a:blip r:embed="rId3" cstate="email">
                <a:duotone>
                  <a:prstClr val="black"/>
                  <a:schemeClr val="bg1">
                    <a:tint val="45000"/>
                    <a:satMod val="400000"/>
                  </a:scheme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688917" y="3092680"/>
                <a:ext cx="457511" cy="457511"/>
              </a:xfrm>
              <a:prstGeom prst="rect">
                <a:avLst/>
              </a:prstGeom>
            </p:spPr>
          </p:pic>
        </p:grpSp>
        <p:sp>
          <p:nvSpPr>
            <p:cNvPr id="22" name="TextBox 21">
              <a:extLst>
                <a:ext uri="{FF2B5EF4-FFF2-40B4-BE49-F238E27FC236}">
                  <a16:creationId xmlns:a16="http://schemas.microsoft.com/office/drawing/2014/main" id="{ED3F49A5-F1F7-80AC-3988-D01FC14AD648}"/>
                </a:ext>
              </a:extLst>
            </p:cNvPr>
            <p:cNvSpPr txBox="1">
              <a:spLocks/>
            </p:cNvSpPr>
            <p:nvPr/>
          </p:nvSpPr>
          <p:spPr>
            <a:xfrm>
              <a:off x="4258709" y="3040645"/>
              <a:ext cx="4491592" cy="637586"/>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0" normalizeH="0" baseline="0" noProof="0">
                  <a:ln>
                    <a:noFill/>
                  </a:ln>
                  <a:solidFill>
                    <a:schemeClr val="bg1"/>
                  </a:solidFill>
                  <a:effectLst/>
                  <a:uLnTx/>
                  <a:uFillTx/>
                  <a:latin typeface="+mj-lt"/>
                </a:rPr>
                <a:t>Establecer un marco sólido de gobernanza de datos</a:t>
              </a:r>
            </a:p>
            <a:p>
              <a:pPr>
                <a:defRPr/>
              </a:pPr>
              <a:r>
                <a:rPr lang="es" sz="1200">
                  <a:solidFill>
                    <a:schemeClr val="bg1"/>
                  </a:solidFill>
                  <a:latin typeface="+mj-lt"/>
                </a:rPr>
                <a:t>La gobernanza de datos proporciona la base para una adopción fiable, ética y eficaz de la IA</a:t>
              </a:r>
              <a:endParaRPr kumimoji="0" lang="en-US" sz="1200" b="0" i="0" u="none" strike="noStrike" kern="1200" cap="none" spc="0" normalizeH="0" baseline="0" noProof="0">
                <a:ln>
                  <a:noFill/>
                </a:ln>
                <a:solidFill>
                  <a:schemeClr val="bg1"/>
                </a:solidFill>
                <a:effectLst/>
                <a:uLnTx/>
                <a:uFillTx/>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bg1"/>
                </a:solidFill>
                <a:effectLst/>
                <a:uLnTx/>
                <a:uFillTx/>
                <a:latin typeface="+mj-lt"/>
              </a:endParaRPr>
            </a:p>
          </p:txBody>
        </p:sp>
      </p:grpSp>
      <p:grpSp>
        <p:nvGrpSpPr>
          <p:cNvPr id="25" name="Group 24">
            <a:extLst>
              <a:ext uri="{FF2B5EF4-FFF2-40B4-BE49-F238E27FC236}">
                <a16:creationId xmlns:a16="http://schemas.microsoft.com/office/drawing/2014/main" id="{21B9C710-621C-BFB7-B1AC-2C1F6C301220}"/>
              </a:ext>
            </a:extLst>
          </p:cNvPr>
          <p:cNvGrpSpPr>
            <a:grpSpLocks/>
          </p:cNvGrpSpPr>
          <p:nvPr/>
        </p:nvGrpSpPr>
        <p:grpSpPr>
          <a:xfrm>
            <a:off x="3638100" y="4797861"/>
            <a:ext cx="5122753" cy="804620"/>
            <a:chOff x="3627548" y="4198656"/>
            <a:chExt cx="5122753" cy="804620"/>
          </a:xfrm>
        </p:grpSpPr>
        <p:grpSp>
          <p:nvGrpSpPr>
            <p:cNvPr id="26" name="Group 25">
              <a:extLst>
                <a:ext uri="{FF2B5EF4-FFF2-40B4-BE49-F238E27FC236}">
                  <a16:creationId xmlns:a16="http://schemas.microsoft.com/office/drawing/2014/main" id="{6503D5D6-1632-CCDF-1C1C-C9C2CB6FA7C1}"/>
                </a:ext>
              </a:extLst>
            </p:cNvPr>
            <p:cNvGrpSpPr>
              <a:grpSpLocks/>
            </p:cNvGrpSpPr>
            <p:nvPr/>
          </p:nvGrpSpPr>
          <p:grpSpPr>
            <a:xfrm>
              <a:off x="3627548" y="4198656"/>
              <a:ext cx="521950" cy="457511"/>
              <a:chOff x="3627548" y="4097630"/>
              <a:chExt cx="521950" cy="457511"/>
            </a:xfrm>
          </p:grpSpPr>
          <p:cxnSp>
            <p:nvCxnSpPr>
              <p:cNvPr id="28" name="Straight Connector 27">
                <a:extLst>
                  <a:ext uri="{FF2B5EF4-FFF2-40B4-BE49-F238E27FC236}">
                    <a16:creationId xmlns:a16="http://schemas.microsoft.com/office/drawing/2014/main" id="{7DA06BFF-2D3F-C8F8-CC28-5D63B62104F3}"/>
                  </a:ext>
                </a:extLst>
              </p:cNvPr>
              <p:cNvCxnSpPr>
                <a:cxnSpLocks/>
              </p:cNvCxnSpPr>
              <p:nvPr/>
            </p:nvCxnSpPr>
            <p:spPr>
              <a:xfrm>
                <a:off x="3627548" y="4508303"/>
                <a:ext cx="394241" cy="0"/>
              </a:xfrm>
              <a:prstGeom prst="line">
                <a:avLst/>
              </a:prstGeom>
              <a:ln w="127000" cmpd="sng">
                <a:solidFill>
                  <a:schemeClr val="accent3"/>
                </a:solidFill>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2397AF75-A75F-2C5F-FFE5-D37BB755131D}"/>
                  </a:ext>
                </a:extLst>
              </p:cNvPr>
              <p:cNvPicPr>
                <a:picLocks noChangeAspect="1"/>
              </p:cNvPicPr>
              <p:nvPr/>
            </p:nvPicPr>
            <p:blipFill>
              <a:blip r:embed="rId2" cstate="email">
                <a:lum bright="70000" contrast="-70000"/>
                <a:extLst>
                  <a:ext uri="{28A0092B-C50C-407E-A947-70E740481C1C}">
                    <a14:useLocalDpi xmlns:a14="http://schemas.microsoft.com/office/drawing/2010/main" val="0"/>
                  </a:ext>
                </a:extLst>
              </a:blip>
              <a:stretch>
                <a:fillRect/>
              </a:stretch>
            </p:blipFill>
            <p:spPr>
              <a:xfrm>
                <a:off x="3691987" y="4097630"/>
                <a:ext cx="457511" cy="457511"/>
              </a:xfrm>
              <a:prstGeom prst="rect">
                <a:avLst/>
              </a:prstGeom>
            </p:spPr>
          </p:pic>
        </p:grpSp>
        <p:sp>
          <p:nvSpPr>
            <p:cNvPr id="27" name="TextBox 26">
              <a:extLst>
                <a:ext uri="{FF2B5EF4-FFF2-40B4-BE49-F238E27FC236}">
                  <a16:creationId xmlns:a16="http://schemas.microsoft.com/office/drawing/2014/main" id="{F9995550-E9E4-3DE6-194A-EE3E620A17D9}"/>
                </a:ext>
              </a:extLst>
            </p:cNvPr>
            <p:cNvSpPr txBox="1">
              <a:spLocks/>
            </p:cNvSpPr>
            <p:nvPr/>
          </p:nvSpPr>
          <p:spPr>
            <a:xfrm>
              <a:off x="4258709" y="4198656"/>
              <a:ext cx="4491592" cy="804620"/>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0" normalizeH="0" baseline="0" noProof="0">
                  <a:ln>
                    <a:noFill/>
                  </a:ln>
                  <a:solidFill>
                    <a:schemeClr val="bg1"/>
                  </a:solidFill>
                  <a:effectLst/>
                  <a:uLnTx/>
                  <a:uFillTx/>
                  <a:latin typeface="+mj-lt"/>
                </a:rPr>
                <a:t>Replantee sus Operaciones Tecnológicas</a:t>
              </a:r>
            </a:p>
            <a:p>
              <a:pPr>
                <a:defRPr/>
              </a:pPr>
              <a:r>
                <a:rPr lang="es" sz="1200">
                  <a:solidFill>
                    <a:schemeClr val="bg1"/>
                  </a:solidFill>
                  <a:latin typeface="+mj-lt"/>
                </a:rPr>
                <a:t>Para maximizar el ROI, es necesario reimaginar la organización tecnológica de forma holística y reinventar las formas redundantes de trabajo.</a:t>
              </a:r>
              <a:endParaRPr kumimoji="0" lang="en-US" sz="1200" b="0" i="0" u="none" strike="noStrike" kern="1200" cap="none" spc="0" normalizeH="0" baseline="0" noProof="0">
                <a:ln>
                  <a:noFill/>
                </a:ln>
                <a:solidFill>
                  <a:schemeClr val="bg1"/>
                </a:solidFill>
                <a:effectLst/>
                <a:uLnTx/>
                <a:uFillTx/>
                <a:latin typeface="+mj-lt"/>
              </a:endParaRPr>
            </a:p>
          </p:txBody>
        </p:sp>
      </p:grpSp>
      <p:sp>
        <p:nvSpPr>
          <p:cNvPr id="30" name="TextBox 29">
            <a:extLst>
              <a:ext uri="{FF2B5EF4-FFF2-40B4-BE49-F238E27FC236}">
                <a16:creationId xmlns:a16="http://schemas.microsoft.com/office/drawing/2014/main" id="{69E7A2F9-4A77-66ED-DC1D-934467949888}"/>
              </a:ext>
            </a:extLst>
          </p:cNvPr>
          <p:cNvSpPr txBox="1">
            <a:spLocks/>
          </p:cNvSpPr>
          <p:nvPr/>
        </p:nvSpPr>
        <p:spPr>
          <a:xfrm>
            <a:off x="10054756" y="4590786"/>
            <a:ext cx="1872201" cy="622350"/>
          </a:xfrm>
          <a:prstGeom prst="rect">
            <a:avLst/>
          </a:prstGeom>
        </p:spPr>
        <p:txBody>
          <a:bodyPr vert="horz" wrap="square" lIns="0" tIns="121920" rIns="0" bIns="0" rtlCol="0" anchor="t">
            <a:spAutoFit/>
          </a:bodyPr>
          <a:lstStyle>
            <a:defPPr>
              <a:defRPr lang="en-US"/>
            </a:defPPr>
            <a:lvl1pPr marL="9525" marR="3810">
              <a:lnSpc>
                <a:spcPct val="120000"/>
              </a:lnSpc>
              <a:spcBef>
                <a:spcPts val="1000"/>
              </a:spcBef>
              <a:defRPr sz="875">
                <a:latin typeface="+mn-lt"/>
                <a:ea typeface="Open Sans" panose="020B0606030504020204" pitchFamily="34" charset="0"/>
                <a:cs typeface="Open Sans" panose="020B0606030504020204" pitchFamily="34" charset="0"/>
              </a:defRPr>
            </a:lvl1pPr>
          </a:lstStyle>
          <a:p>
            <a:pPr marL="0" marR="0" defTabSz="544222" fontAlgn="base">
              <a:lnSpc>
                <a:spcPct val="100000"/>
              </a:lnSpc>
              <a:spcBef>
                <a:spcPct val="0"/>
              </a:spcBef>
              <a:spcAft>
                <a:spcPts val="600"/>
              </a:spcAft>
              <a:defRPr/>
            </a:pPr>
            <a:r>
              <a:rPr lang="es" sz="1600" spc="-11">
                <a:solidFill>
                  <a:schemeClr val="bg1"/>
                </a:solidFill>
                <a:latin typeface="+mj-lt"/>
                <a:ea typeface="ヒラギノ角ゴ Pro W3" charset="0"/>
                <a:cs typeface="Arial"/>
              </a:rPr>
              <a:t>Modelo Operativo</a:t>
            </a:r>
            <a:endParaRPr kumimoji="0" lang="en-US" sz="1600" b="0" i="0" u="none" strike="noStrike" kern="1200" cap="none" spc="-11" normalizeH="0" baseline="0" noProof="0">
              <a:ln>
                <a:noFill/>
              </a:ln>
              <a:solidFill>
                <a:schemeClr val="bg1"/>
              </a:solidFill>
              <a:effectLst/>
              <a:uLnTx/>
              <a:uFillTx/>
              <a:latin typeface="+mj-lt"/>
              <a:ea typeface="ヒラギノ角ゴ Pro W3" charset="0"/>
              <a:cs typeface="Arial"/>
            </a:endParaRPr>
          </a:p>
          <a:p>
            <a:pPr marL="0" marR="0" lvl="0" indent="0" algn="l" defTabSz="544222" rtl="0" eaLnBrk="1" fontAlgn="base" latinLnBrk="0" hangingPunct="1">
              <a:lnSpc>
                <a:spcPct val="110000"/>
              </a:lnSpc>
              <a:spcBef>
                <a:spcPct val="0"/>
              </a:spcBef>
              <a:spcAft>
                <a:spcPct val="0"/>
              </a:spcAft>
              <a:buClrTx/>
              <a:buSzTx/>
              <a:buFontTx/>
              <a:buNone/>
              <a:tabLst/>
              <a:defRPr/>
            </a:pPr>
            <a:r>
              <a:rPr kumimoji="0" lang="es" sz="1100" b="1" i="0" u="none" strike="noStrike" kern="1200" cap="none" spc="0" normalizeH="0" baseline="0" noProof="0">
                <a:ln>
                  <a:noFill/>
                </a:ln>
                <a:solidFill>
                  <a:schemeClr val="bg1"/>
                </a:solidFill>
                <a:effectLst/>
                <a:uLnTx/>
                <a:uFillTx/>
                <a:latin typeface="+mj-lt"/>
                <a:ea typeface="Open Sans"/>
                <a:cs typeface="Calibri"/>
              </a:rPr>
              <a:t>ESCALA CON INTENCIÓN</a:t>
            </a:r>
            <a:endParaRPr lang="en-US" sz="1100" b="1" i="0" u="none" strike="noStrike" kern="1200" cap="none" spc="0" normalizeH="0" baseline="0" noProof="0">
              <a:ln>
                <a:noFill/>
              </a:ln>
              <a:solidFill>
                <a:schemeClr val="bg1"/>
              </a:solidFill>
              <a:effectLst/>
              <a:uLnTx/>
              <a:uFillTx/>
              <a:latin typeface="+mj-lt"/>
              <a:ea typeface="Open Sans"/>
              <a:cs typeface="Calibri"/>
            </a:endParaRPr>
          </a:p>
        </p:txBody>
      </p:sp>
      <p:grpSp>
        <p:nvGrpSpPr>
          <p:cNvPr id="31" name="Group 30">
            <a:extLst>
              <a:ext uri="{FF2B5EF4-FFF2-40B4-BE49-F238E27FC236}">
                <a16:creationId xmlns:a16="http://schemas.microsoft.com/office/drawing/2014/main" id="{2CE5CD4F-FB58-37D0-D5B4-A6E6076D439B}"/>
              </a:ext>
            </a:extLst>
          </p:cNvPr>
          <p:cNvGrpSpPr>
            <a:grpSpLocks/>
          </p:cNvGrpSpPr>
          <p:nvPr/>
        </p:nvGrpSpPr>
        <p:grpSpPr>
          <a:xfrm>
            <a:off x="9135905" y="2396186"/>
            <a:ext cx="643432" cy="669202"/>
            <a:chOff x="7839077" y="1707719"/>
            <a:chExt cx="643432" cy="669202"/>
          </a:xfrm>
        </p:grpSpPr>
        <p:sp>
          <p:nvSpPr>
            <p:cNvPr id="32" name="Oval 31">
              <a:extLst>
                <a:ext uri="{FF2B5EF4-FFF2-40B4-BE49-F238E27FC236}">
                  <a16:creationId xmlns:a16="http://schemas.microsoft.com/office/drawing/2014/main" id="{88A83A1A-01C2-47EC-964C-3F6901674A76}"/>
                </a:ext>
              </a:extLst>
            </p:cNvPr>
            <p:cNvSpPr>
              <a:spLocks/>
            </p:cNvSpPr>
            <p:nvPr/>
          </p:nvSpPr>
          <p:spPr bwMode="gray">
            <a:xfrm>
              <a:off x="7839077" y="1707719"/>
              <a:ext cx="643432" cy="669202"/>
            </a:xfrm>
            <a:prstGeom prst="ellipse">
              <a:avLst/>
            </a:prstGeom>
            <a:solidFill>
              <a:schemeClr val="bg1"/>
            </a:solidFill>
            <a:ln w="28575" algn="ctr">
              <a:solidFill>
                <a:srgbClr val="86BC25"/>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latin typeface="+mj-lt"/>
              </a:endParaRPr>
            </a:p>
          </p:txBody>
        </p:sp>
        <p:pic>
          <p:nvPicPr>
            <p:cNvPr id="33" name="Graphic 32" descr="Piezas de ajedrez con relleno sólido">
              <a:extLst>
                <a:ext uri="{FF2B5EF4-FFF2-40B4-BE49-F238E27FC236}">
                  <a16:creationId xmlns:a16="http://schemas.microsoft.com/office/drawing/2014/main" id="{C12531DF-BEDE-3324-74ED-FC9CD01813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6794" y="1808320"/>
              <a:ext cx="468000" cy="468000"/>
            </a:xfrm>
            <a:prstGeom prst="rect">
              <a:avLst/>
            </a:prstGeom>
          </p:spPr>
        </p:pic>
      </p:grpSp>
      <p:sp>
        <p:nvSpPr>
          <p:cNvPr id="34" name="Oval 33">
            <a:extLst>
              <a:ext uri="{FF2B5EF4-FFF2-40B4-BE49-F238E27FC236}">
                <a16:creationId xmlns:a16="http://schemas.microsoft.com/office/drawing/2014/main" id="{7D474EB7-8943-C0EC-7262-BADF9254D094}"/>
              </a:ext>
            </a:extLst>
          </p:cNvPr>
          <p:cNvSpPr>
            <a:spLocks/>
          </p:cNvSpPr>
          <p:nvPr/>
        </p:nvSpPr>
        <p:spPr bwMode="gray">
          <a:xfrm>
            <a:off x="9135905" y="3533549"/>
            <a:ext cx="643432" cy="669202"/>
          </a:xfrm>
          <a:prstGeom prst="ellipse">
            <a:avLst/>
          </a:prstGeom>
          <a:solidFill>
            <a:schemeClr val="bg1"/>
          </a:solidFill>
          <a:ln w="28575" algn="ctr">
            <a:solidFill>
              <a:srgbClr val="43B02A"/>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latin typeface="+mj-lt"/>
            </a:endParaRPr>
          </a:p>
        </p:txBody>
      </p:sp>
      <p:grpSp>
        <p:nvGrpSpPr>
          <p:cNvPr id="35" name="Group 34">
            <a:extLst>
              <a:ext uri="{FF2B5EF4-FFF2-40B4-BE49-F238E27FC236}">
                <a16:creationId xmlns:a16="http://schemas.microsoft.com/office/drawing/2014/main" id="{74E62920-C90C-DD68-18ED-DF016CE03FE5}"/>
              </a:ext>
            </a:extLst>
          </p:cNvPr>
          <p:cNvGrpSpPr>
            <a:grpSpLocks/>
          </p:cNvGrpSpPr>
          <p:nvPr/>
        </p:nvGrpSpPr>
        <p:grpSpPr>
          <a:xfrm>
            <a:off x="9135905" y="4670911"/>
            <a:ext cx="643774" cy="669202"/>
            <a:chOff x="9673621" y="676994"/>
            <a:chExt cx="643774" cy="669202"/>
          </a:xfrm>
        </p:grpSpPr>
        <p:sp>
          <p:nvSpPr>
            <p:cNvPr id="36" name="Oval 35">
              <a:extLst>
                <a:ext uri="{FF2B5EF4-FFF2-40B4-BE49-F238E27FC236}">
                  <a16:creationId xmlns:a16="http://schemas.microsoft.com/office/drawing/2014/main" id="{7915C232-8EE1-5E9E-E01D-327F6082236F}"/>
                </a:ext>
              </a:extLst>
            </p:cNvPr>
            <p:cNvSpPr/>
            <p:nvPr/>
          </p:nvSpPr>
          <p:spPr bwMode="gray">
            <a:xfrm>
              <a:off x="9673621" y="676994"/>
              <a:ext cx="643432" cy="669202"/>
            </a:xfrm>
            <a:prstGeom prst="ellipse">
              <a:avLst/>
            </a:prstGeom>
            <a:solidFill>
              <a:schemeClr val="bg1"/>
            </a:solidFill>
            <a:ln w="28575" algn="ctr">
              <a:solidFill>
                <a:srgbClr val="26890D"/>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latin typeface="+mj-lt"/>
              </a:endParaRPr>
            </a:p>
          </p:txBody>
        </p:sp>
        <p:pic>
          <p:nvPicPr>
            <p:cNvPr id="37" name="Graphic 36" descr="Gráfico de decisión con relleno sólido">
              <a:extLst>
                <a:ext uri="{FF2B5EF4-FFF2-40B4-BE49-F238E27FC236}">
                  <a16:creationId xmlns:a16="http://schemas.microsoft.com/office/drawing/2014/main" id="{4EB6AC35-5467-2D5F-2FA3-336CA34B525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52199" y="889622"/>
              <a:ext cx="295400" cy="317772"/>
            </a:xfrm>
            <a:prstGeom prst="rect">
              <a:avLst/>
            </a:prstGeom>
          </p:spPr>
        </p:pic>
        <p:pic>
          <p:nvPicPr>
            <p:cNvPr id="38" name="Graphic 37" descr="Esquema de los usuarios">
              <a:extLst>
                <a:ext uri="{FF2B5EF4-FFF2-40B4-BE49-F238E27FC236}">
                  <a16:creationId xmlns:a16="http://schemas.microsoft.com/office/drawing/2014/main" id="{A7503A5B-112F-CE51-58DF-905E082ED3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82403" y="826099"/>
              <a:ext cx="295400" cy="317772"/>
            </a:xfrm>
            <a:prstGeom prst="rect">
              <a:avLst/>
            </a:prstGeom>
          </p:spPr>
        </p:pic>
        <p:pic>
          <p:nvPicPr>
            <p:cNvPr id="39" name="Graphic 38" descr="Esquema del Internet de las cosas">
              <a:extLst>
                <a:ext uri="{FF2B5EF4-FFF2-40B4-BE49-F238E27FC236}">
                  <a16:creationId xmlns:a16="http://schemas.microsoft.com/office/drawing/2014/main" id="{9124EEAA-85C1-687E-EE7F-5EB0974FB0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7169" y="839799"/>
              <a:ext cx="260226" cy="304072"/>
            </a:xfrm>
            <a:prstGeom prst="rect">
              <a:avLst/>
            </a:prstGeom>
          </p:spPr>
        </p:pic>
      </p:grpSp>
      <p:pic>
        <p:nvPicPr>
          <p:cNvPr id="40" name="Graphic 39" descr="Esquema de la base de datos">
            <a:extLst>
              <a:ext uri="{FF2B5EF4-FFF2-40B4-BE49-F238E27FC236}">
                <a16:creationId xmlns:a16="http://schemas.microsoft.com/office/drawing/2014/main" id="{C3E996CF-343E-EBE0-73E6-61940AF62E3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40534" y="3629236"/>
            <a:ext cx="468000" cy="468000"/>
          </a:xfrm>
          <a:prstGeom prst="rect">
            <a:avLst/>
          </a:prstGeom>
        </p:spPr>
      </p:pic>
    </p:spTree>
    <p:extLst>
      <p:ext uri="{BB962C8B-B14F-4D97-AF65-F5344CB8AC3E}">
        <p14:creationId xmlns:p14="http://schemas.microsoft.com/office/powerpoint/2010/main" val="173014000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Placeholder 5">
            <a:extLst>
              <a:ext uri="{FF2B5EF4-FFF2-40B4-BE49-F238E27FC236}">
                <a16:creationId xmlns:a16="http://schemas.microsoft.com/office/drawing/2014/main" id="{D05E7860-3527-1B06-BADD-A5CD11082668}"/>
              </a:ext>
            </a:extLst>
          </p:cNvPr>
          <p:cNvPicPr>
            <a:picLocks noGrp="1" noChangeAspect="1"/>
          </p:cNvPicPr>
          <p:nvPr>
            <p:ph type="pic" sz="quarter" idx="19"/>
          </p:nvPr>
        </p:nvPicPr>
        <p:blipFill rotWithShape="1">
          <a:blip r:embed="rId3" cstate="email">
            <a:extLst>
              <a:ext uri="{28A0092B-C50C-407E-A947-70E740481C1C}">
                <a14:useLocalDpi xmlns:a14="http://schemas.microsoft.com/office/drawing/2010/main"/>
              </a:ext>
            </a:extLst>
          </a:blip>
          <a:srcRect l="29832" r="29832"/>
          <a:stretch/>
        </p:blipFill>
        <p:spPr>
          <a:xfrm>
            <a:off x="8040688" y="0"/>
            <a:ext cx="4151312" cy="6858000"/>
          </a:xfrm>
          <a:prstGeom prst="rect">
            <a:avLst/>
          </a:prstGeom>
        </p:spPr>
      </p:pic>
      <p:sp>
        <p:nvSpPr>
          <p:cNvPr id="2" name="Title 1"/>
          <p:cNvSpPr>
            <a:spLocks noGrp="1"/>
          </p:cNvSpPr>
          <p:nvPr>
            <p:ph type="title"/>
          </p:nvPr>
        </p:nvSpPr>
        <p:spPr>
          <a:xfrm>
            <a:off x="566737" y="553347"/>
            <a:ext cx="6426200" cy="315920"/>
          </a:xfrm>
        </p:spPr>
        <p:txBody>
          <a:bodyPr>
            <a:normAutofit fontScale="90000"/>
          </a:bodyPr>
          <a:lstStyle/>
          <a:p>
            <a:r>
              <a:rPr lang="en-AU" sz="2700">
                <a:highlight>
                  <a:srgbClr val="FFFF00"/>
                </a:highlight>
                <a:latin typeface="Calibri" panose="020F0502020204030204" pitchFamily="34" charset="0"/>
                <a:cs typeface="Calibri" panose="020F0502020204030204" pitchFamily="34" charset="0"/>
              </a:rPr>
              <a:t>Cloud</a:t>
            </a:r>
            <a:endParaRPr lang="en-AU">
              <a:highlight>
                <a:srgbClr val="FFFF00"/>
              </a:highlight>
              <a:latin typeface="Calibri" panose="020F0502020204030204" pitchFamily="34" charset="0"/>
              <a:cs typeface="Calibri" panose="020F0502020204030204" pitchFamily="34" charset="0"/>
            </a:endParaRPr>
          </a:p>
        </p:txBody>
      </p:sp>
      <p:sp>
        <p:nvSpPr>
          <p:cNvPr id="6" name="Text Placeholder 5"/>
          <p:cNvSpPr>
            <a:spLocks noGrp="1"/>
          </p:cNvSpPr>
          <p:nvPr>
            <p:ph type="body" sz="quarter" idx="14"/>
          </p:nvPr>
        </p:nvSpPr>
        <p:spPr>
          <a:xfrm>
            <a:off x="650306" y="1084262"/>
            <a:ext cx="6426200" cy="3327166"/>
          </a:xfrm>
        </p:spPr>
        <p:txBody>
          <a:bodyPr/>
          <a:lstStyle/>
          <a:p>
            <a:pPr>
              <a:spcAft>
                <a:spcPts val="239"/>
              </a:spcAft>
            </a:pPr>
            <a:r>
              <a:rPr lang="es-MX" sz="1400" b="1" i="1">
                <a:solidFill>
                  <a:schemeClr val="bg1"/>
                </a:solidFill>
                <a:latin typeface="Calibri" panose="020F0502020204030204" pitchFamily="34" charset="0"/>
                <a:cs typeface="Calibri" panose="020F0502020204030204" pitchFamily="34" charset="0"/>
              </a:rPr>
              <a:t>Ejemplos de Servicios de Cloud Deloitte en el área de Energía, recursos e industria:</a:t>
            </a:r>
          </a:p>
          <a:p>
            <a:pPr>
              <a:spcAft>
                <a:spcPts val="239"/>
              </a:spcAft>
            </a:pPr>
            <a:r>
              <a:rPr lang="es-MX" sz="1400" b="1">
                <a:solidFill>
                  <a:schemeClr val="bg1"/>
                </a:solidFill>
                <a:latin typeface="Calibri" panose="020F0502020204030204" pitchFamily="34" charset="0"/>
                <a:cs typeface="Calibri" panose="020F0502020204030204" pitchFamily="34" charset="0"/>
              </a:rPr>
              <a:t>Cloud 4M</a:t>
            </a:r>
          </a:p>
          <a:p>
            <a:pPr>
              <a:spcAft>
                <a:spcPts val="239"/>
              </a:spcAft>
            </a:pPr>
            <a:r>
              <a:rPr lang="es-MX" sz="1400">
                <a:solidFill>
                  <a:schemeClr val="bg1"/>
                </a:solidFill>
                <a:latin typeface="Calibri" panose="020F0502020204030204" pitchFamily="34" charset="0"/>
                <a:cs typeface="Calibri" panose="020F0502020204030204" pitchFamily="34" charset="0"/>
              </a:rPr>
              <a:t>Visión de </a:t>
            </a:r>
            <a:r>
              <a:rPr lang="es-MX" sz="1400" b="1" u="sng">
                <a:solidFill>
                  <a:schemeClr val="bg1"/>
                </a:solidFill>
                <a:latin typeface="Calibri" panose="020F0502020204030204" pitchFamily="34" charset="0"/>
                <a:cs typeface="Calibri" panose="020F0502020204030204" pitchFamily="34" charset="0"/>
              </a:rPr>
              <a:t>clientes/proveedores</a:t>
            </a:r>
            <a:r>
              <a:rPr lang="es-MX" sz="1400">
                <a:solidFill>
                  <a:schemeClr val="bg1"/>
                </a:solidFill>
                <a:latin typeface="Calibri" panose="020F0502020204030204" pitchFamily="34" charset="0"/>
                <a:cs typeface="Calibri" panose="020F0502020204030204" pitchFamily="34" charset="0"/>
              </a:rPr>
              <a:t> y productos conectados, respalda la relación y el </a:t>
            </a:r>
            <a:r>
              <a:rPr lang="es-MX" sz="1400" b="1" err="1">
                <a:solidFill>
                  <a:schemeClr val="bg1"/>
                </a:solidFill>
                <a:latin typeface="Calibri" panose="020F0502020204030204" pitchFamily="34" charset="0"/>
                <a:cs typeface="Calibri" panose="020F0502020204030204" pitchFamily="34" charset="0"/>
              </a:rPr>
              <a:t>engagement</a:t>
            </a:r>
            <a:r>
              <a:rPr lang="es-MX" sz="1400">
                <a:solidFill>
                  <a:schemeClr val="bg1"/>
                </a:solidFill>
                <a:latin typeface="Calibri" panose="020F0502020204030204" pitchFamily="34" charset="0"/>
                <a:cs typeface="Calibri" panose="020F0502020204030204" pitchFamily="34" charset="0"/>
              </a:rPr>
              <a:t> con el cliente de fabricación de principio a fin.</a:t>
            </a:r>
          </a:p>
          <a:p>
            <a:pPr>
              <a:spcAft>
                <a:spcPts val="239"/>
              </a:spcAft>
            </a:pPr>
            <a:r>
              <a:rPr lang="es-MX" sz="1400" b="1">
                <a:solidFill>
                  <a:schemeClr val="bg1"/>
                </a:solidFill>
                <a:latin typeface="Calibri" panose="020F0502020204030204" pitchFamily="34" charset="0"/>
                <a:cs typeface="Calibri" panose="020F0502020204030204" pitchFamily="34" charset="0"/>
              </a:rPr>
              <a:t>Smart Factory </a:t>
            </a:r>
            <a:r>
              <a:rPr lang="es-MX" sz="1400" b="1" err="1">
                <a:solidFill>
                  <a:schemeClr val="bg1"/>
                </a:solidFill>
                <a:latin typeface="Calibri" panose="020F0502020204030204" pitchFamily="34" charset="0"/>
                <a:cs typeface="Calibri" panose="020F0502020204030204" pitchFamily="34" charset="0"/>
              </a:rPr>
              <a:t>Fabric</a:t>
            </a:r>
            <a:endParaRPr lang="es-MX" sz="1400" b="1">
              <a:solidFill>
                <a:schemeClr val="bg1"/>
              </a:solidFill>
              <a:latin typeface="Calibri" panose="020F0502020204030204" pitchFamily="34" charset="0"/>
              <a:cs typeface="Calibri" panose="020F0502020204030204" pitchFamily="34" charset="0"/>
            </a:endParaRPr>
          </a:p>
          <a:p>
            <a:pPr>
              <a:spcAft>
                <a:spcPts val="239"/>
              </a:spcAft>
            </a:pPr>
            <a:r>
              <a:rPr lang="es-MX" sz="1400">
                <a:solidFill>
                  <a:schemeClr val="bg1"/>
                </a:solidFill>
                <a:latin typeface="Calibri" panose="020F0502020204030204" pitchFamily="34" charset="0"/>
                <a:cs typeface="Calibri" panose="020F0502020204030204" pitchFamily="34" charset="0"/>
              </a:rPr>
              <a:t>Conjunto de aplicaciones de </a:t>
            </a:r>
            <a:r>
              <a:rPr lang="es-MX" sz="1400" err="1">
                <a:solidFill>
                  <a:schemeClr val="bg1"/>
                </a:solidFill>
                <a:latin typeface="Calibri" panose="020F0502020204030204" pitchFamily="34" charset="0"/>
                <a:cs typeface="Calibri" panose="020F0502020204030204" pitchFamily="34" charset="0"/>
              </a:rPr>
              <a:t>IoT</a:t>
            </a:r>
            <a:r>
              <a:rPr lang="es-MX" sz="1400">
                <a:solidFill>
                  <a:schemeClr val="bg1"/>
                </a:solidFill>
                <a:latin typeface="Calibri" panose="020F0502020204030204" pitchFamily="34" charset="0"/>
                <a:cs typeface="Calibri" panose="020F0502020204030204" pitchFamily="34" charset="0"/>
              </a:rPr>
              <a:t>, preconfigurado desde la nube, creado por AWS (por ejemplo, monitoreo de maquinas, mantenimiento predictivo), que aceleran las transformaciones hacia una </a:t>
            </a:r>
            <a:r>
              <a:rPr lang="es-MX" sz="1400" b="1">
                <a:solidFill>
                  <a:schemeClr val="bg1"/>
                </a:solidFill>
                <a:latin typeface="Calibri" panose="020F0502020204030204" pitchFamily="34" charset="0"/>
                <a:cs typeface="Calibri" panose="020F0502020204030204" pitchFamily="34" charset="0"/>
              </a:rPr>
              <a:t>Smart </a:t>
            </a:r>
            <a:r>
              <a:rPr lang="es-MX" sz="1400" b="1" err="1">
                <a:solidFill>
                  <a:schemeClr val="bg1"/>
                </a:solidFill>
                <a:latin typeface="Calibri" panose="020F0502020204030204" pitchFamily="34" charset="0"/>
                <a:cs typeface="Calibri" panose="020F0502020204030204" pitchFamily="34" charset="0"/>
              </a:rPr>
              <a:t>factory</a:t>
            </a:r>
            <a:r>
              <a:rPr lang="es-MX" sz="1400">
                <a:solidFill>
                  <a:schemeClr val="bg1"/>
                </a:solidFill>
                <a:latin typeface="Calibri" panose="020F0502020204030204" pitchFamily="34" charset="0"/>
                <a:cs typeface="Calibri" panose="020F0502020204030204" pitchFamily="34" charset="0"/>
              </a:rPr>
              <a:t>.</a:t>
            </a:r>
          </a:p>
          <a:p>
            <a:pPr>
              <a:spcAft>
                <a:spcPts val="239"/>
              </a:spcAft>
            </a:pPr>
            <a:r>
              <a:rPr lang="es-MX" sz="1400" b="1" err="1">
                <a:solidFill>
                  <a:schemeClr val="bg1"/>
                </a:solidFill>
                <a:latin typeface="Calibri" panose="020F0502020204030204" pitchFamily="34" charset="0"/>
                <a:cs typeface="Calibri" panose="020F0502020204030204" pitchFamily="34" charset="0"/>
              </a:rPr>
              <a:t>Turnkey</a:t>
            </a:r>
            <a:r>
              <a:rPr lang="es-MX" sz="1400" b="1">
                <a:solidFill>
                  <a:schemeClr val="bg1"/>
                </a:solidFill>
                <a:latin typeface="Calibri" panose="020F0502020204030204" pitchFamily="34" charset="0"/>
                <a:cs typeface="Calibri" panose="020F0502020204030204" pitchFamily="34" charset="0"/>
              </a:rPr>
              <a:t> </a:t>
            </a:r>
            <a:r>
              <a:rPr lang="es-MX" sz="1400" b="1" err="1">
                <a:solidFill>
                  <a:schemeClr val="bg1"/>
                </a:solidFill>
                <a:latin typeface="Calibri" panose="020F0502020204030204" pitchFamily="34" charset="0"/>
                <a:cs typeface="Calibri" panose="020F0502020204030204" pitchFamily="34" charset="0"/>
              </a:rPr>
              <a:t>IoT</a:t>
            </a:r>
            <a:endParaRPr lang="es-MX" sz="1400" b="1">
              <a:solidFill>
                <a:schemeClr val="bg1"/>
              </a:solidFill>
              <a:latin typeface="Calibri" panose="020F0502020204030204" pitchFamily="34" charset="0"/>
              <a:cs typeface="Calibri" panose="020F0502020204030204" pitchFamily="34" charset="0"/>
            </a:endParaRPr>
          </a:p>
          <a:p>
            <a:pPr>
              <a:spcAft>
                <a:spcPts val="239"/>
              </a:spcAft>
            </a:pPr>
            <a:r>
              <a:rPr lang="es-MX" sz="1400">
                <a:solidFill>
                  <a:schemeClr val="bg1"/>
                </a:solidFill>
                <a:latin typeface="Calibri" panose="020F0502020204030204" pitchFamily="34" charset="0"/>
                <a:cs typeface="Calibri" panose="020F0502020204030204" pitchFamily="34" charset="0"/>
              </a:rPr>
              <a:t>Conjunto preconfigurado de aplicaciones de </a:t>
            </a:r>
            <a:r>
              <a:rPr lang="es-MX" sz="1400" err="1">
                <a:solidFill>
                  <a:schemeClr val="bg1"/>
                </a:solidFill>
                <a:latin typeface="Calibri" panose="020F0502020204030204" pitchFamily="34" charset="0"/>
                <a:cs typeface="Calibri" panose="020F0502020204030204" pitchFamily="34" charset="0"/>
              </a:rPr>
              <a:t>IoT</a:t>
            </a:r>
            <a:r>
              <a:rPr lang="es-MX" sz="1400">
                <a:solidFill>
                  <a:schemeClr val="bg1"/>
                </a:solidFill>
                <a:latin typeface="Calibri" panose="020F0502020204030204" pitchFamily="34" charset="0"/>
                <a:cs typeface="Calibri" panose="020F0502020204030204" pitchFamily="34" charset="0"/>
              </a:rPr>
              <a:t> basadas en la nube y personalizadas (por ejemplo, mantenimiento predictivo, supervisión de activos, gestión de rendimiento de activos, seguimiento de activos) para ayudar a obtener un rendimiento rápido y significativo de la inversión de </a:t>
            </a:r>
            <a:r>
              <a:rPr lang="es-MX" sz="1400" err="1">
                <a:solidFill>
                  <a:schemeClr val="bg1"/>
                </a:solidFill>
                <a:latin typeface="Calibri" panose="020F0502020204030204" pitchFamily="34" charset="0"/>
                <a:cs typeface="Calibri" panose="020F0502020204030204" pitchFamily="34" charset="0"/>
              </a:rPr>
              <a:t>IoT</a:t>
            </a:r>
            <a:r>
              <a:rPr lang="es-MX" sz="1400">
                <a:solidFill>
                  <a:schemeClr val="bg1"/>
                </a:solidFill>
                <a:latin typeface="Calibri" panose="020F0502020204030204" pitchFamily="34" charset="0"/>
                <a:cs typeface="Calibri" panose="020F0502020204030204" pitchFamily="34" charset="0"/>
              </a:rPr>
              <a:t> y acelerar las </a:t>
            </a:r>
            <a:r>
              <a:rPr lang="es-MX" sz="1400" err="1">
                <a:solidFill>
                  <a:schemeClr val="bg1"/>
                </a:solidFill>
                <a:latin typeface="Calibri" panose="020F0502020204030204" pitchFamily="34" charset="0"/>
                <a:cs typeface="Calibri" panose="020F0502020204030204" pitchFamily="34" charset="0"/>
              </a:rPr>
              <a:t>tranformaciones</a:t>
            </a:r>
            <a:r>
              <a:rPr lang="es-MX" sz="1400">
                <a:solidFill>
                  <a:schemeClr val="bg1"/>
                </a:solidFill>
                <a:latin typeface="Calibri" panose="020F0502020204030204" pitchFamily="34" charset="0"/>
                <a:cs typeface="Calibri" panose="020F0502020204030204" pitchFamily="34" charset="0"/>
              </a:rPr>
              <a:t> de las Smart </a:t>
            </a:r>
            <a:r>
              <a:rPr lang="es-MX" sz="1400" err="1">
                <a:solidFill>
                  <a:schemeClr val="bg1"/>
                </a:solidFill>
                <a:latin typeface="Calibri" panose="020F0502020204030204" pitchFamily="34" charset="0"/>
                <a:cs typeface="Calibri" panose="020F0502020204030204" pitchFamily="34" charset="0"/>
              </a:rPr>
              <a:t>factories</a:t>
            </a:r>
            <a:r>
              <a:rPr lang="es-MX" sz="1400">
                <a:solidFill>
                  <a:schemeClr val="bg1"/>
                </a:solidFill>
                <a:latin typeface="Calibri" panose="020F0502020204030204" pitchFamily="34" charset="0"/>
                <a:cs typeface="Calibri" panose="020F0502020204030204" pitchFamily="34" charset="0"/>
              </a:rPr>
              <a:t>.</a:t>
            </a:r>
          </a:p>
          <a:p>
            <a:pPr>
              <a:spcAft>
                <a:spcPts val="239"/>
              </a:spcAft>
            </a:pPr>
            <a:endParaRPr lang="en-AU" sz="1400">
              <a:solidFill>
                <a:schemeClr val="bg1"/>
              </a:solidFill>
              <a:latin typeface="Calibri" panose="020F0502020204030204" pitchFamily="34" charset="0"/>
              <a:cs typeface="Calibri" panose="020F0502020204030204" pitchFamily="34" charset="0"/>
            </a:endParaRPr>
          </a:p>
        </p:txBody>
      </p:sp>
      <p:sp>
        <p:nvSpPr>
          <p:cNvPr id="9" name="Rectangle 8"/>
          <p:cNvSpPr/>
          <p:nvPr/>
        </p:nvSpPr>
        <p:spPr>
          <a:xfrm>
            <a:off x="8040688" y="23387"/>
            <a:ext cx="4154080" cy="6858000"/>
          </a:xfrm>
          <a:prstGeom prst="rect">
            <a:avLst/>
          </a:prstGeom>
          <a:solidFill>
            <a:srgbClr val="00000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338" rIns="287338" rtlCol="0" anchor="ctr"/>
          <a:lstStyle/>
          <a:p>
            <a:pPr marL="0" marR="0" lvl="0" indent="0" algn="ctr" defTabSz="796252" rtl="0" eaLnBrk="1" fontAlgn="auto" latinLnBrk="0" hangingPunct="1">
              <a:lnSpc>
                <a:spcPct val="130000"/>
              </a:lnSpc>
              <a:spcBef>
                <a:spcPts val="798"/>
              </a:spcBef>
              <a:spcAft>
                <a:spcPts val="239"/>
              </a:spcAft>
              <a:buClrTx/>
              <a:buSzTx/>
              <a:buFontTx/>
              <a:buNone/>
              <a:tabLst/>
              <a:defRPr/>
            </a:pPr>
            <a:r>
              <a:rPr kumimoji="0" lang="en-AU" sz="1802" b="0" i="0" u="none" strike="noStrike" kern="1200" cap="none" spc="0" normalizeH="0" baseline="0" noProof="0">
                <a:ln>
                  <a:noFill/>
                </a:ln>
                <a:solidFill>
                  <a:srgbClr val="FFFFFF"/>
                </a:solidFill>
                <a:effectLst/>
                <a:uLnTx/>
                <a:uFillTx/>
                <a:latin typeface="Open Sans"/>
                <a:ea typeface="+mn-ea"/>
                <a:cs typeface="+mn-cs"/>
              </a:rPr>
              <a:t>Cloud es </a:t>
            </a:r>
            <a:r>
              <a:rPr kumimoji="0" lang="en-AU" sz="1802" b="0" i="0" u="none" strike="noStrike" kern="1200" cap="none" spc="0" normalizeH="0" baseline="0" noProof="0" err="1">
                <a:ln>
                  <a:noFill/>
                </a:ln>
                <a:solidFill>
                  <a:srgbClr val="FFFFFF"/>
                </a:solidFill>
                <a:effectLst/>
                <a:uLnTx/>
                <a:uFillTx/>
                <a:latin typeface="Open Sans"/>
                <a:ea typeface="+mn-ea"/>
                <a:cs typeface="+mn-cs"/>
              </a:rPr>
              <a:t>una</a:t>
            </a:r>
            <a:r>
              <a:rPr kumimoji="0" lang="en-AU" sz="1802" b="0" i="0" u="none" strike="noStrike" kern="1200" cap="none" spc="0" normalizeH="0" baseline="0" noProof="0">
                <a:ln>
                  <a:noFill/>
                </a:ln>
                <a:solidFill>
                  <a:srgbClr val="FFFFFF"/>
                </a:solidFill>
                <a:effectLst/>
                <a:uLnTx/>
                <a:uFillTx/>
                <a:latin typeface="Open Sans"/>
                <a:ea typeface="+mn-ea"/>
                <a:cs typeface="+mn-cs"/>
              </a:rPr>
              <a:t> </a:t>
            </a:r>
            <a:r>
              <a:rPr kumimoji="0" lang="es-MX" sz="1802" b="0" i="0" u="none" strike="noStrike" kern="1200" cap="none" spc="0" normalizeH="0" baseline="0" noProof="0">
                <a:ln>
                  <a:noFill/>
                </a:ln>
                <a:solidFill>
                  <a:srgbClr val="FFFFFF"/>
                </a:solidFill>
                <a:effectLst/>
                <a:uLnTx/>
                <a:uFillTx/>
                <a:latin typeface="Open Sans"/>
                <a:ea typeface="+mn-ea"/>
                <a:cs typeface="+mn-cs"/>
              </a:rPr>
              <a:t>red de servidores remotos que están conectados entre sí y destinados a funcionar como un único ecosistema.</a:t>
            </a:r>
          </a:p>
          <a:p>
            <a:pPr marL="0" marR="0" lvl="0" indent="0" algn="ctr" defTabSz="796252" rtl="0" eaLnBrk="1" fontAlgn="auto" latinLnBrk="0" hangingPunct="1">
              <a:lnSpc>
                <a:spcPct val="130000"/>
              </a:lnSpc>
              <a:spcBef>
                <a:spcPts val="798"/>
              </a:spcBef>
              <a:spcAft>
                <a:spcPts val="239"/>
              </a:spcAft>
              <a:buClrTx/>
              <a:buSzTx/>
              <a:buFontTx/>
              <a:buNone/>
              <a:tabLst/>
              <a:defRPr/>
            </a:pPr>
            <a:r>
              <a:rPr kumimoji="0" lang="es-MX" sz="1802" b="0" i="1" u="none" strike="noStrike" kern="1200" cap="none" spc="0" normalizeH="0" baseline="0" noProof="0">
                <a:ln>
                  <a:noFill/>
                </a:ln>
                <a:solidFill>
                  <a:srgbClr val="FFFFFF"/>
                </a:solidFill>
                <a:effectLst/>
                <a:uLnTx/>
                <a:uFillTx/>
                <a:latin typeface="Open Sans"/>
                <a:ea typeface="+mn-ea"/>
                <a:cs typeface="+mn-cs"/>
              </a:rPr>
              <a:t>¿Cómo se junta toda la información de la cadena de suministro y de la manufacturación en un solo lugar?</a:t>
            </a:r>
          </a:p>
          <a:p>
            <a:pPr marL="0" marR="0" lvl="0" indent="0" algn="ctr" defTabSz="796252" rtl="0" eaLnBrk="1" fontAlgn="auto" latinLnBrk="0" hangingPunct="1">
              <a:lnSpc>
                <a:spcPct val="130000"/>
              </a:lnSpc>
              <a:spcBef>
                <a:spcPts val="798"/>
              </a:spcBef>
              <a:spcAft>
                <a:spcPts val="239"/>
              </a:spcAft>
              <a:buClrTx/>
              <a:buSzTx/>
              <a:buFontTx/>
              <a:buNone/>
              <a:tabLst/>
              <a:defRPr/>
            </a:pPr>
            <a:r>
              <a:rPr kumimoji="0" lang="es-MX" sz="1802" b="0" i="1" u="none" strike="noStrike" kern="1200" cap="none" spc="0" normalizeH="0" baseline="0" noProof="0">
                <a:ln>
                  <a:noFill/>
                </a:ln>
                <a:solidFill>
                  <a:srgbClr val="FFFFFF"/>
                </a:solidFill>
                <a:effectLst/>
                <a:uLnTx/>
                <a:uFillTx/>
                <a:latin typeface="Open Sans"/>
                <a:ea typeface="+mn-ea"/>
                <a:cs typeface="+mn-cs"/>
              </a:rPr>
              <a:t>¿Dónde se pueden ver las informaciones de proveedores y clientes junto?</a:t>
            </a:r>
            <a:r>
              <a:rPr kumimoji="0" lang="es-MX" sz="1802" b="0" i="0" u="none" strike="noStrike" kern="1200" cap="none" spc="0" normalizeH="0" baseline="0" noProof="0">
                <a:ln>
                  <a:noFill/>
                </a:ln>
                <a:solidFill>
                  <a:srgbClr val="FFFFFF"/>
                </a:solidFill>
                <a:effectLst/>
                <a:uLnTx/>
                <a:uFillTx/>
                <a:latin typeface="Open Sans"/>
                <a:ea typeface="+mn-ea"/>
                <a:cs typeface="+mn-cs"/>
              </a:rPr>
              <a:t> </a:t>
            </a:r>
            <a:endParaRPr kumimoji="0" lang="en-AU" sz="1802" b="0" i="0" u="none" strike="noStrike" kern="1200" cap="none" spc="0" normalizeH="0" baseline="0" noProof="0">
              <a:ln>
                <a:noFill/>
              </a:ln>
              <a:solidFill>
                <a:srgbClr val="FFFFFF"/>
              </a:solidFill>
              <a:effectLst/>
              <a:uLnTx/>
              <a:uFillTx/>
              <a:latin typeface="Open Sans"/>
              <a:ea typeface="+mn-ea"/>
              <a:cs typeface="+mn-cs"/>
            </a:endParaRPr>
          </a:p>
        </p:txBody>
      </p:sp>
      <p:sp>
        <p:nvSpPr>
          <p:cNvPr id="4" name="Holder 2">
            <a:extLst>
              <a:ext uri="{FF2B5EF4-FFF2-40B4-BE49-F238E27FC236}">
                <a16:creationId xmlns:a16="http://schemas.microsoft.com/office/drawing/2014/main" id="{1CE80FF9-1633-64E7-32BD-BE9DC3C2D388}"/>
              </a:ext>
            </a:extLst>
          </p:cNvPr>
          <p:cNvSpPr>
            <a:spLocks noGrp="1"/>
          </p:cNvSpPr>
          <p:nvPr>
            <p:ph type="ftr" sz="quarter" idx="5"/>
          </p:nvPr>
        </p:nvSpPr>
        <p:spPr>
          <a:xfrm>
            <a:off x="489000" y="6681789"/>
            <a:ext cx="1179195" cy="100027"/>
          </a:xfrm>
        </p:spPr>
        <p:txBody>
          <a:bodyPr lIns="0" tIns="0" rIns="0" bIns="0"/>
          <a:lstStyle>
            <a:lvl1pPr>
              <a:defRPr sz="650" b="0" i="0">
                <a:solidFill>
                  <a:schemeClr val="tx1"/>
                </a:solidFill>
                <a:latin typeface="Verdana"/>
                <a:cs typeface="Verdana"/>
              </a:defRPr>
            </a:lvl1p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it-IT" sz="650" b="0" i="0" u="none" strike="noStrike" kern="1200" cap="none" spc="-10" normalizeH="0" baseline="0" noProof="0">
                <a:ln>
                  <a:noFill/>
                </a:ln>
                <a:solidFill>
                  <a:prstClr val="black"/>
                </a:solidFill>
                <a:effectLst/>
                <a:uLnTx/>
                <a:uFillTx/>
                <a:latin typeface="Verdana"/>
                <a:ea typeface="+mn-ea"/>
              </a:rPr>
              <a:t>© 2024. Deloitte &amp; Co. S.A.</a:t>
            </a:r>
            <a:endParaRPr kumimoji="0" sz="650" b="0" i="0" u="none" strike="noStrike" kern="1200" cap="none" spc="-10" normalizeH="0" baseline="0" noProof="0">
              <a:ln>
                <a:noFill/>
              </a:ln>
              <a:solidFill>
                <a:prstClr val="black"/>
              </a:solidFill>
              <a:effectLst/>
              <a:uLnTx/>
              <a:uFillTx/>
              <a:latin typeface="Verdana"/>
              <a:ea typeface="+mn-ea"/>
            </a:endParaRPr>
          </a:p>
        </p:txBody>
      </p:sp>
    </p:spTree>
    <p:extLst>
      <p:ext uri="{BB962C8B-B14F-4D97-AF65-F5344CB8AC3E}">
        <p14:creationId xmlns:p14="http://schemas.microsoft.com/office/powerpoint/2010/main" val="1937563811"/>
      </p:ext>
    </p:extLst>
  </p:cSld>
  <p:clrMapOvr>
    <a:masterClrMapping/>
  </p:clrMapOvr>
  <p:transition/>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n-US" sz="3200" b="1"/>
              <a:t>Sector Agricola y construction </a:t>
            </a:r>
            <a:r>
              <a:rPr lang="en-US" sz="3200" b="1" err="1"/>
              <a:t>afrotan</a:t>
            </a:r>
            <a:r>
              <a:rPr lang="en-US" sz="3200" b="1"/>
              <a:t> </a:t>
            </a:r>
            <a:r>
              <a:rPr lang="en-US" sz="3200" b="1" err="1"/>
              <a:t>retrasos</a:t>
            </a:r>
            <a:r>
              <a:rPr lang="en-US" sz="3200" b="1"/>
              <a:t> </a:t>
            </a:r>
            <a:r>
              <a:rPr lang="en-US" sz="3200" b="1" err="1"/>
              <a:t>en</a:t>
            </a:r>
            <a:r>
              <a:rPr lang="en-US" sz="3200" b="1"/>
              <a:t> al </a:t>
            </a:r>
            <a:r>
              <a:rPr lang="en-US" sz="3200" b="1" err="1"/>
              <a:t>digitalizacion</a:t>
            </a:r>
            <a:r>
              <a:rPr lang="en-US" sz="3200" b="1"/>
              <a:t>.</a:t>
            </a:r>
            <a:br>
              <a:rPr lang="es-MX"/>
            </a:br>
            <a:endParaRPr lang="es-AR"/>
          </a:p>
        </p:txBody>
      </p:sp>
      <p:sp>
        <p:nvSpPr>
          <p:cNvPr id="4" name="TextBox 3">
            <a:extLst>
              <a:ext uri="{FF2B5EF4-FFF2-40B4-BE49-F238E27FC236}">
                <a16:creationId xmlns:a16="http://schemas.microsoft.com/office/drawing/2014/main" id="{CD5EB16E-78B6-30D8-FAD0-A1491073594E}"/>
              </a:ext>
            </a:extLst>
          </p:cNvPr>
          <p:cNvSpPr txBox="1"/>
          <p:nvPr/>
        </p:nvSpPr>
        <p:spPr>
          <a:xfrm>
            <a:off x="555332" y="1384306"/>
            <a:ext cx="11323041" cy="1384995"/>
          </a:xfrm>
          <a:prstGeom prst="rect">
            <a:avLst/>
          </a:prstGeom>
          <a:noFill/>
        </p:spPr>
        <p:txBody>
          <a:bodyPr wrap="square">
            <a:spAutoFit/>
          </a:bodyPr>
          <a:lstStyle/>
          <a:p>
            <a:r>
              <a:rPr lang="es-MX" sz="1200">
                <a:solidFill>
                  <a:schemeClr val="bg1"/>
                </a:solidFill>
              </a:rPr>
              <a:t>Los sectores de la construcción y la agricultura están rezagados con respecto a sectores como el petróleo y el gas, e incluso el gobierno, con respecto a las ganancias de productividad asociadas a la digitalización. Ambas industrias enfrentan desafíos únicos. En la agricultura, los largos ciclos de experimentación, los problemas de conectividad en las zonas rurales y los complejos sistemas afectados por el clima (genética, nutrición, disponibilidad de agua, composición del suelo, etc.) han dificultado la digitalización.
</a:t>
            </a:r>
          </a:p>
          <a:p>
            <a:r>
              <a:rPr lang="es-MX" sz="1200">
                <a:solidFill>
                  <a:schemeClr val="bg1"/>
                </a:solidFill>
              </a:rPr>
              <a:t>En la construcción, las principales razones de los bajos niveles de digitalización son la fragmentación de la cadena de valor (con pequeñas empresas centradas en tareas discretas) y el tratamiento de cada proyecto como único. Estos factores han sido un lastre para la productividad, empujando la innovación y la adopción de nuevas tecnologías a un segundo plano</a:t>
            </a:r>
          </a:p>
        </p:txBody>
      </p:sp>
      <p:pic>
        <p:nvPicPr>
          <p:cNvPr id="5" name="Picture 4">
            <a:extLst>
              <a:ext uri="{FF2B5EF4-FFF2-40B4-BE49-F238E27FC236}">
                <a16:creationId xmlns:a16="http://schemas.microsoft.com/office/drawing/2014/main" id="{BE939FAF-DD7A-5857-9F9A-6014D7B665A1}"/>
              </a:ext>
            </a:extLst>
          </p:cNvPr>
          <p:cNvPicPr>
            <a:picLocks noChangeAspect="1"/>
          </p:cNvPicPr>
          <p:nvPr/>
        </p:nvPicPr>
        <p:blipFill>
          <a:blip r:embed="rId2"/>
          <a:stretch>
            <a:fillRect/>
          </a:stretch>
        </p:blipFill>
        <p:spPr>
          <a:xfrm>
            <a:off x="2201094" y="2799113"/>
            <a:ext cx="7219360" cy="3534840"/>
          </a:xfrm>
          <a:prstGeom prst="rect">
            <a:avLst/>
          </a:prstGeom>
        </p:spPr>
      </p:pic>
    </p:spTree>
    <p:extLst>
      <p:ext uri="{BB962C8B-B14F-4D97-AF65-F5344CB8AC3E}">
        <p14:creationId xmlns:p14="http://schemas.microsoft.com/office/powerpoint/2010/main" val="2341208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35983C5-189E-2E41-4BB4-43206FCA924B}"/>
              </a:ext>
            </a:extLst>
          </p:cNvPr>
          <p:cNvGraphicFramePr>
            <a:graphicFrameLocks noGrp="1"/>
          </p:cNvGraphicFramePr>
          <p:nvPr/>
        </p:nvGraphicFramePr>
        <p:xfrm>
          <a:off x="576073" y="979160"/>
          <a:ext cx="3861815" cy="4003073"/>
        </p:xfrm>
        <a:graphic>
          <a:graphicData uri="http://schemas.openxmlformats.org/drawingml/2006/table">
            <a:tbl>
              <a:tblPr firstRow="1" bandRow="1">
                <a:tableStyleId>{5C22544A-7EE6-4342-B048-85BDC9FD1C3A}</a:tableStyleId>
              </a:tblPr>
              <a:tblGrid>
                <a:gridCol w="1659127">
                  <a:extLst>
                    <a:ext uri="{9D8B030D-6E8A-4147-A177-3AD203B41FA5}">
                      <a16:colId xmlns:a16="http://schemas.microsoft.com/office/drawing/2014/main" val="3039716418"/>
                    </a:ext>
                  </a:extLst>
                </a:gridCol>
                <a:gridCol w="2202688">
                  <a:extLst>
                    <a:ext uri="{9D8B030D-6E8A-4147-A177-3AD203B41FA5}">
                      <a16:colId xmlns:a16="http://schemas.microsoft.com/office/drawing/2014/main" val="2519683672"/>
                    </a:ext>
                  </a:extLst>
                </a:gridCol>
              </a:tblGrid>
              <a:tr h="1259873">
                <a:tc gridSpan="2">
                  <a:txBody>
                    <a:bodyPr/>
                    <a:lstStyle/>
                    <a:p>
                      <a:pPr>
                        <a:spcAft>
                          <a:spcPts val="600"/>
                        </a:spcAft>
                      </a:pPr>
                      <a:r>
                        <a:rPr lang="en-US"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INFORMACION Y DATOS</a:t>
                      </a:r>
                    </a:p>
                    <a:p>
                      <a:pPr>
                        <a:spcAft>
                          <a:spcPts val="600"/>
                        </a:spcAft>
                      </a:pPr>
                      <a:r>
                        <a:rPr lang="es-MX" altLang="en-US" sz="2400" spc="50">
                          <a:solidFill>
                            <a:schemeClr val="bg1"/>
                          </a:solidFill>
                          <a:latin typeface="Open Sans" panose="020B0606030504020204" pitchFamily="34" charset="0"/>
                        </a:rPr>
                        <a:t>¿Qué sigue para la IA y el agro?</a:t>
                      </a: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r h="914400">
                <a:tc>
                  <a:txBody>
                    <a:bodyPr/>
                    <a:lstStyle/>
                    <a:p>
                      <a:r>
                        <a:rPr lang="en-US" sz="2400" b="1">
                          <a:solidFill>
                            <a:schemeClr val="bg1"/>
                          </a:solidFill>
                          <a:latin typeface="+mn-lt"/>
                          <a:ea typeface="Open Sans"/>
                          <a:cs typeface="Open Sans"/>
                        </a:rPr>
                        <a:t>AHORA</a:t>
                      </a:r>
                      <a:endParaRPr lang="en-US" sz="2400" b="1"/>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Obtener los fundamentos correctos: datos asertivos</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6393394"/>
                  </a:ext>
                </a:extLst>
              </a:tr>
              <a:tr h="914400">
                <a:tc>
                  <a:txBody>
                    <a:bodyPr/>
                    <a:lstStyle/>
                    <a:p>
                      <a:r>
                        <a:rPr lang="en-US" sz="2400" b="1">
                          <a:solidFill>
                            <a:schemeClr val="bg1"/>
                          </a:solidFill>
                          <a:latin typeface="+mn-lt"/>
                          <a:ea typeface="Open Sans"/>
                          <a:cs typeface="Open Sans"/>
                        </a:rPr>
                        <a:t>NUEVO</a:t>
                      </a:r>
                      <a:endParaRPr lang="en-US" sz="2400" b="1"/>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377">
                        <a:defRPr/>
                      </a:pP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Diferentes</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impulsores</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para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diferentes</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cursos</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476175"/>
                  </a:ext>
                </a:extLst>
              </a:tr>
              <a:tr h="914400">
                <a:tc>
                  <a:txBody>
                    <a:bodyPr/>
                    <a:lstStyle/>
                    <a:p>
                      <a:r>
                        <a:rPr lang="en-US" sz="2400" b="1">
                          <a:solidFill>
                            <a:schemeClr val="bg1"/>
                          </a:solidFill>
                          <a:latin typeface="+mn-lt"/>
                          <a:ea typeface="Open Sans"/>
                          <a:cs typeface="Open Sans"/>
                        </a:rPr>
                        <a:t>PRÓXIMO</a:t>
                      </a:r>
                      <a:endParaRPr lang="en-US" sz="2400" b="1"/>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Hay una solución </a:t>
                      </a:r>
                      <a:r>
                        <a:rPr lang="es-MX"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tech</a:t>
                      </a: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para lo que necesites</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7169365"/>
                  </a:ext>
                </a:extLst>
              </a:tr>
            </a:tbl>
          </a:graphicData>
        </a:graphic>
      </p:graphicFrame>
      <p:sp>
        <p:nvSpPr>
          <p:cNvPr id="12" name="Data 11">
            <a:extLst>
              <a:ext uri="{FF2B5EF4-FFF2-40B4-BE49-F238E27FC236}">
                <a16:creationId xmlns:a16="http://schemas.microsoft.com/office/drawing/2014/main" id="{84D90ADC-8022-DB22-F052-9537D7030B0F}"/>
              </a:ext>
            </a:extLst>
          </p:cNvPr>
          <p:cNvSpPr/>
          <p:nvPr/>
        </p:nvSpPr>
        <p:spPr bwMode="gray">
          <a:xfrm>
            <a:off x="5243119" y="1704070"/>
            <a:ext cx="2057941" cy="1814589"/>
          </a:xfrm>
          <a:prstGeom prst="flowChartInputOutput">
            <a:avLst/>
          </a:prstGeom>
          <a:blipFill>
            <a:blip r:embed="rId3" cstate="email">
              <a:extLst>
                <a:ext uri="{28A0092B-C50C-407E-A947-70E740481C1C}">
                  <a14:useLocalDpi xmlns:a14="http://schemas.microsoft.com/office/drawing/2010/main"/>
                </a:ext>
              </a:extLst>
            </a:blip>
            <a:srcRect/>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TextBox 12">
            <a:extLst>
              <a:ext uri="{FF2B5EF4-FFF2-40B4-BE49-F238E27FC236}">
                <a16:creationId xmlns:a16="http://schemas.microsoft.com/office/drawing/2014/main" id="{55BAC828-8E5E-5D63-4F1F-44A50BFA2377}"/>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475310C5-F382-31EB-7EFD-5C6FEB561876}"/>
              </a:ext>
            </a:extLst>
          </p:cNvPr>
          <p:cNvSpPr txBox="1"/>
          <p:nvPr/>
        </p:nvSpPr>
        <p:spPr bwMode="gray">
          <a:xfrm>
            <a:off x="7588118" y="1914229"/>
            <a:ext cx="3634074" cy="1514771"/>
          </a:xfrm>
          <a:prstGeom prst="rect">
            <a:avLst/>
          </a:prstGeom>
        </p:spPr>
        <p:txBody>
          <a:bodyPr vert="horz" wrap="square" lIns="0" tIns="0" rIns="0" bIns="0" rtlCol="0" anchor="t" anchorCtr="0">
            <a:noAutofit/>
          </a:bodyPr>
          <a:lstStyle/>
          <a:p>
            <a:pPr>
              <a:lnSpc>
                <a:spcPct val="110000"/>
              </a:lnSpc>
              <a:spcAft>
                <a:spcPts val="600"/>
              </a:spcAft>
            </a:pPr>
            <a:r>
              <a:rPr lang="en-US" sz="1000">
                <a:solidFill>
                  <a:schemeClr val="bg1"/>
                </a:solidFill>
                <a:ea typeface="Open Sans" panose="020B0606030504020204" pitchFamily="34" charset="0"/>
                <a:cs typeface="Open Sans" panose="020B0606030504020204" pitchFamily="34" charset="0"/>
              </a:rPr>
              <a:t>GOBIERNO</a:t>
            </a:r>
            <a:br>
              <a:rPr lang="en-US" sz="1200" b="1">
                <a:solidFill>
                  <a:schemeClr val="bg1"/>
                </a:solidFill>
                <a:ea typeface="Open Sans" panose="020B0606030504020204" pitchFamily="34" charset="0"/>
                <a:cs typeface="Open Sans" panose="020B0606030504020204" pitchFamily="34" charset="0"/>
              </a:rPr>
            </a:br>
            <a:r>
              <a:rPr lang="en-US" b="1">
                <a:solidFill>
                  <a:schemeClr val="bg1"/>
                </a:solidFill>
                <a:ea typeface="Open Sans" panose="020B0606030504020204" pitchFamily="34" charset="0"/>
                <a:cs typeface="Open Sans" panose="020B0606030504020204" pitchFamily="34" charset="0"/>
              </a:rPr>
              <a:t>Chatbots de </a:t>
            </a:r>
            <a:r>
              <a:rPr lang="en-US" b="1" err="1">
                <a:solidFill>
                  <a:schemeClr val="bg1"/>
                </a:solidFill>
                <a:ea typeface="Open Sans" panose="020B0606030504020204" pitchFamily="34" charset="0"/>
                <a:cs typeface="Open Sans" panose="020B0606030504020204" pitchFamily="34" charset="0"/>
              </a:rPr>
              <a:t>recoleccion</a:t>
            </a:r>
            <a:r>
              <a:rPr lang="en-US" b="1">
                <a:solidFill>
                  <a:schemeClr val="bg1"/>
                </a:solidFill>
                <a:ea typeface="Open Sans" panose="020B0606030504020204" pitchFamily="34" charset="0"/>
                <a:cs typeface="Open Sans" panose="020B0606030504020204" pitchFamily="34" charset="0"/>
              </a:rPr>
              <a:t> de </a:t>
            </a:r>
            <a:r>
              <a:rPr lang="en-US" b="1" err="1">
                <a:solidFill>
                  <a:schemeClr val="bg1"/>
                </a:solidFill>
                <a:ea typeface="Open Sans" panose="020B0606030504020204" pitchFamily="34" charset="0"/>
                <a:cs typeface="Open Sans" panose="020B0606030504020204" pitchFamily="34" charset="0"/>
              </a:rPr>
              <a:t>datos</a:t>
            </a:r>
            <a:endParaRPr lang="en-US" b="1">
              <a:solidFill>
                <a:schemeClr val="bg1"/>
              </a:solidFill>
              <a:ea typeface="Open Sans" panose="020B0606030504020204" pitchFamily="34" charset="0"/>
              <a:cs typeface="Open Sans" panose="020B0606030504020204" pitchFamily="34" charset="0"/>
            </a:endParaRPr>
          </a:p>
          <a:p>
            <a:pPr>
              <a:lnSpc>
                <a:spcPct val="110000"/>
              </a:lnSpc>
              <a:spcAft>
                <a:spcPts val="600"/>
              </a:spcAft>
            </a:pPr>
            <a:r>
              <a:rPr lang="es-MX" sz="1100">
                <a:solidFill>
                  <a:schemeClr val="bg1"/>
                </a:solidFill>
                <a:ea typeface="Open Sans" panose="020B0606030504020204" pitchFamily="34" charset="0"/>
                <a:cs typeface="Open Sans" panose="020B0606030504020204" pitchFamily="34" charset="0"/>
              </a:rPr>
              <a:t>Organización </a:t>
            </a:r>
            <a:r>
              <a:rPr lang="es-MX" sz="1100" err="1">
                <a:solidFill>
                  <a:schemeClr val="bg1"/>
                </a:solidFill>
                <a:ea typeface="Open Sans" panose="020B0606030504020204" pitchFamily="34" charset="0"/>
                <a:cs typeface="Open Sans" panose="020B0606030504020204" pitchFamily="34" charset="0"/>
              </a:rPr>
              <a:t>tech</a:t>
            </a:r>
            <a:r>
              <a:rPr lang="es-MX" sz="1100">
                <a:solidFill>
                  <a:schemeClr val="bg1"/>
                </a:solidFill>
                <a:ea typeface="Open Sans" panose="020B0606030504020204" pitchFamily="34" charset="0"/>
                <a:cs typeface="Open Sans" panose="020B0606030504020204" pitchFamily="34" charset="0"/>
              </a:rPr>
              <a:t> con sede en Vancouver está afinando los </a:t>
            </a:r>
            <a:r>
              <a:rPr lang="es-MX" sz="1100" err="1">
                <a:solidFill>
                  <a:schemeClr val="bg1"/>
                </a:solidFill>
                <a:ea typeface="Open Sans" panose="020B0606030504020204" pitchFamily="34" charset="0"/>
                <a:cs typeface="Open Sans" panose="020B0606030504020204" pitchFamily="34" charset="0"/>
              </a:rPr>
              <a:t>chatbots</a:t>
            </a:r>
            <a:r>
              <a:rPr lang="es-MX" sz="1100">
                <a:solidFill>
                  <a:schemeClr val="bg1"/>
                </a:solidFill>
                <a:ea typeface="Open Sans" panose="020B0606030504020204" pitchFamily="34" charset="0"/>
                <a:cs typeface="Open Sans" panose="020B0606030504020204" pitchFamily="34" charset="0"/>
              </a:rPr>
              <a:t> con datos específicos para ayudar a los agricultores canadienses a procesar tramites gubernamentales enfatizando la importancia de entrenar a la IA en la persona, los datos y la cultura de la organización para un mejor rendimiento.</a:t>
            </a:r>
            <a:endParaRPr lang="en-US" sz="1100">
              <a:solidFill>
                <a:schemeClr val="bg1"/>
              </a:solidFill>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8DE3AF8E-4117-0550-8F29-6338885F61FB}"/>
              </a:ext>
            </a:extLst>
          </p:cNvPr>
          <p:cNvSpPr txBox="1"/>
          <p:nvPr/>
        </p:nvSpPr>
        <p:spPr bwMode="gray">
          <a:xfrm>
            <a:off x="7152182" y="4042118"/>
            <a:ext cx="4463745" cy="1413762"/>
          </a:xfrm>
          <a:prstGeom prst="rect">
            <a:avLst/>
          </a:prstGeom>
        </p:spPr>
        <p:txBody>
          <a:bodyPr vert="horz" wrap="square" lIns="0" tIns="0" rIns="0" bIns="0" rtlCol="0" anchor="t" anchorCtr="0">
            <a:noAutofit/>
          </a:bodyPr>
          <a:lstStyle/>
          <a:p>
            <a:pPr>
              <a:lnSpc>
                <a:spcPct val="110000"/>
              </a:lnSpc>
              <a:spcAft>
                <a:spcPts val="600"/>
              </a:spcAft>
            </a:pPr>
            <a:r>
              <a:rPr lang="en-US" sz="1000">
                <a:solidFill>
                  <a:schemeClr val="bg1"/>
                </a:solidFill>
              </a:rPr>
              <a:t>TECNOLOGIA</a:t>
            </a:r>
            <a:br>
              <a:rPr lang="en-US" sz="1200">
                <a:solidFill>
                  <a:schemeClr val="bg1"/>
                </a:solidFill>
              </a:rPr>
            </a:br>
            <a:r>
              <a:rPr lang="en-US" b="1" err="1">
                <a:solidFill>
                  <a:schemeClr val="bg1"/>
                </a:solidFill>
              </a:rPr>
              <a:t>Empresa</a:t>
            </a:r>
            <a:r>
              <a:rPr lang="en-US" b="1">
                <a:solidFill>
                  <a:schemeClr val="bg1"/>
                </a:solidFill>
              </a:rPr>
              <a:t> de </a:t>
            </a:r>
            <a:r>
              <a:rPr lang="en-US" b="1" err="1">
                <a:solidFill>
                  <a:schemeClr val="bg1"/>
                </a:solidFill>
              </a:rPr>
              <a:t>analisis</a:t>
            </a:r>
            <a:r>
              <a:rPr lang="en-US" b="1">
                <a:solidFill>
                  <a:schemeClr val="bg1"/>
                </a:solidFill>
              </a:rPr>
              <a:t> de </a:t>
            </a:r>
            <a:r>
              <a:rPr lang="en-US" b="1" err="1">
                <a:solidFill>
                  <a:schemeClr val="bg1"/>
                </a:solidFill>
              </a:rPr>
              <a:t>datos</a:t>
            </a:r>
            <a:endParaRPr lang="en-US" sz="1800" b="1">
              <a:solidFill>
                <a:schemeClr val="bg1"/>
              </a:solidFill>
            </a:endParaRPr>
          </a:p>
          <a:p>
            <a:pPr defTabSz="914377">
              <a:defRPr/>
            </a:pPr>
            <a:r>
              <a:rPr lang="es-MX" sz="1100" err="1">
                <a:solidFill>
                  <a:schemeClr val="bg1"/>
                </a:solidFill>
                <a:ea typeface="Open Sans" panose="020B0606030504020204" pitchFamily="34" charset="0"/>
                <a:cs typeface="Open Sans" panose="020B0606030504020204" pitchFamily="34" charset="0"/>
              </a:rPr>
              <a:t>Naveen</a:t>
            </a:r>
            <a:r>
              <a:rPr lang="es-MX" sz="1100">
                <a:solidFill>
                  <a:schemeClr val="bg1"/>
                </a:solidFill>
                <a:ea typeface="Open Sans" panose="020B0606030504020204" pitchFamily="34" charset="0"/>
                <a:cs typeface="Open Sans" panose="020B0606030504020204" pitchFamily="34" charset="0"/>
              </a:rPr>
              <a:t> Rao, vicepresidente de IA, cree que más organizaciones adoptarán un enfoque flexible y compuesto con IA:  Los modelos de datos estructurados con IA pueden abordar modalidades específicas de datos. En el caso del agro, se podría usar esa flexibilidad para adaptarla a los diferentes procesos de la cadena productiva afectando lo menos posible la productividad</a:t>
            </a:r>
            <a:endParaRPr lang="en-US" sz="1100">
              <a:solidFill>
                <a:schemeClr val="bg1"/>
              </a:solidFill>
              <a:ea typeface="Open Sans" panose="020B0606030504020204" pitchFamily="34" charset="0"/>
              <a:cs typeface="Open Sans" panose="020B0606030504020204" pitchFamily="34" charset="0"/>
            </a:endParaRPr>
          </a:p>
        </p:txBody>
      </p:sp>
      <p:sp>
        <p:nvSpPr>
          <p:cNvPr id="35" name="Data 34">
            <a:extLst>
              <a:ext uri="{FF2B5EF4-FFF2-40B4-BE49-F238E27FC236}">
                <a16:creationId xmlns:a16="http://schemas.microsoft.com/office/drawing/2014/main" id="{04B1A809-6A84-DE37-7876-D482FA21CA45}"/>
              </a:ext>
            </a:extLst>
          </p:cNvPr>
          <p:cNvSpPr/>
          <p:nvPr/>
        </p:nvSpPr>
        <p:spPr bwMode="gray">
          <a:xfrm>
            <a:off x="4743389" y="3905009"/>
            <a:ext cx="2057941" cy="1814589"/>
          </a:xfrm>
          <a:prstGeom prst="flowChartInputOutput">
            <a:avLst/>
          </a:prstGeom>
          <a:blipFill>
            <a:blip r:embed="rId4" cstate="email">
              <a:extLst>
                <a:ext uri="{BEBA8EAE-BF5A-486C-A8C5-ECC9F3942E4B}">
                  <a14:imgProps xmlns:a14="http://schemas.microsoft.com/office/drawing/2010/main">
                    <a14:imgLayer r:embed="rId5">
                      <a14:imgEffect>
                        <a14:colorTemperature colorTemp="3865"/>
                      </a14:imgEffect>
                      <a14:imgEffect>
                        <a14:saturation sat="40000"/>
                      </a14:imgEffect>
                    </a14:imgLayer>
                  </a14:imgProps>
                </a:ext>
                <a:ext uri="{28A0092B-C50C-407E-A947-70E740481C1C}">
                  <a14:useLocalDpi xmlns:a14="http://schemas.microsoft.com/office/drawing/2010/main"/>
                </a:ext>
              </a:extLst>
            </a:blip>
            <a:srcRect/>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3" name="Picture 2">
            <a:extLst>
              <a:ext uri="{FF2B5EF4-FFF2-40B4-BE49-F238E27FC236}">
                <a16:creationId xmlns:a16="http://schemas.microsoft.com/office/drawing/2014/main" id="{EDDDA334-DAE4-7063-ABDA-5F0FD9BDA3BD}"/>
              </a:ext>
            </a:extLst>
          </p:cNvPr>
          <p:cNvPicPr>
            <a:picLocks noChangeAspect="1"/>
          </p:cNvPicPr>
          <p:nvPr/>
        </p:nvPicPr>
        <p:blipFill>
          <a:blip r:embed="rId6"/>
          <a:stretch>
            <a:fillRect/>
          </a:stretch>
        </p:blipFill>
        <p:spPr>
          <a:xfrm>
            <a:off x="561451" y="2980695"/>
            <a:ext cx="3591449" cy="2210429"/>
          </a:xfrm>
          <a:prstGeom prst="rect">
            <a:avLst/>
          </a:prstGeom>
        </p:spPr>
      </p:pic>
    </p:spTree>
    <p:extLst>
      <p:ext uri="{BB962C8B-B14F-4D97-AF65-F5344CB8AC3E}">
        <p14:creationId xmlns:p14="http://schemas.microsoft.com/office/powerpoint/2010/main" val="335464223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4" imgH="623" progId="TCLayout.ActiveDocument.1">
                  <p:embed/>
                </p:oleObj>
              </mc:Choice>
              <mc:Fallback>
                <p:oleObj name="think-cell Slide" r:id="rId5" imgW="624" imgH="623"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hronicle Display Black" pitchFamily="50" charset="0"/>
              <a:ea typeface="+mn-ea"/>
              <a:cs typeface="Times" panose="02020603050405020304" pitchFamily="18" charset="0"/>
              <a:sym typeface="Chronicle Display Black" pitchFamily="50" charset="0"/>
            </a:endParaRPr>
          </a:p>
        </p:txBody>
      </p:sp>
      <p:cxnSp>
        <p:nvCxnSpPr>
          <p:cNvPr id="7" name="Straight Connector 6">
            <a:extLst>
              <a:ext uri="{FF2B5EF4-FFF2-40B4-BE49-F238E27FC236}">
                <a16:creationId xmlns:a16="http://schemas.microsoft.com/office/drawing/2014/main" id="{383DD777-8A19-C24A-A5A8-6F5EAC0FEECC}"/>
              </a:ext>
            </a:extLst>
          </p:cNvPr>
          <p:cNvCxnSpPr>
            <a:cxnSpLocks/>
          </p:cNvCxnSpPr>
          <p:nvPr/>
        </p:nvCxnSpPr>
        <p:spPr>
          <a:xfrm flipV="1">
            <a:off x="5981256" y="2864187"/>
            <a:ext cx="0" cy="582513"/>
          </a:xfrm>
          <a:prstGeom prst="line">
            <a:avLst/>
          </a:prstGeom>
          <a:ln w="25400">
            <a:solidFill>
              <a:srgbClr val="00ABAB"/>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665A6B6-5D5F-F041-862F-B71DED52E3A8}"/>
              </a:ext>
            </a:extLst>
          </p:cNvPr>
          <p:cNvCxnSpPr>
            <a:cxnSpLocks/>
          </p:cNvCxnSpPr>
          <p:nvPr/>
        </p:nvCxnSpPr>
        <p:spPr>
          <a:xfrm>
            <a:off x="6809385" y="1257584"/>
            <a:ext cx="4880965" cy="10786"/>
          </a:xfrm>
          <a:prstGeom prst="line">
            <a:avLst/>
          </a:prstGeom>
          <a:ln w="25400">
            <a:solidFill>
              <a:srgbClr val="62B5E5"/>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062CD-704D-4A4A-8043-F5A4F9ACBA3D}"/>
              </a:ext>
            </a:extLst>
          </p:cNvPr>
          <p:cNvCxnSpPr>
            <a:cxnSpLocks/>
            <a:stCxn id="11" idx="4"/>
          </p:cNvCxnSpPr>
          <p:nvPr/>
        </p:nvCxnSpPr>
        <p:spPr>
          <a:xfrm flipH="1">
            <a:off x="599273" y="1248155"/>
            <a:ext cx="4339963" cy="9427"/>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EAE4DF-A455-E44F-8756-301C9C08B294}"/>
              </a:ext>
            </a:extLst>
          </p:cNvPr>
          <p:cNvSpPr/>
          <p:nvPr/>
        </p:nvSpPr>
        <p:spPr bwMode="gray">
          <a:xfrm>
            <a:off x="330459" y="5551206"/>
            <a:ext cx="11604396" cy="603344"/>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600" b="0" i="0" u="none" strike="noStrike" kern="1200" cap="none" spc="0" normalizeH="0" baseline="0" noProof="0">
                <a:ln>
                  <a:noFill/>
                </a:ln>
                <a:effectLst/>
                <a:uLnTx/>
                <a:uFillTx/>
                <a:ea typeface="+mn-ea"/>
                <a:cs typeface="+mn-cs"/>
              </a:rPr>
              <a:t>Las aplicaciones principales de HCM son </a:t>
            </a:r>
            <a:r>
              <a:rPr kumimoji="0" lang="es" sz="1600" b="1" i="0" u="none" strike="noStrike" kern="1200" cap="none" spc="0" normalizeH="0" baseline="0" noProof="0">
                <a:ln>
                  <a:noFill/>
                </a:ln>
                <a:effectLst/>
                <a:uLnTx/>
                <a:uFillTx/>
                <a:ea typeface="+mn-ea"/>
                <a:cs typeface="+mn-cs"/>
              </a:rPr>
              <a:t>Apuestas</a:t>
            </a:r>
            <a:br>
              <a:rPr kumimoji="0" lang="en-US" sz="1600" b="0" i="0" u="none" strike="noStrike" kern="1200" cap="none" spc="0" normalizeH="0" baseline="0" noProof="0">
                <a:ln>
                  <a:noFill/>
                </a:ln>
                <a:effectLst/>
                <a:uLnTx/>
                <a:uFillTx/>
                <a:ea typeface="+mn-ea"/>
                <a:cs typeface="+mn-cs"/>
              </a:rPr>
            </a:br>
            <a:r>
              <a:rPr kumimoji="0" lang="es" sz="1600" b="0" i="0" u="none" strike="noStrike" kern="1200" cap="none" spc="0" normalizeH="0" baseline="0" noProof="0">
                <a:ln>
                  <a:noFill/>
                </a:ln>
                <a:effectLst/>
                <a:uLnTx/>
                <a:uFillTx/>
                <a:ea typeface="+mn-ea"/>
                <a:cs typeface="+mn-cs"/>
              </a:rPr>
              <a:t>El papel humano se eleva al </a:t>
            </a:r>
            <a:r>
              <a:rPr kumimoji="0" lang="es" sz="1600" b="1" i="0" u="none" strike="noStrike" kern="1200" cap="none" spc="0" normalizeH="0" baseline="0" noProof="0">
                <a:ln>
                  <a:noFill/>
                </a:ln>
                <a:effectLst/>
                <a:uLnTx/>
                <a:uFillTx/>
                <a:ea typeface="+mn-ea"/>
                <a:cs typeface="+mn-cs"/>
              </a:rPr>
              <a:t>reimaginar </a:t>
            </a:r>
            <a:r>
              <a:rPr lang="en-US" sz="1600" b="1"/>
              <a:t>la </a:t>
            </a:r>
            <a:r>
              <a:rPr lang="en-US" sz="1600" b="1" err="1"/>
              <a:t>aumentación</a:t>
            </a:r>
            <a:r>
              <a:rPr lang="en-US" sz="1600" b="1"/>
              <a:t> </a:t>
            </a:r>
            <a:r>
              <a:rPr kumimoji="0" lang="es" sz="1600" b="0" i="0" u="none" strike="noStrike" kern="1200" cap="none" spc="0" normalizeH="0" baseline="0" noProof="0">
                <a:ln>
                  <a:noFill/>
                </a:ln>
                <a:effectLst/>
                <a:uLnTx/>
                <a:uFillTx/>
                <a:ea typeface="+mn-ea"/>
                <a:cs typeface="+mn-cs"/>
              </a:rPr>
              <a:t>con compañeros de trabajo digitales.</a:t>
            </a:r>
          </a:p>
        </p:txBody>
      </p:sp>
      <p:sp>
        <p:nvSpPr>
          <p:cNvPr id="11" name="Isosceles Triangle 4">
            <a:extLst>
              <a:ext uri="{FF2B5EF4-FFF2-40B4-BE49-F238E27FC236}">
                <a16:creationId xmlns:a16="http://schemas.microsoft.com/office/drawing/2014/main" id="{CF48B27C-728D-2D4C-837E-1F1A9F930A3C}"/>
              </a:ext>
            </a:extLst>
          </p:cNvPr>
          <p:cNvSpPr/>
          <p:nvPr/>
        </p:nvSpPr>
        <p:spPr bwMode="gray">
          <a:xfrm rot="10800000">
            <a:off x="4939236" y="1248155"/>
            <a:ext cx="2050750" cy="1232652"/>
          </a:xfrm>
          <a:prstGeom prst="triangl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effectLst/>
              <a:uLnTx/>
              <a:uFillTx/>
              <a:ea typeface="+mn-ea"/>
              <a:cs typeface="+mn-cs"/>
            </a:endParaRPr>
          </a:p>
        </p:txBody>
      </p:sp>
      <p:cxnSp>
        <p:nvCxnSpPr>
          <p:cNvPr id="12" name="Straight Connector 11">
            <a:extLst>
              <a:ext uri="{FF2B5EF4-FFF2-40B4-BE49-F238E27FC236}">
                <a16:creationId xmlns:a16="http://schemas.microsoft.com/office/drawing/2014/main" id="{25854750-CD5A-D34C-816C-80D018043C86}"/>
              </a:ext>
            </a:extLst>
          </p:cNvPr>
          <p:cNvCxnSpPr/>
          <p:nvPr/>
        </p:nvCxnSpPr>
        <p:spPr>
          <a:xfrm>
            <a:off x="2560902" y="2879198"/>
            <a:ext cx="0" cy="163803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535A892-B252-BD4C-876B-A062B441B7B7}"/>
              </a:ext>
            </a:extLst>
          </p:cNvPr>
          <p:cNvSpPr/>
          <p:nvPr/>
        </p:nvSpPr>
        <p:spPr bwMode="gray">
          <a:xfrm>
            <a:off x="875409" y="3576640"/>
            <a:ext cx="3419856" cy="505809"/>
          </a:xfrm>
          <a:prstGeom prst="rect">
            <a:avLst/>
          </a:prstGeom>
          <a:solidFill>
            <a:schemeClr val="bg1"/>
          </a:solidFill>
          <a:ln w="25400"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effectLst/>
                <a:uLnTx/>
                <a:uFillTx/>
                <a:ea typeface="Verdana" panose="020B0604030504040204" pitchFamily="34" charset="0"/>
                <a:cs typeface="+mn-cs"/>
              </a:rPr>
              <a:t>Habilite servicios de asesoramiento basados </a:t>
            </a:r>
            <a:br>
              <a:rPr kumimoji="0" lang="en-US" sz="1200" b="0" i="0" u="none" strike="noStrike" kern="1200" cap="none" spc="0" normalizeH="0" baseline="0" noProof="0">
                <a:ln>
                  <a:noFill/>
                </a:ln>
                <a:effectLst/>
                <a:uLnTx/>
                <a:uFillTx/>
                <a:ea typeface="Verdana" panose="020B0604030504040204" pitchFamily="34" charset="0"/>
                <a:cs typeface="+mn-cs"/>
              </a:rPr>
            </a:br>
            <a:r>
              <a:rPr kumimoji="0" lang="es" sz="1200" b="0" i="0" u="none" strike="noStrike" kern="1200" cap="none" spc="0" normalizeH="0" baseline="0" noProof="0">
                <a:ln>
                  <a:noFill/>
                </a:ln>
                <a:effectLst/>
                <a:uLnTx/>
                <a:uFillTx/>
                <a:ea typeface="Verdana" panose="020B0604030504040204" pitchFamily="34" charset="0"/>
                <a:cs typeface="+mn-cs"/>
              </a:rPr>
              <a:t>en información procesable</a:t>
            </a:r>
          </a:p>
        </p:txBody>
      </p:sp>
      <p:sp>
        <p:nvSpPr>
          <p:cNvPr id="14" name="Rectangle 13">
            <a:extLst>
              <a:ext uri="{FF2B5EF4-FFF2-40B4-BE49-F238E27FC236}">
                <a16:creationId xmlns:a16="http://schemas.microsoft.com/office/drawing/2014/main" id="{7C7247B3-F293-E84B-AD95-0E9E6833E5A2}"/>
              </a:ext>
            </a:extLst>
          </p:cNvPr>
          <p:cNvSpPr/>
          <p:nvPr/>
        </p:nvSpPr>
        <p:spPr bwMode="gray">
          <a:xfrm>
            <a:off x="875409" y="4218034"/>
            <a:ext cx="3419856" cy="479044"/>
          </a:xfrm>
          <a:prstGeom prst="rect">
            <a:avLst/>
          </a:prstGeom>
          <a:solidFill>
            <a:schemeClr val="bg1"/>
          </a:solidFill>
          <a:ln w="25400"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effectLst/>
                <a:uLnTx/>
                <a:uFillTx/>
                <a:ea typeface="Verdana" panose="020B0604030504040204" pitchFamily="34" charset="0"/>
                <a:cs typeface="+mn-cs"/>
              </a:rPr>
              <a:t>Proporcionar tecnología y conocimientos </a:t>
            </a:r>
            <a:br>
              <a:rPr kumimoji="0" lang="en-US" sz="1200" b="0" i="0" u="none" strike="noStrike" kern="1200" cap="none" spc="0" normalizeH="0" baseline="0" noProof="0">
                <a:ln>
                  <a:noFill/>
                </a:ln>
                <a:effectLst/>
                <a:uLnTx/>
                <a:uFillTx/>
                <a:ea typeface="Verdana" panose="020B0604030504040204" pitchFamily="34" charset="0"/>
                <a:cs typeface="+mn-cs"/>
              </a:rPr>
            </a:br>
            <a:r>
              <a:rPr kumimoji="0" lang="es" sz="1200" b="0" i="0" u="none" strike="noStrike" kern="1200" cap="none" spc="0" normalizeH="0" baseline="0" noProof="0">
                <a:ln>
                  <a:noFill/>
                </a:ln>
                <a:effectLst/>
                <a:uLnTx/>
                <a:uFillTx/>
                <a:ea typeface="Verdana" panose="020B0604030504040204" pitchFamily="34" charset="0"/>
                <a:cs typeface="+mn-cs"/>
              </a:rPr>
              <a:t>para la toma de decisiones estratégicas</a:t>
            </a:r>
          </a:p>
        </p:txBody>
      </p:sp>
      <p:sp>
        <p:nvSpPr>
          <p:cNvPr id="15" name="Oval 14">
            <a:extLst>
              <a:ext uri="{FF2B5EF4-FFF2-40B4-BE49-F238E27FC236}">
                <a16:creationId xmlns:a16="http://schemas.microsoft.com/office/drawing/2014/main" id="{7DA9DA34-D512-CA47-B771-B52B5AE35DA1}"/>
              </a:ext>
            </a:extLst>
          </p:cNvPr>
          <p:cNvSpPr/>
          <p:nvPr/>
        </p:nvSpPr>
        <p:spPr bwMode="gray">
          <a:xfrm>
            <a:off x="2086965" y="2480808"/>
            <a:ext cx="914400" cy="914400"/>
          </a:xfrm>
          <a:prstGeom prst="ellipse">
            <a:avLst/>
          </a:prstGeom>
          <a:solidFill>
            <a:schemeClr val="bg1"/>
          </a:solidFill>
          <a:ln w="25400" algn="ctr">
            <a:solidFill>
              <a:srgbClr val="92D050"/>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effectLst/>
              <a:uLnTx/>
              <a:uFillTx/>
              <a:ea typeface="+mn-ea"/>
              <a:cs typeface="+mn-cs"/>
            </a:endParaRPr>
          </a:p>
        </p:txBody>
      </p:sp>
      <p:sp>
        <p:nvSpPr>
          <p:cNvPr id="17" name="TextBox 16">
            <a:extLst>
              <a:ext uri="{FF2B5EF4-FFF2-40B4-BE49-F238E27FC236}">
                <a16:creationId xmlns:a16="http://schemas.microsoft.com/office/drawing/2014/main" id="{3AF6C952-6A5B-964A-9550-0BF421F6CF67}"/>
              </a:ext>
            </a:extLst>
          </p:cNvPr>
          <p:cNvSpPr txBox="1"/>
          <p:nvPr/>
        </p:nvSpPr>
        <p:spPr>
          <a:xfrm>
            <a:off x="5275090" y="1271477"/>
            <a:ext cx="1325619" cy="579646"/>
          </a:xfrm>
          <a:prstGeom prst="rect">
            <a:avLst/>
          </a:prstGeom>
          <a:noFill/>
        </p:spPr>
        <p:txBody>
          <a:bodyPr vert="horz" wrap="non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800" i="0" u="none" strike="noStrike" kern="1200" cap="none" spc="0" normalizeH="0" baseline="0" noProof="0">
                <a:ln>
                  <a:noFill/>
                </a:ln>
                <a:effectLst/>
                <a:uLnTx/>
                <a:uFillTx/>
                <a:ea typeface="+mn-ea"/>
                <a:cs typeface="+mn-cs"/>
              </a:rPr>
              <a:t>Herramientas </a:t>
            </a:r>
          </a:p>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800" i="0" u="none" strike="noStrike" kern="1200" cap="none" spc="0" normalizeH="0" baseline="0" noProof="0">
                <a:ln>
                  <a:noFill/>
                </a:ln>
                <a:effectLst/>
                <a:uLnTx/>
                <a:uFillTx/>
                <a:ea typeface="+mn-ea"/>
                <a:cs typeface="+mn-cs"/>
              </a:rPr>
              <a:t>cognitivas</a:t>
            </a:r>
          </a:p>
        </p:txBody>
      </p:sp>
      <p:cxnSp>
        <p:nvCxnSpPr>
          <p:cNvPr id="18" name="Straight Connector 17">
            <a:extLst>
              <a:ext uri="{FF2B5EF4-FFF2-40B4-BE49-F238E27FC236}">
                <a16:creationId xmlns:a16="http://schemas.microsoft.com/office/drawing/2014/main" id="{DA022C9E-4B37-3042-B0FA-DE000B2A851C}"/>
              </a:ext>
            </a:extLst>
          </p:cNvPr>
          <p:cNvCxnSpPr>
            <a:cxnSpLocks/>
          </p:cNvCxnSpPr>
          <p:nvPr/>
        </p:nvCxnSpPr>
        <p:spPr>
          <a:xfrm>
            <a:off x="5964612" y="3959886"/>
            <a:ext cx="0" cy="1147782"/>
          </a:xfrm>
          <a:prstGeom prst="line">
            <a:avLst/>
          </a:prstGeom>
          <a:ln w="25400">
            <a:solidFill>
              <a:srgbClr val="00ABAB"/>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0BA212A-037E-7649-823E-F80AE7EB38B5}"/>
              </a:ext>
            </a:extLst>
          </p:cNvPr>
          <p:cNvSpPr/>
          <p:nvPr/>
        </p:nvSpPr>
        <p:spPr bwMode="gray">
          <a:xfrm>
            <a:off x="4355185" y="4774051"/>
            <a:ext cx="3419237" cy="505809"/>
          </a:xfrm>
          <a:prstGeom prst="rect">
            <a:avLst/>
          </a:prstGeom>
          <a:solidFill>
            <a:schemeClr val="bg1"/>
          </a:solidFill>
          <a:ln w="25400" algn="ctr">
            <a:solidFill>
              <a:srgbClr val="00ABAB"/>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effectLst/>
                <a:uLnTx/>
                <a:uFillTx/>
                <a:ea typeface="Verdana" panose="020B0604030504040204" pitchFamily="34" charset="0"/>
                <a:cs typeface="+mn-cs"/>
              </a:rPr>
              <a:t>Automatice el trabajo de gran volumen </a:t>
            </a:r>
            <a:br>
              <a:rPr kumimoji="0" lang="en-US" sz="1200" b="0" i="0" u="none" strike="noStrike" kern="1200" cap="none" spc="0" normalizeH="0" baseline="0" noProof="0">
                <a:ln>
                  <a:noFill/>
                </a:ln>
                <a:effectLst/>
                <a:uLnTx/>
                <a:uFillTx/>
                <a:ea typeface="Verdana" panose="020B0604030504040204" pitchFamily="34" charset="0"/>
                <a:cs typeface="+mn-cs"/>
              </a:rPr>
            </a:br>
            <a:r>
              <a:rPr kumimoji="0" lang="es" sz="1200" b="0" i="0" u="none" strike="noStrike" kern="1200" cap="none" spc="0" normalizeH="0" baseline="0" noProof="0">
                <a:ln>
                  <a:noFill/>
                </a:ln>
                <a:effectLst/>
                <a:uLnTx/>
                <a:uFillTx/>
                <a:ea typeface="Verdana" panose="020B0604030504040204" pitchFamily="34" charset="0"/>
                <a:cs typeface="+mn-cs"/>
              </a:rPr>
              <a:t>y mejore la productividad </a:t>
            </a:r>
          </a:p>
        </p:txBody>
      </p:sp>
      <p:cxnSp>
        <p:nvCxnSpPr>
          <p:cNvPr id="22" name="Straight Connector 21">
            <a:extLst>
              <a:ext uri="{FF2B5EF4-FFF2-40B4-BE49-F238E27FC236}">
                <a16:creationId xmlns:a16="http://schemas.microsoft.com/office/drawing/2014/main" id="{C36B7E16-B165-B64A-8A3F-0FC945535FD6}"/>
              </a:ext>
            </a:extLst>
          </p:cNvPr>
          <p:cNvCxnSpPr/>
          <p:nvPr/>
        </p:nvCxnSpPr>
        <p:spPr>
          <a:xfrm>
            <a:off x="9566921" y="2764588"/>
            <a:ext cx="0" cy="163803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E4787E0-92FD-6545-AA21-53A5A3CACCFC}"/>
              </a:ext>
            </a:extLst>
          </p:cNvPr>
          <p:cNvSpPr/>
          <p:nvPr/>
        </p:nvSpPr>
        <p:spPr bwMode="gray">
          <a:xfrm>
            <a:off x="7820780" y="3583605"/>
            <a:ext cx="3419237" cy="505809"/>
          </a:xfrm>
          <a:prstGeom prst="rect">
            <a:avLst/>
          </a:prstGeom>
          <a:solidFill>
            <a:schemeClr val="bg1"/>
          </a:solidFill>
          <a:ln w="25400" algn="ctr">
            <a:solidFill>
              <a:srgbClr val="00B0F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effectLst/>
                <a:uLnTx/>
                <a:uFillTx/>
                <a:ea typeface="Verdana" panose="020B0604030504040204" pitchFamily="34" charset="0"/>
                <a:cs typeface="+mn-cs"/>
              </a:rPr>
              <a:t>Proporcionar consultas personalizadas</a:t>
            </a:r>
            <a:br>
              <a:rPr kumimoji="0" lang="en-US" sz="1200" b="0" i="0" u="none" strike="noStrike" kern="1200" cap="none" spc="0" normalizeH="0" baseline="0" noProof="0">
                <a:ln>
                  <a:noFill/>
                </a:ln>
                <a:effectLst/>
                <a:uLnTx/>
                <a:uFillTx/>
                <a:ea typeface="Verdana" panose="020B0604030504040204" pitchFamily="34" charset="0"/>
                <a:cs typeface="+mn-cs"/>
              </a:rPr>
            </a:br>
            <a:r>
              <a:rPr kumimoji="0" lang="es" sz="1200" b="0" i="0" u="none" strike="noStrike" kern="1200" cap="none" spc="0" normalizeH="0" baseline="0" noProof="0">
                <a:ln>
                  <a:noFill/>
                </a:ln>
                <a:effectLst/>
                <a:uLnTx/>
                <a:uFillTx/>
                <a:ea typeface="Verdana" panose="020B0604030504040204" pitchFamily="34" charset="0"/>
                <a:cs typeface="+mn-cs"/>
              </a:rPr>
              <a:t> y resolución de problemas </a:t>
            </a:r>
          </a:p>
        </p:txBody>
      </p:sp>
      <p:sp>
        <p:nvSpPr>
          <p:cNvPr id="24" name="Rectangle 23">
            <a:extLst>
              <a:ext uri="{FF2B5EF4-FFF2-40B4-BE49-F238E27FC236}">
                <a16:creationId xmlns:a16="http://schemas.microsoft.com/office/drawing/2014/main" id="{CD56EEC4-CA8A-434A-BE31-E24EC8255143}"/>
              </a:ext>
            </a:extLst>
          </p:cNvPr>
          <p:cNvSpPr/>
          <p:nvPr/>
        </p:nvSpPr>
        <p:spPr bwMode="gray">
          <a:xfrm>
            <a:off x="7820780" y="4231664"/>
            <a:ext cx="3419237" cy="479044"/>
          </a:xfrm>
          <a:prstGeom prst="rect">
            <a:avLst/>
          </a:prstGeom>
          <a:solidFill>
            <a:schemeClr val="bg1"/>
          </a:solidFill>
          <a:ln w="25400" algn="ctr">
            <a:solidFill>
              <a:srgbClr val="00B0F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effectLst/>
                <a:uLnTx/>
                <a:uFillTx/>
                <a:ea typeface="Verdana" panose="020B0604030504040204" pitchFamily="34" charset="0"/>
                <a:cs typeface="+mn-cs"/>
              </a:rPr>
              <a:t>Crea experiencias excepcionales </a:t>
            </a:r>
            <a:br>
              <a:rPr kumimoji="0" lang="en-US" sz="1200" b="0" i="0" u="none" strike="noStrike" kern="1200" cap="none" spc="0" normalizeH="0" baseline="0" noProof="0">
                <a:ln>
                  <a:noFill/>
                </a:ln>
                <a:effectLst/>
                <a:uLnTx/>
                <a:uFillTx/>
                <a:ea typeface="Verdana" panose="020B0604030504040204" pitchFamily="34" charset="0"/>
                <a:cs typeface="+mn-cs"/>
              </a:rPr>
            </a:br>
            <a:r>
              <a:rPr kumimoji="0" lang="es" sz="1200" b="0" i="0" u="none" strike="noStrike" kern="1200" cap="none" spc="0" normalizeH="0" baseline="0" noProof="0">
                <a:ln>
                  <a:noFill/>
                </a:ln>
                <a:effectLst/>
                <a:uLnTx/>
                <a:uFillTx/>
                <a:ea typeface="Verdana" panose="020B0604030504040204" pitchFamily="34" charset="0"/>
                <a:cs typeface="+mn-cs"/>
              </a:rPr>
              <a:t>y ofrece momentos que importan</a:t>
            </a:r>
          </a:p>
        </p:txBody>
      </p:sp>
      <p:sp>
        <p:nvSpPr>
          <p:cNvPr id="27" name="object 4">
            <a:extLst>
              <a:ext uri="{FF2B5EF4-FFF2-40B4-BE49-F238E27FC236}">
                <a16:creationId xmlns:a16="http://schemas.microsoft.com/office/drawing/2014/main" id="{E1469B64-981F-1844-8DD5-345623E4AF5D}"/>
              </a:ext>
            </a:extLst>
          </p:cNvPr>
          <p:cNvSpPr txBox="1"/>
          <p:nvPr/>
        </p:nvSpPr>
        <p:spPr>
          <a:xfrm>
            <a:off x="1889453" y="1145260"/>
            <a:ext cx="1391768" cy="276999"/>
          </a:xfrm>
          <a:prstGeom prst="rect">
            <a:avLst/>
          </a:prstGeom>
          <a:solidFill>
            <a:schemeClr val="bg1"/>
          </a:solidFill>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800" i="0" u="none" strike="noStrike" kern="1200" cap="none" spc="0" normalizeH="0" baseline="0" noProof="0">
                <a:ln>
                  <a:noFill/>
                </a:ln>
                <a:effectLst/>
                <a:uLnTx/>
                <a:uFillTx/>
                <a:ea typeface="+mn-ea"/>
                <a:cs typeface="+mn-cs"/>
              </a:rPr>
              <a:t>Ideas</a:t>
            </a:r>
          </a:p>
        </p:txBody>
      </p:sp>
      <p:sp>
        <p:nvSpPr>
          <p:cNvPr id="28" name="object 4">
            <a:extLst>
              <a:ext uri="{FF2B5EF4-FFF2-40B4-BE49-F238E27FC236}">
                <a16:creationId xmlns:a16="http://schemas.microsoft.com/office/drawing/2014/main" id="{5DA0E3D4-2421-B54A-A4AC-7B31FF371AD9}"/>
              </a:ext>
            </a:extLst>
          </p:cNvPr>
          <p:cNvSpPr txBox="1"/>
          <p:nvPr/>
        </p:nvSpPr>
        <p:spPr>
          <a:xfrm>
            <a:off x="8541546" y="1135164"/>
            <a:ext cx="2050749" cy="246221"/>
          </a:xfrm>
          <a:prstGeom prst="rect">
            <a:avLst/>
          </a:prstGeom>
          <a:solidFill>
            <a:schemeClr val="bg1"/>
          </a:solidFill>
        </p:spPr>
        <p:txBody>
          <a:bodyPr vert="horz" wrap="square" lIns="0" tIns="0" rIns="0" bIns="0" rtlCol="0">
            <a:spAutoFit/>
          </a:bodyPr>
          <a:lstStyle/>
          <a:p>
            <a:pPr marL="12700" marR="0" lvl="0" indent="0" algn="ctr" defTabSz="914400" rtl="0" eaLnBrk="1" fontAlgn="auto" latinLnBrk="0" hangingPunct="1">
              <a:lnSpc>
                <a:spcPct val="100000"/>
              </a:lnSpc>
              <a:spcBef>
                <a:spcPts val="600"/>
              </a:spcBef>
              <a:spcAft>
                <a:spcPts val="0"/>
              </a:spcAft>
              <a:buClrTx/>
              <a:buSzTx/>
              <a:buFontTx/>
              <a:buNone/>
              <a:tabLst/>
              <a:defRPr/>
            </a:pPr>
            <a:r>
              <a:rPr kumimoji="0" lang="es" sz="1600" i="0" u="none" strike="noStrike" kern="1200" cap="none" spc="0" normalizeH="0" baseline="0" noProof="0">
                <a:ln>
                  <a:noFill/>
                </a:ln>
                <a:effectLst/>
                <a:uLnTx/>
                <a:uFillTx/>
                <a:ea typeface="Verdana" panose="020B0604030504040204" pitchFamily="34" charset="0"/>
                <a:cs typeface="Verdana" panose="020B0604030504040204" pitchFamily="34" charset="0"/>
              </a:rPr>
              <a:t>Compromiso</a:t>
            </a:r>
          </a:p>
        </p:txBody>
      </p:sp>
      <p:sp>
        <p:nvSpPr>
          <p:cNvPr id="29" name="object 4">
            <a:extLst>
              <a:ext uri="{FF2B5EF4-FFF2-40B4-BE49-F238E27FC236}">
                <a16:creationId xmlns:a16="http://schemas.microsoft.com/office/drawing/2014/main" id="{0809AA34-6DB3-744B-B403-0CAD225BD15D}"/>
              </a:ext>
            </a:extLst>
          </p:cNvPr>
          <p:cNvSpPr txBox="1"/>
          <p:nvPr/>
        </p:nvSpPr>
        <p:spPr>
          <a:xfrm>
            <a:off x="4447363" y="2162091"/>
            <a:ext cx="3117516" cy="276999"/>
          </a:xfrm>
          <a:prstGeom prst="rect">
            <a:avLst/>
          </a:prstGeom>
          <a:solidFill>
            <a:schemeClr val="bg1"/>
          </a:solidFill>
        </p:spPr>
        <p:txBody>
          <a:bodyPr vert="horz" wrap="square" lIns="0" tIns="0" rIns="0" bIns="0" rtlCol="0">
            <a:spAutoFit/>
          </a:bodyPr>
          <a:lstStyle/>
          <a:p>
            <a:pPr marL="12700" marR="0" lvl="0" indent="0" algn="ctr" defTabSz="914400" rtl="0" eaLnBrk="1" fontAlgn="auto" latinLnBrk="0" hangingPunct="1">
              <a:lnSpc>
                <a:spcPct val="100000"/>
              </a:lnSpc>
              <a:spcBef>
                <a:spcPts val="600"/>
              </a:spcBef>
              <a:spcAft>
                <a:spcPts val="0"/>
              </a:spcAft>
              <a:buClrTx/>
              <a:buSzTx/>
              <a:buFontTx/>
              <a:buNone/>
              <a:tabLst/>
              <a:defRPr/>
            </a:pPr>
            <a:r>
              <a:rPr kumimoji="0" lang="es" sz="1800" b="1" i="0" u="none" strike="noStrike" kern="1200" cap="none" spc="0" normalizeH="0" baseline="0" noProof="0">
                <a:ln>
                  <a:noFill/>
                </a:ln>
                <a:effectLst/>
                <a:uLnTx/>
                <a:uFillTx/>
                <a:ea typeface="Verdana" panose="020B0604030504040204" pitchFamily="34" charset="0"/>
                <a:cs typeface="Verdana" panose="020B0604030504040204" pitchFamily="34" charset="0"/>
              </a:rPr>
              <a:t>Automatización</a:t>
            </a:r>
          </a:p>
        </p:txBody>
      </p:sp>
      <p:sp>
        <p:nvSpPr>
          <p:cNvPr id="30" name="Rectangle 29">
            <a:extLst>
              <a:ext uri="{FF2B5EF4-FFF2-40B4-BE49-F238E27FC236}">
                <a16:creationId xmlns:a16="http://schemas.microsoft.com/office/drawing/2014/main" id="{A13DCDFA-6683-3F45-91A1-66B699FB185A}"/>
              </a:ext>
            </a:extLst>
          </p:cNvPr>
          <p:cNvSpPr/>
          <p:nvPr/>
        </p:nvSpPr>
        <p:spPr>
          <a:xfrm>
            <a:off x="777822" y="1439014"/>
            <a:ext cx="3566160" cy="809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700" marR="0" lvl="0" indent="0" algn="ctr" defTabSz="914400" rtl="0" eaLnBrk="1" fontAlgn="auto" latinLnBrk="0" hangingPunct="1">
              <a:lnSpc>
                <a:spcPct val="85000"/>
              </a:lnSpc>
              <a:spcBef>
                <a:spcPts val="600"/>
              </a:spcBef>
              <a:spcAft>
                <a:spcPts val="0"/>
              </a:spcAft>
              <a:buClrTx/>
              <a:buSzTx/>
              <a:buFontTx/>
              <a:buNone/>
              <a:tabLst/>
              <a:defRPr/>
            </a:pPr>
            <a:r>
              <a:rPr kumimoji="0" lang="es" sz="1200" b="0" i="0" u="none" strike="noStrike" kern="1200" cap="none" spc="0" normalizeH="0" baseline="0" noProof="0">
                <a:ln>
                  <a:noFill/>
                </a:ln>
                <a:solidFill>
                  <a:schemeClr val="tx1"/>
                </a:solidFill>
                <a:effectLst/>
                <a:uLnTx/>
                <a:uFillTx/>
                <a:ea typeface="Arial Unicode MS" panose="020B0604020202020204" pitchFamily="34" charset="-128"/>
                <a:cs typeface="+mn-cs"/>
              </a:rPr>
              <a:t>Amplifique la inteligencia organizacional mediante la entrega de información procesable y en tiempo real a través de la detección y el análisis de patrones de múltiples fuentes de datos.</a:t>
            </a:r>
            <a:r>
              <a:rPr kumimoji="0" lang="es" sz="1200" b="0" i="1" u="none" strike="noStrike" kern="1200" cap="none" spc="0" normalizeH="0" baseline="0" noProof="0">
                <a:ln>
                  <a:noFill/>
                </a:ln>
                <a:solidFill>
                  <a:schemeClr val="tx1"/>
                </a:solidFill>
                <a:effectLst/>
                <a:uLnTx/>
                <a:uFillTx/>
                <a:ea typeface="Arial Unicode MS" panose="020B0604020202020204" pitchFamily="34" charset="-128"/>
                <a:cs typeface="+mn-cs"/>
              </a:rPr>
              <a:t>Ejemplo: </a:t>
            </a:r>
            <a:r>
              <a:rPr kumimoji="0" lang="es" sz="1100" b="0" i="0" u="none" strike="noStrike" kern="1200" cap="none" spc="0" normalizeH="0" baseline="0" noProof="0">
                <a:ln>
                  <a:noFill/>
                </a:ln>
                <a:solidFill>
                  <a:schemeClr val="tx1"/>
                </a:solidFill>
                <a:effectLst/>
                <a:uLnTx/>
                <a:uFillTx/>
                <a:ea typeface="Arial Unicode MS" panose="020B0604020202020204" pitchFamily="34" charset="-128"/>
                <a:cs typeface="+mn-cs"/>
              </a:rPr>
              <a:t>Análisis predictivo</a:t>
            </a:r>
          </a:p>
        </p:txBody>
      </p:sp>
      <p:sp>
        <p:nvSpPr>
          <p:cNvPr id="31" name="Rectangle 30">
            <a:extLst>
              <a:ext uri="{FF2B5EF4-FFF2-40B4-BE49-F238E27FC236}">
                <a16:creationId xmlns:a16="http://schemas.microsoft.com/office/drawing/2014/main" id="{3BD7E9C5-6920-E14E-8999-46E8D32FF812}"/>
              </a:ext>
            </a:extLst>
          </p:cNvPr>
          <p:cNvSpPr/>
          <p:nvPr/>
        </p:nvSpPr>
        <p:spPr>
          <a:xfrm>
            <a:off x="7820780" y="1416062"/>
            <a:ext cx="3568248" cy="76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700" marR="0" lvl="0" indent="0" algn="ctr" defTabSz="914400" rtl="0" eaLnBrk="1" fontAlgn="auto" latinLnBrk="0" hangingPunct="1">
              <a:lnSpc>
                <a:spcPct val="85000"/>
              </a:lnSpc>
              <a:spcBef>
                <a:spcPts val="600"/>
              </a:spcBef>
              <a:spcAft>
                <a:spcPts val="0"/>
              </a:spcAft>
              <a:buClrTx/>
              <a:buSzTx/>
              <a:buFontTx/>
              <a:buNone/>
              <a:tabLst/>
              <a:defRPr/>
            </a:pPr>
            <a:r>
              <a:rPr kumimoji="0" lang="es" sz="1200" b="0" i="0" u="none" strike="noStrike" kern="1200" cap="none" spc="0" normalizeH="0" baseline="0" noProof="0">
                <a:ln>
                  <a:noFill/>
                </a:ln>
                <a:solidFill>
                  <a:schemeClr val="tx1"/>
                </a:solidFill>
                <a:effectLst/>
                <a:uLnTx/>
                <a:uFillTx/>
                <a:ea typeface="Arial Unicode MS" panose="020B0604020202020204" pitchFamily="34" charset="-128"/>
                <a:cs typeface="Arial Unicode MS" panose="020B0604020202020204" pitchFamily="34" charset="-128"/>
              </a:rPr>
              <a:t>Utilice agentes y avatares inteligentes para ofrecer </a:t>
            </a:r>
            <a:br>
              <a:rPr kumimoji="0" lang="en-US" sz="1200" b="0" i="0" u="none" strike="noStrike" kern="1200" cap="none" spc="0" normalizeH="0" baseline="0" noProof="0">
                <a:ln>
                  <a:noFill/>
                </a:ln>
                <a:solidFill>
                  <a:schemeClr val="tx1"/>
                </a:solidFill>
                <a:effectLst/>
                <a:uLnTx/>
                <a:uFillTx/>
                <a:ea typeface="Arial Unicode MS" panose="020B0604020202020204" pitchFamily="34" charset="-128"/>
                <a:cs typeface="Arial Unicode MS" panose="020B0604020202020204" pitchFamily="34" charset="-128"/>
              </a:rPr>
            </a:br>
            <a:r>
              <a:rPr kumimoji="0" lang="es" sz="1200" b="0" i="0" u="none" strike="noStrike" kern="1200" cap="none" spc="0" normalizeH="0" baseline="0" noProof="0">
                <a:ln>
                  <a:noFill/>
                </a:ln>
                <a:solidFill>
                  <a:schemeClr val="tx1"/>
                </a:solidFill>
                <a:effectLst/>
                <a:uLnTx/>
                <a:uFillTx/>
                <a:ea typeface="Arial Unicode MS" panose="020B0604020202020204" pitchFamily="34" charset="-128"/>
                <a:cs typeface="Arial Unicode MS" panose="020B0604020202020204" pitchFamily="34" charset="-128"/>
              </a:rPr>
              <a:t>entregas masiva al consumidor a escala</a:t>
            </a:r>
            <a:br>
              <a:rPr kumimoji="0" lang="en-US" sz="1200" b="0" i="0" u="none" strike="noStrike" kern="1200" cap="none" spc="0" normalizeH="0" baseline="0" noProof="0">
                <a:ln>
                  <a:noFill/>
                </a:ln>
                <a:solidFill>
                  <a:schemeClr val="tx1"/>
                </a:solidFill>
                <a:effectLst/>
                <a:uLnTx/>
                <a:uFillTx/>
                <a:ea typeface="Arial Unicode MS" panose="020B0604020202020204" pitchFamily="34" charset="-128"/>
                <a:cs typeface="Arial Unicode MS" panose="020B0604020202020204" pitchFamily="34" charset="-128"/>
              </a:rPr>
            </a:br>
            <a:r>
              <a:rPr kumimoji="0" lang="es" sz="1200" b="0" i="0" u="none" strike="noStrike" kern="1200" cap="none" spc="0" normalizeH="0" baseline="0" noProof="0">
                <a:ln>
                  <a:noFill/>
                </a:ln>
                <a:solidFill>
                  <a:schemeClr val="tx1"/>
                </a:solidFill>
                <a:effectLst/>
                <a:uLnTx/>
                <a:uFillTx/>
                <a:ea typeface="Arial Unicode MS" panose="020B0604020202020204" pitchFamily="34" charset="-128"/>
                <a:cs typeface="Arial Unicode MS" panose="020B0604020202020204" pitchFamily="34" charset="-128"/>
              </a:rPr>
              <a:t> e información más inteligente y relevante para amplificar la</a:t>
            </a:r>
            <a:br>
              <a:rPr kumimoji="0" lang="en-US" sz="1200" b="0" i="0" u="none" strike="noStrike" kern="1200" cap="none" spc="0" normalizeH="0" baseline="0" noProof="0">
                <a:ln>
                  <a:noFill/>
                </a:ln>
                <a:solidFill>
                  <a:schemeClr val="tx1"/>
                </a:solidFill>
                <a:effectLst/>
                <a:uLnTx/>
                <a:uFillTx/>
                <a:ea typeface="Arial Unicode MS" panose="020B0604020202020204" pitchFamily="34" charset="-128"/>
                <a:cs typeface="Arial Unicode MS" panose="020B0604020202020204" pitchFamily="34" charset="-128"/>
              </a:rPr>
            </a:br>
            <a:r>
              <a:rPr kumimoji="0" lang="es" sz="1200" b="0" i="0" u="none" strike="noStrike" kern="1200" cap="none" spc="0" normalizeH="0" baseline="0" noProof="0">
                <a:ln>
                  <a:noFill/>
                </a:ln>
                <a:solidFill>
                  <a:schemeClr val="tx1"/>
                </a:solidFill>
                <a:effectLst/>
                <a:uLnTx/>
                <a:uFillTx/>
                <a:ea typeface="Arial Unicode MS" panose="020B0604020202020204" pitchFamily="34" charset="-128"/>
                <a:cs typeface="Arial Unicode MS" panose="020B0604020202020204" pitchFamily="34" charset="-128"/>
              </a:rPr>
              <a:t> experiencia del usuario final</a:t>
            </a:r>
          </a:p>
          <a:p>
            <a:pPr marL="12700" marR="0" lvl="0" indent="0" algn="ctr" defTabSz="914400" rtl="0" eaLnBrk="1" fontAlgn="auto" latinLnBrk="0" hangingPunct="1">
              <a:lnSpc>
                <a:spcPct val="85000"/>
              </a:lnSpc>
              <a:spcBef>
                <a:spcPts val="600"/>
              </a:spcBef>
              <a:spcAft>
                <a:spcPts val="0"/>
              </a:spcAft>
              <a:buClrTx/>
              <a:buSzTx/>
              <a:buFontTx/>
              <a:buNone/>
              <a:tabLst/>
              <a:defRPr/>
            </a:pPr>
            <a:r>
              <a:rPr kumimoji="0" lang="es" sz="1200" b="0" i="1" u="none" strike="noStrike" kern="1200" cap="none" spc="0" normalizeH="0" baseline="0" noProof="0">
                <a:ln>
                  <a:noFill/>
                </a:ln>
                <a:solidFill>
                  <a:schemeClr val="tx1"/>
                </a:solidFill>
                <a:effectLst/>
                <a:uLnTx/>
                <a:uFillTx/>
                <a:ea typeface="Arial Unicode MS" panose="020B0604020202020204" pitchFamily="34" charset="-128"/>
                <a:cs typeface="Arial Unicode MS" panose="020B0604020202020204" pitchFamily="34" charset="-128"/>
              </a:rPr>
              <a:t>Ejemplo: </a:t>
            </a:r>
            <a:r>
              <a:rPr kumimoji="0" lang="es" sz="1200" b="0" i="0" u="none" strike="noStrike" kern="1200" cap="none" spc="0" normalizeH="0" baseline="0" noProof="0">
                <a:ln>
                  <a:noFill/>
                </a:ln>
                <a:solidFill>
                  <a:schemeClr val="tx1"/>
                </a:solidFill>
                <a:effectLst/>
                <a:uLnTx/>
                <a:uFillTx/>
                <a:ea typeface="Arial Unicode MS" panose="020B0604020202020204" pitchFamily="34" charset="-128"/>
                <a:cs typeface="Arial Unicode MS" panose="020B0604020202020204" pitchFamily="34" charset="-128"/>
              </a:rPr>
              <a:t>Chatbot con Inteligencia Artificial</a:t>
            </a:r>
          </a:p>
        </p:txBody>
      </p:sp>
      <p:sp>
        <p:nvSpPr>
          <p:cNvPr id="32" name="Rectangle 31">
            <a:extLst>
              <a:ext uri="{FF2B5EF4-FFF2-40B4-BE49-F238E27FC236}">
                <a16:creationId xmlns:a16="http://schemas.microsoft.com/office/drawing/2014/main" id="{92FAC64A-E8FF-7041-A1DC-50B33B14A2B3}"/>
              </a:ext>
            </a:extLst>
          </p:cNvPr>
          <p:cNvSpPr/>
          <p:nvPr/>
        </p:nvSpPr>
        <p:spPr>
          <a:xfrm>
            <a:off x="4379806" y="2378420"/>
            <a:ext cx="3487585" cy="736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700" marR="0" lvl="0" indent="0" algn="ctr" defTabSz="914400" rtl="0" eaLnBrk="1" fontAlgn="auto" latinLnBrk="0" hangingPunct="1">
              <a:lnSpc>
                <a:spcPct val="85000"/>
              </a:lnSpc>
              <a:spcBef>
                <a:spcPts val="600"/>
              </a:spcBef>
              <a:spcAft>
                <a:spcPts val="0"/>
              </a:spcAft>
              <a:buClrTx/>
              <a:buSzTx/>
              <a:buFontTx/>
              <a:buNone/>
              <a:tabLst/>
              <a:defRPr/>
            </a:pPr>
            <a:r>
              <a:rPr kumimoji="0" lang="es" sz="1200" b="0" i="0" u="none" strike="noStrike" kern="1200" cap="none" spc="0" normalizeH="0" baseline="0" noProof="0">
                <a:ln>
                  <a:noFill/>
                </a:ln>
                <a:solidFill>
                  <a:schemeClr val="tx1"/>
                </a:solidFill>
                <a:effectLst/>
                <a:uLnTx/>
                <a:uFillTx/>
                <a:ea typeface="Verdana" panose="020B0604030504040204" pitchFamily="34" charset="0"/>
                <a:cs typeface="Verdana" panose="020B0604030504040204" pitchFamily="34" charset="0"/>
              </a:rPr>
              <a:t>Permitir que una máquina replique acciones humanas basadas en reglas con el fin de automatizar el procesamiento de transacciones</a:t>
            </a:r>
          </a:p>
          <a:p>
            <a:pPr marL="12700" marR="0" lvl="0" indent="0" algn="ctr" defTabSz="914400" rtl="0" eaLnBrk="1" fontAlgn="auto" latinLnBrk="0" hangingPunct="1">
              <a:lnSpc>
                <a:spcPct val="85000"/>
              </a:lnSpc>
              <a:spcBef>
                <a:spcPts val="600"/>
              </a:spcBef>
              <a:spcAft>
                <a:spcPts val="0"/>
              </a:spcAft>
              <a:buClrTx/>
              <a:buSzTx/>
              <a:buFontTx/>
              <a:buNone/>
              <a:tabLst/>
              <a:defRPr/>
            </a:pPr>
            <a:r>
              <a:rPr kumimoji="0" lang="es" sz="1000" b="0" i="1" u="none" strike="noStrike" kern="1200" cap="none" spc="0" normalizeH="0" baseline="0" noProof="0">
                <a:ln>
                  <a:noFill/>
                </a:ln>
                <a:solidFill>
                  <a:schemeClr val="tx1"/>
                </a:solidFill>
                <a:effectLst/>
                <a:uLnTx/>
                <a:uFillTx/>
                <a:ea typeface="Verdana" panose="020B0604030504040204" pitchFamily="34" charset="0"/>
                <a:cs typeface="Verdana" panose="020B0604030504040204" pitchFamily="34" charset="0"/>
              </a:rPr>
              <a:t>Ejemplo: </a:t>
            </a:r>
            <a:r>
              <a:rPr kumimoji="0" lang="es" sz="1000" b="0" i="0" u="none" strike="noStrike" kern="1200" cap="none" spc="0" normalizeH="0" baseline="0" noProof="0">
                <a:ln>
                  <a:noFill/>
                </a:ln>
                <a:solidFill>
                  <a:schemeClr val="tx1"/>
                </a:solidFill>
                <a:effectLst/>
                <a:uLnTx/>
                <a:uFillTx/>
                <a:ea typeface="Arial Unicode MS" panose="020B0604020202020204" pitchFamily="34" charset="-128"/>
                <a:cs typeface="+mn-cs"/>
              </a:rPr>
              <a:t>Automatización Robótica de Procesos (RPA</a:t>
            </a:r>
            <a:r>
              <a:rPr kumimoji="0" lang="es" sz="1200" b="0" i="0" u="none" strike="noStrike" kern="1200" cap="none" spc="0" normalizeH="0" baseline="0" noProof="0">
                <a:ln>
                  <a:noFill/>
                </a:ln>
                <a:solidFill>
                  <a:schemeClr val="tx1"/>
                </a:solidFill>
                <a:effectLst/>
                <a:uLnTx/>
                <a:uFillTx/>
                <a:ea typeface="Arial Unicode MS" panose="020B0604020202020204" pitchFamily="34" charset="-128"/>
                <a:cs typeface="+mn-cs"/>
              </a:rPr>
              <a:t>) </a:t>
            </a:r>
          </a:p>
        </p:txBody>
      </p:sp>
      <p:sp>
        <p:nvSpPr>
          <p:cNvPr id="38" name="Oval 37">
            <a:extLst>
              <a:ext uri="{FF2B5EF4-FFF2-40B4-BE49-F238E27FC236}">
                <a16:creationId xmlns:a16="http://schemas.microsoft.com/office/drawing/2014/main" id="{E6FB42B3-87F8-42E0-AB9A-85E52CFCCCBC}"/>
              </a:ext>
            </a:extLst>
          </p:cNvPr>
          <p:cNvSpPr>
            <a:spLocks noChangeAspect="1"/>
          </p:cNvSpPr>
          <p:nvPr/>
        </p:nvSpPr>
        <p:spPr>
          <a:xfrm>
            <a:off x="2155545" y="2554874"/>
            <a:ext cx="777240" cy="777240"/>
          </a:xfrm>
          <a:prstGeom prst="ellipse">
            <a:avLst/>
          </a:prstGeom>
          <a:solidFill>
            <a:schemeClr val="accent1"/>
          </a:solidFill>
          <a:ln w="12700" cmpd="sng">
            <a:noFill/>
          </a:ln>
          <a:effectLst/>
        </p:spPr>
        <p:txBody>
          <a:bodyPr wrap="square" lIns="182880" tIns="137160" rIns="137160" bIns="137160" rtlCol="0" anchor="ctr">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a:ln>
                <a:noFill/>
              </a:ln>
              <a:effectLst/>
              <a:uLnTx/>
              <a:uFillTx/>
              <a:ea typeface="+mn-ea"/>
              <a:cs typeface="+mn-cs"/>
            </a:endParaRPr>
          </a:p>
        </p:txBody>
      </p:sp>
      <p:sp>
        <p:nvSpPr>
          <p:cNvPr id="40" name="Oval 39">
            <a:extLst>
              <a:ext uri="{FF2B5EF4-FFF2-40B4-BE49-F238E27FC236}">
                <a16:creationId xmlns:a16="http://schemas.microsoft.com/office/drawing/2014/main" id="{52332E72-1A90-49AD-9437-86AB3601B70F}"/>
              </a:ext>
            </a:extLst>
          </p:cNvPr>
          <p:cNvSpPr/>
          <p:nvPr/>
        </p:nvSpPr>
        <p:spPr bwMode="gray">
          <a:xfrm>
            <a:off x="5507411" y="3431561"/>
            <a:ext cx="914400" cy="914400"/>
          </a:xfrm>
          <a:prstGeom prst="ellipse">
            <a:avLst/>
          </a:prstGeom>
          <a:solidFill>
            <a:schemeClr val="bg1"/>
          </a:solidFill>
          <a:ln w="25400" algn="ctr">
            <a:solidFill>
              <a:schemeClr val="accent5"/>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effectLst/>
              <a:uLnTx/>
              <a:uFillTx/>
              <a:ea typeface="+mn-ea"/>
              <a:cs typeface="+mn-cs"/>
            </a:endParaRPr>
          </a:p>
        </p:txBody>
      </p:sp>
      <p:sp>
        <p:nvSpPr>
          <p:cNvPr id="41" name="Oval 40">
            <a:extLst>
              <a:ext uri="{FF2B5EF4-FFF2-40B4-BE49-F238E27FC236}">
                <a16:creationId xmlns:a16="http://schemas.microsoft.com/office/drawing/2014/main" id="{86B1860D-F0B0-40A4-AEBA-69A37EE961FA}"/>
              </a:ext>
            </a:extLst>
          </p:cNvPr>
          <p:cNvSpPr>
            <a:spLocks noChangeAspect="1"/>
          </p:cNvSpPr>
          <p:nvPr/>
        </p:nvSpPr>
        <p:spPr>
          <a:xfrm>
            <a:off x="5575991" y="3505627"/>
            <a:ext cx="777240" cy="777240"/>
          </a:xfrm>
          <a:prstGeom prst="ellipse">
            <a:avLst/>
          </a:prstGeom>
          <a:solidFill>
            <a:schemeClr val="accent5"/>
          </a:solidFill>
          <a:ln w="12700" cmpd="sng">
            <a:noFill/>
          </a:ln>
          <a:effectLst/>
        </p:spPr>
        <p:txBody>
          <a:bodyPr wrap="square" lIns="182880" tIns="137160" rIns="137160" bIns="137160" rtlCol="0" anchor="ctr">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a:ln>
                <a:noFill/>
              </a:ln>
              <a:effectLst/>
              <a:uLnTx/>
              <a:uFillTx/>
              <a:ea typeface="+mn-ea"/>
              <a:cs typeface="+mn-cs"/>
            </a:endParaRPr>
          </a:p>
        </p:txBody>
      </p:sp>
      <p:sp>
        <p:nvSpPr>
          <p:cNvPr id="42" name="Oval 41">
            <a:extLst>
              <a:ext uri="{FF2B5EF4-FFF2-40B4-BE49-F238E27FC236}">
                <a16:creationId xmlns:a16="http://schemas.microsoft.com/office/drawing/2014/main" id="{5EB3C376-09DE-4D54-AC40-E786863B5FD2}"/>
              </a:ext>
            </a:extLst>
          </p:cNvPr>
          <p:cNvSpPr/>
          <p:nvPr/>
        </p:nvSpPr>
        <p:spPr bwMode="gray">
          <a:xfrm>
            <a:off x="9109720" y="2604015"/>
            <a:ext cx="914400" cy="914400"/>
          </a:xfrm>
          <a:prstGeom prst="ellipse">
            <a:avLst/>
          </a:prstGeom>
          <a:solidFill>
            <a:schemeClr val="bg1"/>
          </a:solidFill>
          <a:ln w="25400" algn="ctr">
            <a:solidFill>
              <a:srgbClr val="00A3E0"/>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effectLst/>
              <a:uLnTx/>
              <a:uFillTx/>
              <a:ea typeface="+mn-ea"/>
              <a:cs typeface="+mn-cs"/>
            </a:endParaRPr>
          </a:p>
        </p:txBody>
      </p:sp>
      <p:sp>
        <p:nvSpPr>
          <p:cNvPr id="43" name="Oval 42">
            <a:extLst>
              <a:ext uri="{FF2B5EF4-FFF2-40B4-BE49-F238E27FC236}">
                <a16:creationId xmlns:a16="http://schemas.microsoft.com/office/drawing/2014/main" id="{07142156-F7FA-4D73-A696-56173A25C802}"/>
              </a:ext>
            </a:extLst>
          </p:cNvPr>
          <p:cNvSpPr>
            <a:spLocks noChangeAspect="1"/>
          </p:cNvSpPr>
          <p:nvPr/>
        </p:nvSpPr>
        <p:spPr>
          <a:xfrm>
            <a:off x="9178300" y="2685697"/>
            <a:ext cx="777240" cy="777240"/>
          </a:xfrm>
          <a:prstGeom prst="ellipse">
            <a:avLst/>
          </a:prstGeom>
          <a:solidFill>
            <a:srgbClr val="00A3E0"/>
          </a:solidFill>
          <a:ln w="12700" cmpd="sng">
            <a:noFill/>
          </a:ln>
          <a:effectLst/>
        </p:spPr>
        <p:txBody>
          <a:bodyPr wrap="square" lIns="182880" tIns="137160" rIns="137160" bIns="137160" rtlCol="0" anchor="ctr">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a:ln>
                <a:noFill/>
              </a:ln>
              <a:effectLst/>
              <a:uLnTx/>
              <a:uFillTx/>
              <a:ea typeface="+mn-ea"/>
              <a:cs typeface="+mn-cs"/>
            </a:endParaRPr>
          </a:p>
        </p:txBody>
      </p:sp>
      <p:pic>
        <p:nvPicPr>
          <p:cNvPr id="35" name="Graphic 34">
            <a:extLst>
              <a:ext uri="{FF2B5EF4-FFF2-40B4-BE49-F238E27FC236}">
                <a16:creationId xmlns:a16="http://schemas.microsoft.com/office/drawing/2014/main" id="{942321C1-BE7A-4EFC-99AA-EEDDD3A311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71151" y="2764588"/>
            <a:ext cx="361995" cy="361995"/>
          </a:xfrm>
          <a:prstGeom prst="rect">
            <a:avLst/>
          </a:prstGeom>
        </p:spPr>
      </p:pic>
      <p:pic>
        <p:nvPicPr>
          <p:cNvPr id="44" name="Graphic 43">
            <a:extLst>
              <a:ext uri="{FF2B5EF4-FFF2-40B4-BE49-F238E27FC236}">
                <a16:creationId xmlns:a16="http://schemas.microsoft.com/office/drawing/2014/main" id="{8D1BF1B9-D733-4317-B7B5-4BEB4B8943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4105" y="3665398"/>
            <a:ext cx="481012" cy="471487"/>
          </a:xfrm>
          <a:prstGeom prst="rect">
            <a:avLst/>
          </a:prstGeom>
        </p:spPr>
      </p:pic>
      <p:pic>
        <p:nvPicPr>
          <p:cNvPr id="45" name="Graphic 44">
            <a:extLst>
              <a:ext uri="{FF2B5EF4-FFF2-40B4-BE49-F238E27FC236}">
                <a16:creationId xmlns:a16="http://schemas.microsoft.com/office/drawing/2014/main" id="{8CA4B66C-748C-4367-BC6D-253601D914A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16752" y="2774956"/>
            <a:ext cx="300338" cy="500563"/>
          </a:xfrm>
          <a:prstGeom prst="rect">
            <a:avLst/>
          </a:prstGeom>
        </p:spPr>
      </p:pic>
      <p:pic>
        <p:nvPicPr>
          <p:cNvPr id="16" name="Picture 15">
            <a:extLst>
              <a:ext uri="{FF2B5EF4-FFF2-40B4-BE49-F238E27FC236}">
                <a16:creationId xmlns:a16="http://schemas.microsoft.com/office/drawing/2014/main" id="{4A08F368-FC89-EE34-3CD8-F5A1A311A186}"/>
              </a:ext>
            </a:extLst>
          </p:cNvPr>
          <p:cNvPicPr>
            <a:picLocks noChangeAspect="1"/>
          </p:cNvPicPr>
          <p:nvPr/>
        </p:nvPicPr>
        <p:blipFill>
          <a:blip r:embed="rId13"/>
          <a:stretch>
            <a:fillRect/>
          </a:stretch>
        </p:blipFill>
        <p:spPr>
          <a:xfrm>
            <a:off x="1078597" y="153485"/>
            <a:ext cx="3240000" cy="235951"/>
          </a:xfrm>
          <a:prstGeom prst="rect">
            <a:avLst/>
          </a:prstGeom>
        </p:spPr>
      </p:pic>
      <p:sp>
        <p:nvSpPr>
          <p:cNvPr id="21" name="Title 2">
            <a:extLst>
              <a:ext uri="{FF2B5EF4-FFF2-40B4-BE49-F238E27FC236}">
                <a16:creationId xmlns:a16="http://schemas.microsoft.com/office/drawing/2014/main" id="{902F5133-82C3-444C-C185-5AABA8E99C60}"/>
              </a:ext>
            </a:extLst>
          </p:cNvPr>
          <p:cNvSpPr txBox="1">
            <a:spLocks/>
          </p:cNvSpPr>
          <p:nvPr/>
        </p:nvSpPr>
        <p:spPr>
          <a:xfrm>
            <a:off x="1078595" y="341954"/>
            <a:ext cx="9796590" cy="594360"/>
          </a:xfrm>
          <a:prstGeom prst="rect">
            <a:avLst/>
          </a:prstGeom>
        </p:spPr>
        <p:txBody>
          <a:bodyPr vert="horz" lIns="0" tIns="4572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kumimoji="0" lang="es-MX" sz="2800" b="0" i="0" u="none" strike="noStrike" kern="1200" cap="none" spc="0" normalizeH="0" baseline="0" noProof="0">
                <a:ln>
                  <a:noFill/>
                </a:ln>
                <a:solidFill>
                  <a:prstClr val="black"/>
                </a:solidFill>
                <a:effectLst/>
                <a:uLnTx/>
                <a:uFillTx/>
                <a:latin typeface="Calibri"/>
                <a:ea typeface="+mn-ea"/>
                <a:cs typeface="Calibri"/>
              </a:rPr>
              <a:t>Tendencias Tecnológicas y Casos de Uso | RRHH exponencial</a:t>
            </a:r>
          </a:p>
        </p:txBody>
      </p:sp>
    </p:spTree>
    <p:extLst>
      <p:ext uri="{BB962C8B-B14F-4D97-AF65-F5344CB8AC3E}">
        <p14:creationId xmlns:p14="http://schemas.microsoft.com/office/powerpoint/2010/main" val="2462812586"/>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A4626FC-F261-8C20-0021-AEE16734FD30}"/>
              </a:ext>
            </a:extLst>
          </p:cNvPr>
          <p:cNvGraphicFramePr>
            <a:graphicFrameLocks noGrp="1"/>
          </p:cNvGraphicFramePr>
          <p:nvPr/>
        </p:nvGraphicFramePr>
        <p:xfrm>
          <a:off x="576073" y="1427463"/>
          <a:ext cx="4275327" cy="4033553"/>
        </p:xfrm>
        <a:graphic>
          <a:graphicData uri="http://schemas.openxmlformats.org/drawingml/2006/table">
            <a:tbl>
              <a:tblPr firstRow="1" bandRow="1">
                <a:tableStyleId>{5C22544A-7EE6-4342-B048-85BDC9FD1C3A}</a:tableStyleId>
              </a:tblPr>
              <a:tblGrid>
                <a:gridCol w="1729805">
                  <a:extLst>
                    <a:ext uri="{9D8B030D-6E8A-4147-A177-3AD203B41FA5}">
                      <a16:colId xmlns:a16="http://schemas.microsoft.com/office/drawing/2014/main" val="3039716418"/>
                    </a:ext>
                  </a:extLst>
                </a:gridCol>
                <a:gridCol w="2545522">
                  <a:extLst>
                    <a:ext uri="{9D8B030D-6E8A-4147-A177-3AD203B41FA5}">
                      <a16:colId xmlns:a16="http://schemas.microsoft.com/office/drawing/2014/main" val="2519683672"/>
                    </a:ext>
                  </a:extLst>
                </a:gridCol>
              </a:tblGrid>
              <a:tr h="1259873">
                <a:tc gridSpan="2">
                  <a:txBody>
                    <a:bodyPr/>
                    <a:lstStyle/>
                    <a:p>
                      <a:pPr>
                        <a:spcAft>
                          <a:spcPts val="600"/>
                        </a:spcAft>
                      </a:pPr>
                      <a:r>
                        <a:rPr lang="en-US" altLang="en-US" sz="1400" b="0">
                          <a:solidFill>
                            <a:schemeClr val="bg1">
                              <a:lumMod val="85000"/>
                            </a:schemeClr>
                          </a:solidFill>
                        </a:rPr>
                        <a:t>RENDIMIENTO EFECTIVO</a:t>
                      </a:r>
                    </a:p>
                    <a:p>
                      <a:pPr>
                        <a:spcAft>
                          <a:spcPts val="600"/>
                        </a:spcAft>
                      </a:pPr>
                      <a:r>
                        <a:rPr lang="en-US" sz="2400" spc="50">
                          <a:solidFill>
                            <a:schemeClr val="bg1"/>
                          </a:solidFill>
                          <a:latin typeface="Open Sans" panose="020B0606030504020204" pitchFamily="34" charset="0"/>
                        </a:rPr>
                        <a:t>La importancia de los costos en el proceso</a:t>
                      </a: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r h="914400">
                <a:tc>
                  <a:txBody>
                    <a:bodyPr/>
                    <a:lstStyle/>
                    <a:p>
                      <a:r>
                        <a:rPr lang="en-US" sz="2400" b="1">
                          <a:solidFill>
                            <a:schemeClr val="bg1"/>
                          </a:solidFill>
                          <a:latin typeface="+mn-lt"/>
                          <a:ea typeface="Open Sans"/>
                          <a:cs typeface="Open Sans"/>
                        </a:rPr>
                        <a:t>AHORA</a:t>
                      </a:r>
                      <a:endParaRPr lang="en-US" sz="2400" b="1"/>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Criptografía, rendimiento y analisis</a:t>
                      </a:r>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6393394"/>
                  </a:ext>
                </a:extLst>
              </a:tr>
              <a:tr h="914400">
                <a:tc>
                  <a:txBody>
                    <a:bodyPr/>
                    <a:lstStyle/>
                    <a:p>
                      <a:r>
                        <a:rPr lang="en-US" sz="2400" b="1">
                          <a:solidFill>
                            <a:schemeClr val="bg1"/>
                          </a:solidFill>
                          <a:latin typeface="+mn-lt"/>
                          <a:ea typeface="Open Sans"/>
                          <a:cs typeface="Open Sans"/>
                        </a:rPr>
                        <a:t>NUEVO</a:t>
                      </a:r>
                      <a:endParaRPr lang="en-US" sz="2400" b="1"/>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Avanzando hacia un futuro seguro desde el punto de vista del monitoreo</a:t>
                      </a:r>
                      <a:endParaRPr lang="en-US" sz="14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476175"/>
                  </a:ext>
                </a:extLst>
              </a:tr>
              <a:tr h="914400">
                <a:tc>
                  <a:txBody>
                    <a:bodyPr/>
                    <a:lstStyle/>
                    <a:p>
                      <a:r>
                        <a:rPr lang="en-US" sz="2400" b="1">
                          <a:solidFill>
                            <a:schemeClr val="bg1"/>
                          </a:solidFill>
                          <a:latin typeface="+mn-lt"/>
                          <a:ea typeface="Open Sans"/>
                          <a:cs typeface="Open Sans"/>
                        </a:rPr>
                        <a:t>PROXIMO</a:t>
                      </a:r>
                      <a:endParaRPr lang="en-US" sz="2400" b="1"/>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Aproveche los resultados del monitoreo de eficiencia para planificar nuevas implementaciones</a:t>
                      </a:r>
                      <a:endParaRPr lang="en-US" sz="14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7169365"/>
                  </a:ext>
                </a:extLst>
              </a:tr>
            </a:tbl>
          </a:graphicData>
        </a:graphic>
      </p:graphicFrame>
      <p:sp>
        <p:nvSpPr>
          <p:cNvPr id="7" name="TextBox 6">
            <a:extLst>
              <a:ext uri="{FF2B5EF4-FFF2-40B4-BE49-F238E27FC236}">
                <a16:creationId xmlns:a16="http://schemas.microsoft.com/office/drawing/2014/main" id="{60248137-CB40-D14C-5420-25839BF9A37D}"/>
              </a:ext>
            </a:extLst>
          </p:cNvPr>
          <p:cNvSpPr txBox="1"/>
          <p:nvPr/>
        </p:nvSpPr>
        <p:spPr bwMode="gray">
          <a:xfrm>
            <a:off x="7801918" y="2104335"/>
            <a:ext cx="3634074" cy="1035322"/>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BANKING</a:t>
            </a:r>
          </a:p>
          <a:p>
            <a:pPr defTabSz="914377">
              <a:defRPr/>
            </a:pPr>
            <a:r>
              <a:rPr lang="en-US" sz="1100" b="1">
                <a:solidFill>
                  <a:schemeClr val="bg1"/>
                </a:solidFill>
                <a:ea typeface="Open Sans" panose="020B0606030504020204" pitchFamily="34" charset="0"/>
                <a:cs typeface="Open Sans" panose="020B0606030504020204" pitchFamily="34" charset="0"/>
              </a:rPr>
              <a:t>MONITOREO OPERACIONAL</a:t>
            </a:r>
            <a:endParaRPr lang="en-US" sz="1100">
              <a:solidFill>
                <a:schemeClr val="bg1"/>
              </a:solidFill>
            </a:endParaRPr>
          </a:p>
          <a:p>
            <a:pPr defTabSz="914377">
              <a:defRPr/>
            </a:pPr>
            <a:endParaRPr lang="es-MX" sz="1100">
              <a:solidFill>
                <a:schemeClr val="bg1"/>
              </a:solidFill>
            </a:endParaRPr>
          </a:p>
          <a:p>
            <a:pPr defTabSz="914377">
              <a:defRPr/>
            </a:pPr>
            <a:r>
              <a:rPr lang="es-MX" sz="1100">
                <a:solidFill>
                  <a:schemeClr val="bg1"/>
                </a:solidFill>
              </a:rPr>
              <a:t>Grupo </a:t>
            </a:r>
            <a:r>
              <a:rPr lang="es-MX" sz="1100" err="1">
                <a:solidFill>
                  <a:schemeClr val="bg1"/>
                </a:solidFill>
              </a:rPr>
              <a:t>Banacario</a:t>
            </a:r>
            <a:r>
              <a:rPr lang="es-MX" sz="1100">
                <a:solidFill>
                  <a:schemeClr val="bg1"/>
                </a:solidFill>
              </a:rPr>
              <a:t> global desarrolló un inventario criptográfico completo para identificar las áreas que deben modernizarse  en el proceso productivo de una industria para hacer un mejor uso de los recursos de inversión y tener un foco correcto frente a diferentes necesidades en el negocio (Costos, eficiencia, mantenimiento, ciberseguridad).</a:t>
            </a:r>
            <a:endParaRPr lang="en-US" sz="1100">
              <a:solidFill>
                <a:schemeClr val="bg1"/>
              </a:solidFill>
            </a:endParaRPr>
          </a:p>
        </p:txBody>
      </p:sp>
      <p:sp>
        <p:nvSpPr>
          <p:cNvPr id="9" name="Data 8">
            <a:extLst>
              <a:ext uri="{FF2B5EF4-FFF2-40B4-BE49-F238E27FC236}">
                <a16:creationId xmlns:a16="http://schemas.microsoft.com/office/drawing/2014/main" id="{E5D7AC0B-6BF4-3B01-732F-E5690B124AF1}"/>
              </a:ext>
            </a:extLst>
          </p:cNvPr>
          <p:cNvSpPr/>
          <p:nvPr/>
        </p:nvSpPr>
        <p:spPr bwMode="gray">
          <a:xfrm>
            <a:off x="5244246" y="1714702"/>
            <a:ext cx="2057941" cy="1814589"/>
          </a:xfrm>
          <a:prstGeom prst="flowChartInputOutput">
            <a:avLst/>
          </a:prstGeom>
          <a:blipFill>
            <a:blip r:embed="rId2" cstate="email">
              <a:extLst>
                <a:ext uri="{BEBA8EAE-BF5A-486C-A8C5-ECC9F3942E4B}">
                  <a14:imgProps xmlns:a14="http://schemas.microsoft.com/office/drawing/2010/main">
                    <a14:imgLayer r:embed="rId3">
                      <a14:imgEffect>
                        <a14:colorTemperature colorTemp="9860"/>
                      </a14:imgEffect>
                      <a14:imgEffect>
                        <a14:saturation sat="23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TextBox 10">
            <a:extLst>
              <a:ext uri="{FF2B5EF4-FFF2-40B4-BE49-F238E27FC236}">
                <a16:creationId xmlns:a16="http://schemas.microsoft.com/office/drawing/2014/main" id="{2D605EEA-5412-B811-3FEF-A313D6CE7CE2}"/>
              </a:ext>
            </a:extLst>
          </p:cNvPr>
          <p:cNvSpPr txBox="1"/>
          <p:nvPr/>
        </p:nvSpPr>
        <p:spPr bwMode="gray">
          <a:xfrm>
            <a:off x="7302187" y="4204462"/>
            <a:ext cx="3634074" cy="1215681"/>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GOBIERNO</a:t>
            </a:r>
            <a:endParaRPr lang="en-US" sz="1000" b="1">
              <a:solidFill>
                <a:schemeClr val="bg1"/>
              </a:solidFill>
              <a:ea typeface="Open Sans" panose="020B0606030504020204" pitchFamily="34" charset="0"/>
              <a:cs typeface="Open Sans" panose="020B0606030504020204" pitchFamily="34" charset="0"/>
            </a:endParaRPr>
          </a:p>
          <a:p>
            <a:pPr defTabSz="1217613" eaLnBrk="0" fontAlgn="base" hangingPunct="0">
              <a:lnSpc>
                <a:spcPct val="106000"/>
              </a:lnSpc>
              <a:spcBef>
                <a:spcPct val="0"/>
              </a:spcBef>
              <a:spcAft>
                <a:spcPct val="0"/>
              </a:spcAft>
              <a:defRPr/>
            </a:pPr>
            <a:r>
              <a:rPr lang="en-US" sz="1400" b="1">
                <a:solidFill>
                  <a:schemeClr val="bg1"/>
                </a:solidFill>
                <a:ea typeface="Open Sans" panose="020B0606030504020204" pitchFamily="34" charset="0"/>
                <a:cs typeface="Open Sans" panose="020B0606030504020204" pitchFamily="34" charset="0"/>
              </a:rPr>
              <a:t>RENDIMIENTO OPERACIONAL</a:t>
            </a:r>
            <a:endParaRPr lang="en-US" sz="1400">
              <a:solidFill>
                <a:schemeClr val="bg1"/>
              </a:solidFill>
            </a:endParaRPr>
          </a:p>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defTabSz="173038">
              <a:spcAft>
                <a:spcPts val="600"/>
              </a:spcAft>
              <a:defRPr/>
            </a:pPr>
            <a:r>
              <a:rPr lang="es-MX" sz="1100">
                <a:solidFill>
                  <a:schemeClr val="bg1"/>
                </a:solidFill>
              </a:rPr>
              <a:t>Esta agencia gubernamental desarrolló un conjunto de nuevos estándares para hacer seguimiento y determinar el rendimiento de las diferentes áreas de negocio todo a través del análisis de los datos recolectados y estadísticas obtenidas por las </a:t>
            </a:r>
            <a:r>
              <a:rPr lang="es-MX" sz="1100" err="1">
                <a:solidFill>
                  <a:schemeClr val="bg1"/>
                </a:solidFill>
              </a:rPr>
              <a:t>IoT</a:t>
            </a:r>
            <a:endParaRPr lang="en-US" sz="1100">
              <a:solidFill>
                <a:schemeClr val="bg1"/>
              </a:solidFill>
            </a:endParaRPr>
          </a:p>
        </p:txBody>
      </p:sp>
      <p:sp>
        <p:nvSpPr>
          <p:cNvPr id="13" name="Data 12">
            <a:extLst>
              <a:ext uri="{FF2B5EF4-FFF2-40B4-BE49-F238E27FC236}">
                <a16:creationId xmlns:a16="http://schemas.microsoft.com/office/drawing/2014/main" id="{2C2262B5-4ECA-3E9E-6A9C-6296A6C3564F}"/>
              </a:ext>
            </a:extLst>
          </p:cNvPr>
          <p:cNvSpPr/>
          <p:nvPr/>
        </p:nvSpPr>
        <p:spPr bwMode="gray">
          <a:xfrm>
            <a:off x="4744515" y="3905009"/>
            <a:ext cx="2057941" cy="1814589"/>
          </a:xfrm>
          <a:prstGeom prst="flowChartInputOutput">
            <a:avLst/>
          </a:prstGeom>
          <a:blipFill>
            <a:blip r:embed="rId4" cstate="email">
              <a:extLst>
                <a:ext uri="{BEBA8EAE-BF5A-486C-A8C5-ECC9F3942E4B}">
                  <a14:imgProps xmlns:a14="http://schemas.microsoft.com/office/drawing/2010/main">
                    <a14:imgLayer r:embed="rId5">
                      <a14:imgEffect>
                        <a14:colorTemperature colorTemp="8821"/>
                      </a14:imgEffect>
                      <a14:imgEffect>
                        <a14:saturation sat="52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TextBox 14">
            <a:extLst>
              <a:ext uri="{FF2B5EF4-FFF2-40B4-BE49-F238E27FC236}">
                <a16:creationId xmlns:a16="http://schemas.microsoft.com/office/drawing/2014/main" id="{2E9F7A4F-33A2-EFB2-2620-860187C93969}"/>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50527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Preparación del campo</a:t>
            </a:r>
            <a:br>
              <a:rPr lang="es-MX"/>
            </a:br>
            <a:endParaRPr lang="es-AR"/>
          </a:p>
        </p:txBody>
      </p:sp>
      <p:sp>
        <p:nvSpPr>
          <p:cNvPr id="5" name="TextBox 4">
            <a:extLst>
              <a:ext uri="{FF2B5EF4-FFF2-40B4-BE49-F238E27FC236}">
                <a16:creationId xmlns:a16="http://schemas.microsoft.com/office/drawing/2014/main" id="{34D17B66-427E-CAE8-024F-951C2C193CE3}"/>
              </a:ext>
            </a:extLst>
          </p:cNvPr>
          <p:cNvSpPr txBox="1"/>
          <p:nvPr/>
        </p:nvSpPr>
        <p:spPr>
          <a:xfrm>
            <a:off x="589326" y="1323414"/>
            <a:ext cx="6094602" cy="5324535"/>
          </a:xfrm>
          <a:prstGeom prst="rect">
            <a:avLst/>
          </a:prstGeom>
          <a:noFill/>
        </p:spPr>
        <p:txBody>
          <a:bodyPr wrap="square">
            <a:spAutoFit/>
          </a:bodyPr>
          <a:lstStyle/>
          <a:p>
            <a:r>
              <a:rPr lang="es-MX" sz="1000">
                <a:solidFill>
                  <a:schemeClr val="bg1"/>
                </a:solidFill>
                <a:cs typeface="Arial" panose="020B0604020202020204" pitchFamily="34" charset="0"/>
              </a:rPr>
              <a:t>La integración de tecnologías avanzadas en el sector agrícola está revolucionando la manera en que los agricultores gestionan sus cultivos y recursos. La utilización de dispositivos </a:t>
            </a:r>
            <a:r>
              <a:rPr lang="es-MX" sz="1000" err="1">
                <a:solidFill>
                  <a:schemeClr val="bg1"/>
                </a:solidFill>
                <a:cs typeface="Arial" panose="020B0604020202020204" pitchFamily="34" charset="0"/>
              </a:rPr>
              <a:t>IoT</a:t>
            </a:r>
            <a:r>
              <a:rPr lang="es-MX" sz="1000">
                <a:solidFill>
                  <a:schemeClr val="bg1"/>
                </a:solidFill>
                <a:cs typeface="Arial" panose="020B0604020202020204" pitchFamily="34" charset="0"/>
              </a:rPr>
              <a:t> y la conectividad satelital permite la recopilación y análisis de datos críticos, facilitando la toma de decisiones informadas y optimizando las prácticas agrícolas. Algunas características y tendencias usadas en la preparación del campo son:</a:t>
            </a:r>
          </a:p>
          <a:p>
            <a:endParaRPr lang="es-MX" sz="1000" b="0" i="0">
              <a:solidFill>
                <a:schemeClr val="bg1"/>
              </a:solidFill>
              <a:effectLst/>
            </a:endParaRPr>
          </a:p>
          <a:p>
            <a:pPr algn="l">
              <a:buFont typeface="Arial" panose="020B0604020202020204" pitchFamily="34" charset="0"/>
              <a:buChar char="•"/>
            </a:pPr>
            <a:r>
              <a:rPr lang="es-MX" sz="1000" b="1" i="0">
                <a:solidFill>
                  <a:schemeClr val="bg1"/>
                </a:solidFill>
                <a:effectLst/>
                <a:cs typeface="Arial" panose="020B0604020202020204" pitchFamily="34" charset="0"/>
              </a:rPr>
              <a:t>Integración de </a:t>
            </a:r>
            <a:r>
              <a:rPr lang="es-MX" sz="1000" b="1" i="0" err="1">
                <a:solidFill>
                  <a:schemeClr val="bg1"/>
                </a:solidFill>
                <a:effectLst/>
                <a:cs typeface="Arial" panose="020B0604020202020204" pitchFamily="34" charset="0"/>
              </a:rPr>
              <a:t>IoT</a:t>
            </a:r>
            <a:r>
              <a:rPr lang="es-MX" sz="1000" b="1" i="0">
                <a:solidFill>
                  <a:schemeClr val="bg1"/>
                </a:solidFill>
                <a:effectLst/>
                <a:cs typeface="Arial" panose="020B0604020202020204" pitchFamily="34" charset="0"/>
              </a:rPr>
              <a:t> y conectividad satelital</a:t>
            </a:r>
            <a:r>
              <a:rPr lang="es-MX" sz="1000" b="0" i="0">
                <a:solidFill>
                  <a:schemeClr val="bg1"/>
                </a:solidFill>
                <a:effectLst/>
                <a:cs typeface="Arial" panose="020B0604020202020204" pitchFamily="34" charset="0"/>
              </a:rPr>
              <a:t>: Los dispositivos </a:t>
            </a:r>
            <a:r>
              <a:rPr lang="es-MX" sz="1000" b="0" i="0" err="1">
                <a:solidFill>
                  <a:schemeClr val="bg1"/>
                </a:solidFill>
                <a:effectLst/>
                <a:cs typeface="Arial" panose="020B0604020202020204" pitchFamily="34" charset="0"/>
              </a:rPr>
              <a:t>IoT</a:t>
            </a:r>
            <a:r>
              <a:rPr lang="es-MX" sz="1000" b="0" i="0">
                <a:solidFill>
                  <a:schemeClr val="bg1"/>
                </a:solidFill>
                <a:effectLst/>
                <a:cs typeface="Arial" panose="020B0604020202020204" pitchFamily="34" charset="0"/>
              </a:rPr>
              <a:t> y la conectividad satelital permiten la recopilación de datos críticos desde múltiples fuentes en una granja. </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Aplicaciones</a:t>
            </a:r>
            <a:r>
              <a:rPr lang="es-MX" sz="1000" b="0" i="0">
                <a:solidFill>
                  <a:schemeClr val="bg1"/>
                </a:solidFill>
                <a:effectLst/>
                <a:cs typeface="Arial" panose="020B0604020202020204" pitchFamily="34" charset="0"/>
              </a:rPr>
              <a:t>: Datos sobre tipo de suelo, humedad y condiciones meteorológicas.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Dispositivos</a:t>
            </a:r>
            <a:r>
              <a:rPr lang="es-MX" sz="1000" b="0" i="0">
                <a:solidFill>
                  <a:schemeClr val="bg1"/>
                </a:solidFill>
                <a:effectLst/>
                <a:cs typeface="Arial" panose="020B0604020202020204" pitchFamily="34" charset="0"/>
              </a:rPr>
              <a:t>: Uso de dispositivos portátiles para registrar y cargar observaciones en plataformas digitales de gestión agrícola.</a:t>
            </a:r>
          </a:p>
          <a:p>
            <a:pPr algn="l">
              <a:buFont typeface="Arial" panose="020B0604020202020204" pitchFamily="34" charset="0"/>
              <a:buChar char="•"/>
            </a:pPr>
            <a:endParaRPr lang="es-MX" sz="1000" b="1" i="0">
              <a:solidFill>
                <a:schemeClr val="bg1"/>
              </a:solidFill>
              <a:effectLst/>
              <a:cs typeface="Arial" panose="020B0604020202020204" pitchFamily="34" charset="0"/>
            </a:endParaRPr>
          </a:p>
          <a:p>
            <a:pPr algn="l">
              <a:buFont typeface="Arial" panose="020B0604020202020204" pitchFamily="34" charset="0"/>
              <a:buChar char="•"/>
            </a:pPr>
            <a:r>
              <a:rPr lang="es-MX" sz="1000" b="1" i="0">
                <a:solidFill>
                  <a:schemeClr val="bg1"/>
                </a:solidFill>
                <a:effectLst/>
                <a:cs typeface="Arial" panose="020B0604020202020204" pitchFamily="34" charset="0"/>
              </a:rPr>
              <a:t>Agricultura de precisión</a:t>
            </a:r>
            <a:r>
              <a:rPr lang="es-MX" sz="1000" b="0" i="0">
                <a:solidFill>
                  <a:schemeClr val="bg1"/>
                </a:solidFill>
                <a:effectLst/>
                <a:cs typeface="Arial" panose="020B0604020202020204" pitchFamily="34" charset="0"/>
              </a:rPr>
              <a:t>: Los análisis de datos permiten una gestión más eficiente de los recursos agrícolas.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Estimaciones precisas</a:t>
            </a:r>
            <a:r>
              <a:rPr lang="es-MX" sz="1000" b="0" i="0">
                <a:solidFill>
                  <a:schemeClr val="bg1"/>
                </a:solidFill>
                <a:effectLst/>
                <a:cs typeface="Arial" panose="020B0604020202020204" pitchFamily="34" charset="0"/>
              </a:rPr>
              <a:t>: Determinación de la cantidad de agua y fertilizante necesarios para las plantas.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Protección de cultivos</a:t>
            </a:r>
            <a:r>
              <a:rPr lang="es-MX" sz="1000" b="0" i="0">
                <a:solidFill>
                  <a:schemeClr val="bg1"/>
                </a:solidFill>
                <a:effectLst/>
                <a:cs typeface="Arial" panose="020B0604020202020204" pitchFamily="34" charset="0"/>
              </a:rPr>
              <a:t>: Identificación de necesidades de protección específicas para los cultivos.</a:t>
            </a:r>
          </a:p>
          <a:p>
            <a:pPr algn="l">
              <a:buFont typeface="Arial" panose="020B0604020202020204" pitchFamily="34" charset="0"/>
              <a:buChar char="•"/>
            </a:pPr>
            <a:endParaRPr lang="es-MX" sz="1000" b="1" i="0">
              <a:solidFill>
                <a:schemeClr val="bg1"/>
              </a:solidFill>
              <a:effectLst/>
              <a:cs typeface="Arial" panose="020B0604020202020204" pitchFamily="34" charset="0"/>
            </a:endParaRPr>
          </a:p>
          <a:p>
            <a:pPr algn="l">
              <a:buFont typeface="Arial" panose="020B0604020202020204" pitchFamily="34" charset="0"/>
              <a:buChar char="•"/>
            </a:pPr>
            <a:r>
              <a:rPr lang="es-MX" sz="1000" b="1" i="0">
                <a:solidFill>
                  <a:schemeClr val="bg1"/>
                </a:solidFill>
                <a:effectLst/>
                <a:cs typeface="Arial" panose="020B0604020202020204" pitchFamily="34" charset="0"/>
              </a:rPr>
              <a:t>Plantación predictiva</a:t>
            </a:r>
            <a:r>
              <a:rPr lang="es-MX" sz="1000" b="0" i="0">
                <a:solidFill>
                  <a:schemeClr val="bg1"/>
                </a:solidFill>
                <a:effectLst/>
                <a:cs typeface="Arial" panose="020B0604020202020204" pitchFamily="34" charset="0"/>
              </a:rPr>
              <a:t>: Uso de datos </a:t>
            </a:r>
            <a:r>
              <a:rPr lang="es-MX" sz="1000" b="0" i="0" err="1">
                <a:solidFill>
                  <a:schemeClr val="bg1"/>
                </a:solidFill>
                <a:effectLst/>
                <a:cs typeface="Arial" panose="020B0604020202020204" pitchFamily="34" charset="0"/>
              </a:rPr>
              <a:t>microclimáticos</a:t>
            </a:r>
            <a:r>
              <a:rPr lang="es-MX" sz="1000" b="0" i="0">
                <a:solidFill>
                  <a:schemeClr val="bg1"/>
                </a:solidFill>
                <a:effectLst/>
                <a:cs typeface="Arial" panose="020B0604020202020204" pitchFamily="34" charset="0"/>
              </a:rPr>
              <a:t> para optimizar la siembra y cosecha.</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Datos </a:t>
            </a:r>
            <a:r>
              <a:rPr lang="es-MX" sz="1000" b="1" i="0" err="1">
                <a:solidFill>
                  <a:schemeClr val="bg1"/>
                </a:solidFill>
                <a:effectLst/>
                <a:cs typeface="Arial" panose="020B0604020202020204" pitchFamily="34" charset="0"/>
              </a:rPr>
              <a:t>microclimáticos</a:t>
            </a:r>
            <a:r>
              <a:rPr lang="es-MX" sz="1000" b="0" i="0">
                <a:solidFill>
                  <a:schemeClr val="bg1"/>
                </a:solidFill>
                <a:effectLst/>
                <a:cs typeface="Arial" panose="020B0604020202020204" pitchFamily="34" charset="0"/>
              </a:rPr>
              <a:t>: Análisis de la humedad del suelo y las lluvias esperadas.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Optimización de áreas</a:t>
            </a:r>
            <a:r>
              <a:rPr lang="es-MX" sz="1000" b="0" i="0">
                <a:solidFill>
                  <a:schemeClr val="bg1"/>
                </a:solidFill>
                <a:effectLst/>
                <a:cs typeface="Arial" panose="020B0604020202020204" pitchFamily="34" charset="0"/>
              </a:rPr>
              <a:t>: Identificación de áreas adecuadas para plantar y cosechar.</a:t>
            </a:r>
          </a:p>
          <a:p>
            <a:pPr algn="l">
              <a:buFont typeface="Arial" panose="020B0604020202020204" pitchFamily="34" charset="0"/>
              <a:buChar char="•"/>
            </a:pPr>
            <a:endParaRPr lang="es-MX" sz="1000" b="1" i="0">
              <a:solidFill>
                <a:schemeClr val="bg1"/>
              </a:solidFill>
              <a:effectLst/>
              <a:cs typeface="Arial" panose="020B0604020202020204" pitchFamily="34" charset="0"/>
            </a:endParaRPr>
          </a:p>
          <a:p>
            <a:pPr algn="l">
              <a:buFont typeface="Arial" panose="020B0604020202020204" pitchFamily="34" charset="0"/>
              <a:buChar char="•"/>
            </a:pPr>
            <a:r>
              <a:rPr lang="es-MX" sz="1000" b="1" i="0">
                <a:solidFill>
                  <a:schemeClr val="bg1"/>
                </a:solidFill>
                <a:effectLst/>
                <a:cs typeface="Arial" panose="020B0604020202020204" pitchFamily="34" charset="0"/>
              </a:rPr>
              <a:t>Sistemas de riego inteligentes</a:t>
            </a:r>
            <a:r>
              <a:rPr lang="es-MX" sz="1000" b="0" i="0">
                <a:solidFill>
                  <a:schemeClr val="bg1"/>
                </a:solidFill>
                <a:effectLst/>
                <a:cs typeface="Arial" panose="020B0604020202020204" pitchFamily="34" charset="0"/>
              </a:rPr>
              <a:t>: Sensores conectados a sistemas de riego para regular el flujo de agua de manera precisa.</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Regulación precisa</a:t>
            </a:r>
            <a:r>
              <a:rPr lang="es-MX" sz="1000" b="0" i="0">
                <a:solidFill>
                  <a:schemeClr val="bg1"/>
                </a:solidFill>
                <a:effectLst/>
                <a:cs typeface="Arial" panose="020B0604020202020204" pitchFamily="34" charset="0"/>
              </a:rPr>
              <a:t>: Ajuste del riego basado en el tipo de tierra y cultivos planificados.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Eficiencia hídrica</a:t>
            </a:r>
            <a:r>
              <a:rPr lang="es-MX" sz="1000" b="0" i="0">
                <a:solidFill>
                  <a:schemeClr val="bg1"/>
                </a:solidFill>
                <a:effectLst/>
                <a:cs typeface="Arial" panose="020B0604020202020204" pitchFamily="34" charset="0"/>
              </a:rPr>
              <a:t>: Ahorro de entre un 30% y un 50% en el uso de agua comparado con métodos tradicionales.</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Tecnologías de riego avanzadas</a:t>
            </a:r>
            <a:r>
              <a:rPr lang="es-MX" sz="1000" b="0" i="0">
                <a:solidFill>
                  <a:schemeClr val="bg1"/>
                </a:solidFill>
                <a:effectLst/>
                <a:cs typeface="Arial" panose="020B0604020202020204" pitchFamily="34" charset="0"/>
              </a:rPr>
              <a:t>: Sistemas de riego por goteo y microaspersión que mejoran la eficiencia del agua hasta en un 70%.</a:t>
            </a:r>
          </a:p>
          <a:p>
            <a:pPr algn="l">
              <a:buFont typeface="Arial" panose="020B0604020202020204" pitchFamily="34" charset="0"/>
              <a:buChar char="•"/>
            </a:pPr>
            <a:endParaRPr lang="es-MX" sz="1000" b="1" i="0">
              <a:solidFill>
                <a:schemeClr val="bg1"/>
              </a:solidFill>
              <a:effectLst/>
              <a:cs typeface="Arial" panose="020B0604020202020204" pitchFamily="34" charset="0"/>
            </a:endParaRPr>
          </a:p>
          <a:p>
            <a:pPr algn="l">
              <a:buFont typeface="Arial" panose="020B0604020202020204" pitchFamily="34" charset="0"/>
              <a:buChar char="•"/>
            </a:pPr>
            <a:r>
              <a:rPr lang="es-MX" sz="1000" b="1" i="0">
                <a:solidFill>
                  <a:schemeClr val="bg1"/>
                </a:solidFill>
                <a:effectLst/>
                <a:cs typeface="Arial" panose="020B0604020202020204" pitchFamily="34" charset="0"/>
              </a:rPr>
              <a:t>Beneficios adicionales</a:t>
            </a:r>
            <a:r>
              <a:rPr lang="es-MX" sz="1000" b="0" i="0">
                <a:solidFill>
                  <a:schemeClr val="bg1"/>
                </a:solidFill>
                <a:effectLst/>
                <a:cs typeface="Arial" panose="020B0604020202020204" pitchFamily="34" charset="0"/>
              </a:rPr>
              <a:t>:</a:t>
            </a:r>
          </a:p>
          <a:p>
            <a:pPr marL="742950" lvl="1" indent="-285750" algn="l">
              <a:buFont typeface="Arial" panose="020B0604020202020204" pitchFamily="34" charset="0"/>
              <a:buChar char="•"/>
            </a:pPr>
            <a:r>
              <a:rPr lang="es-MX" sz="1000" b="1" i="0">
                <a:solidFill>
                  <a:schemeClr val="bg1"/>
                </a:solidFill>
                <a:effectLst/>
                <a:cs typeface="Arial" panose="020B0604020202020204" pitchFamily="34" charset="0"/>
              </a:rPr>
              <a:t>Productividad  y Sostenibilidad</a:t>
            </a:r>
            <a:r>
              <a:rPr lang="es-MX" sz="1000" b="0" i="0">
                <a:solidFill>
                  <a:schemeClr val="bg1"/>
                </a:solidFill>
                <a:effectLst/>
                <a:cs typeface="Arial" panose="020B0604020202020204" pitchFamily="34" charset="0"/>
              </a:rPr>
              <a:t>: Reducción del desperdicio de agua y recursos y Mejora en la producción agrícola mediante el uso de datos precisos y tecnología avanzada</a:t>
            </a:r>
          </a:p>
          <a:p>
            <a:pPr marL="742950" lvl="1" indent="-285750">
              <a:buFont typeface="Arial" panose="020B0604020202020204" pitchFamily="34" charset="0"/>
              <a:buChar char="•"/>
            </a:pPr>
            <a:r>
              <a:rPr lang="es-MX" sz="1000" b="1" i="0">
                <a:solidFill>
                  <a:schemeClr val="bg1"/>
                </a:solidFill>
                <a:effectLst/>
                <a:cs typeface="Arial" panose="020B0604020202020204" pitchFamily="34" charset="0"/>
              </a:rPr>
              <a:t>Costos operativos y Toma de decisiones informada </a:t>
            </a:r>
            <a:r>
              <a:rPr lang="es-MX" sz="1000" b="0" i="0">
                <a:solidFill>
                  <a:schemeClr val="bg1"/>
                </a:solidFill>
                <a:effectLst/>
                <a:cs typeface="Arial" panose="020B0604020202020204" pitchFamily="34" charset="0"/>
              </a:rPr>
              <a:t>: Disminución de costos relacionados con el uso de agua y fertilizantes y los agricultores </a:t>
            </a:r>
            <a:r>
              <a:rPr lang="es-MX" sz="1000" b="0" i="0" err="1">
                <a:solidFill>
                  <a:schemeClr val="bg1"/>
                </a:solidFill>
                <a:effectLst/>
                <a:cs typeface="Arial" panose="020B0604020202020204" pitchFamily="34" charset="0"/>
              </a:rPr>
              <a:t>agricultores</a:t>
            </a:r>
            <a:r>
              <a:rPr lang="es-MX" sz="1000" b="0" i="0">
                <a:solidFill>
                  <a:schemeClr val="bg1"/>
                </a:solidFill>
                <a:effectLst/>
                <a:cs typeface="Arial" panose="020B0604020202020204" pitchFamily="34" charset="0"/>
              </a:rPr>
              <a:t> pueden tomar decisiones más informadas basadas en datos en tiempo real.</a:t>
            </a:r>
          </a:p>
        </p:txBody>
      </p:sp>
      <p:pic>
        <p:nvPicPr>
          <p:cNvPr id="6" name="Picture 5">
            <a:extLst>
              <a:ext uri="{FF2B5EF4-FFF2-40B4-BE49-F238E27FC236}">
                <a16:creationId xmlns:a16="http://schemas.microsoft.com/office/drawing/2014/main" id="{06D546C0-BFD6-FF5D-0AD2-DEA95A581A7F}"/>
              </a:ext>
            </a:extLst>
          </p:cNvPr>
          <p:cNvPicPr>
            <a:picLocks noChangeAspect="1"/>
          </p:cNvPicPr>
          <p:nvPr/>
        </p:nvPicPr>
        <p:blipFill>
          <a:blip r:embed="rId2"/>
          <a:stretch>
            <a:fillRect/>
          </a:stretch>
        </p:blipFill>
        <p:spPr>
          <a:xfrm>
            <a:off x="7950783" y="1472467"/>
            <a:ext cx="3591256" cy="4067206"/>
          </a:xfrm>
          <a:prstGeom prst="rect">
            <a:avLst/>
          </a:prstGeom>
        </p:spPr>
      </p:pic>
    </p:spTree>
    <p:extLst>
      <p:ext uri="{BB962C8B-B14F-4D97-AF65-F5344CB8AC3E}">
        <p14:creationId xmlns:p14="http://schemas.microsoft.com/office/powerpoint/2010/main" val="34748582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Videos</a:t>
            </a:r>
            <a:br>
              <a:rPr lang="es-MX"/>
            </a:br>
            <a:endParaRPr lang="es-AR"/>
          </a:p>
        </p:txBody>
      </p:sp>
      <p:pic>
        <p:nvPicPr>
          <p:cNvPr id="6" name="Picture 5">
            <a:extLst>
              <a:ext uri="{FF2B5EF4-FFF2-40B4-BE49-F238E27FC236}">
                <a16:creationId xmlns:a16="http://schemas.microsoft.com/office/drawing/2014/main" id="{06D546C0-BFD6-FF5D-0AD2-DEA95A581A7F}"/>
              </a:ext>
            </a:extLst>
          </p:cNvPr>
          <p:cNvPicPr>
            <a:picLocks noChangeAspect="1"/>
          </p:cNvPicPr>
          <p:nvPr/>
        </p:nvPicPr>
        <p:blipFill>
          <a:blip r:embed="rId2"/>
          <a:stretch>
            <a:fillRect/>
          </a:stretch>
        </p:blipFill>
        <p:spPr>
          <a:xfrm>
            <a:off x="7950783" y="1472467"/>
            <a:ext cx="3591256" cy="4067206"/>
          </a:xfrm>
          <a:prstGeom prst="rect">
            <a:avLst/>
          </a:prstGeom>
        </p:spPr>
      </p:pic>
      <p:sp>
        <p:nvSpPr>
          <p:cNvPr id="10" name="TextBox 9">
            <a:extLst>
              <a:ext uri="{FF2B5EF4-FFF2-40B4-BE49-F238E27FC236}">
                <a16:creationId xmlns:a16="http://schemas.microsoft.com/office/drawing/2014/main" id="{4CD8F2AE-A27D-15BF-9420-85B28D4B1603}"/>
              </a:ext>
            </a:extLst>
          </p:cNvPr>
          <p:cNvSpPr txBox="1"/>
          <p:nvPr/>
        </p:nvSpPr>
        <p:spPr>
          <a:xfrm>
            <a:off x="976358" y="1103135"/>
            <a:ext cx="6094520" cy="369332"/>
          </a:xfrm>
          <a:prstGeom prst="rect">
            <a:avLst/>
          </a:prstGeom>
          <a:noFill/>
        </p:spPr>
        <p:txBody>
          <a:bodyPr wrap="square">
            <a:spAutoFit/>
          </a:bodyPr>
          <a:lstStyle/>
          <a:p>
            <a:r>
              <a:rPr lang="es-419">
                <a:solidFill>
                  <a:schemeClr val="bg1"/>
                </a:solidFill>
              </a:rPr>
              <a:t>https://www.youtube.com/watch?v=9Uch931cDx8</a:t>
            </a:r>
          </a:p>
        </p:txBody>
      </p:sp>
      <p:sp>
        <p:nvSpPr>
          <p:cNvPr id="14" name="TextBox 13">
            <a:extLst>
              <a:ext uri="{FF2B5EF4-FFF2-40B4-BE49-F238E27FC236}">
                <a16:creationId xmlns:a16="http://schemas.microsoft.com/office/drawing/2014/main" id="{F302E806-3FFC-83E8-4726-895039B98DB9}"/>
              </a:ext>
            </a:extLst>
          </p:cNvPr>
          <p:cNvSpPr txBox="1"/>
          <p:nvPr/>
        </p:nvSpPr>
        <p:spPr>
          <a:xfrm>
            <a:off x="976358" y="1472467"/>
            <a:ext cx="6094520" cy="369332"/>
          </a:xfrm>
          <a:prstGeom prst="rect">
            <a:avLst/>
          </a:prstGeom>
          <a:noFill/>
        </p:spPr>
        <p:txBody>
          <a:bodyPr wrap="square">
            <a:spAutoFit/>
          </a:bodyPr>
          <a:lstStyle/>
          <a:p>
            <a:r>
              <a:rPr lang="es-419">
                <a:solidFill>
                  <a:schemeClr val="bg1"/>
                </a:solidFill>
              </a:rPr>
              <a:t>https://www.youtube.com/watch?v=l5M4sqaRd6w</a:t>
            </a:r>
          </a:p>
        </p:txBody>
      </p:sp>
      <p:sp>
        <p:nvSpPr>
          <p:cNvPr id="2" name="TextBox 1">
            <a:extLst>
              <a:ext uri="{FF2B5EF4-FFF2-40B4-BE49-F238E27FC236}">
                <a16:creationId xmlns:a16="http://schemas.microsoft.com/office/drawing/2014/main" id="{6E6E14B5-DEF9-2091-7CB3-9C7CA9B486FC}"/>
              </a:ext>
            </a:extLst>
          </p:cNvPr>
          <p:cNvSpPr txBox="1"/>
          <p:nvPr/>
        </p:nvSpPr>
        <p:spPr>
          <a:xfrm>
            <a:off x="976358" y="1857396"/>
            <a:ext cx="6094520" cy="3308598"/>
          </a:xfrm>
          <a:prstGeom prst="rect">
            <a:avLst/>
          </a:prstGeom>
          <a:noFill/>
        </p:spPr>
        <p:txBody>
          <a:bodyPr wrap="square">
            <a:spAutoFit/>
          </a:bodyPr>
          <a:lstStyle/>
          <a:p>
            <a:r>
              <a:rPr lang="es-MX" sz="1100">
                <a:hlinkClick r:id="rId3"/>
              </a:rPr>
              <a:t>Nuevas tecnologías en la agricultura</a:t>
            </a:r>
            <a:r>
              <a:rPr lang="es-MX" sz="1100"/>
              <a:t> </a:t>
            </a:r>
            <a:r>
              <a:rPr lang="es-MX" sz="1100">
                <a:solidFill>
                  <a:schemeClr val="bg1"/>
                </a:solidFill>
              </a:rPr>
              <a:t>este video se puede usar a partir del minuto 1:24 </a:t>
            </a:r>
            <a:r>
              <a:rPr lang="es-MX" sz="1100" err="1">
                <a:solidFill>
                  <a:schemeClr val="bg1"/>
                </a:solidFill>
              </a:rPr>
              <a:t>aprox</a:t>
            </a:r>
            <a:r>
              <a:rPr lang="es-MX" sz="1100">
                <a:solidFill>
                  <a:schemeClr val="bg1"/>
                </a:solidFill>
              </a:rPr>
              <a:t> hasta 2:50 da contexto general de las nuevas </a:t>
            </a:r>
            <a:r>
              <a:rPr lang="es-MX" sz="1100" err="1">
                <a:solidFill>
                  <a:schemeClr val="bg1"/>
                </a:solidFill>
              </a:rPr>
              <a:t>tech</a:t>
            </a:r>
            <a:r>
              <a:rPr lang="es-MX" sz="1100">
                <a:solidFill>
                  <a:schemeClr val="bg1"/>
                </a:solidFill>
              </a:rPr>
              <a:t> sin meterse de lleno, solo charla</a:t>
            </a:r>
          </a:p>
          <a:p>
            <a:endParaRPr lang="es-MX" sz="1100">
              <a:solidFill>
                <a:schemeClr val="bg1"/>
              </a:solidFill>
            </a:endParaRPr>
          </a:p>
          <a:p>
            <a:r>
              <a:rPr lang="es-MX" sz="1100">
                <a:hlinkClick r:id="rId4"/>
              </a:rPr>
              <a:t>Innovaciones | Agricultura digital: cultivando con precisión e innovación</a:t>
            </a:r>
            <a:r>
              <a:rPr lang="es-MX" sz="1100">
                <a:solidFill>
                  <a:schemeClr val="bg1"/>
                </a:solidFill>
              </a:rPr>
              <a:t> menciona breve de robótica, </a:t>
            </a:r>
            <a:r>
              <a:rPr lang="es-MX" sz="1100" err="1">
                <a:solidFill>
                  <a:schemeClr val="bg1"/>
                </a:solidFill>
              </a:rPr>
              <a:t>big</a:t>
            </a:r>
            <a:r>
              <a:rPr lang="es-MX" sz="1100">
                <a:solidFill>
                  <a:schemeClr val="bg1"/>
                </a:solidFill>
              </a:rPr>
              <a:t> data, IOT  y machine </a:t>
            </a:r>
            <a:r>
              <a:rPr lang="es-MX" sz="1100" err="1">
                <a:solidFill>
                  <a:schemeClr val="bg1"/>
                </a:solidFill>
              </a:rPr>
              <a:t>learning</a:t>
            </a:r>
            <a:r>
              <a:rPr lang="es-MX" sz="1100">
                <a:solidFill>
                  <a:schemeClr val="bg1"/>
                </a:solidFill>
              </a:rPr>
              <a:t>, habla de cultura de precisión hasta el minuto 1:50, del minuto 2:00 habla de un software creado por una universidad, hasta el 3:49, luego habla de herramienta de diseño de maquinaria</a:t>
            </a:r>
          </a:p>
          <a:p>
            <a:endParaRPr lang="es-MX" sz="1100">
              <a:solidFill>
                <a:schemeClr val="bg1"/>
              </a:solidFill>
            </a:endParaRPr>
          </a:p>
          <a:p>
            <a:r>
              <a:rPr lang="es-MX" sz="1100">
                <a:hlinkClick r:id="rId5"/>
              </a:rPr>
              <a:t>Agricultura 4.0 - Transformación digital del agro</a:t>
            </a:r>
            <a:r>
              <a:rPr lang="es-MX" sz="1100">
                <a:solidFill>
                  <a:schemeClr val="bg1"/>
                </a:solidFill>
              </a:rPr>
              <a:t> habla de IA, </a:t>
            </a:r>
            <a:r>
              <a:rPr lang="es-MX" sz="1100" err="1">
                <a:solidFill>
                  <a:schemeClr val="bg1"/>
                </a:solidFill>
              </a:rPr>
              <a:t>big</a:t>
            </a:r>
            <a:r>
              <a:rPr lang="es-MX" sz="1100">
                <a:solidFill>
                  <a:schemeClr val="bg1"/>
                </a:solidFill>
              </a:rPr>
              <a:t> data </a:t>
            </a:r>
            <a:r>
              <a:rPr lang="es-MX" sz="1100" err="1">
                <a:solidFill>
                  <a:schemeClr val="bg1"/>
                </a:solidFill>
              </a:rPr>
              <a:t>Iot</a:t>
            </a:r>
            <a:r>
              <a:rPr lang="es-MX" sz="1100">
                <a:solidFill>
                  <a:schemeClr val="bg1"/>
                </a:solidFill>
              </a:rPr>
              <a:t>, block </a:t>
            </a:r>
            <a:r>
              <a:rPr lang="es-MX" sz="1100" err="1">
                <a:solidFill>
                  <a:schemeClr val="bg1"/>
                </a:solidFill>
              </a:rPr>
              <a:t>chain</a:t>
            </a:r>
            <a:r>
              <a:rPr lang="es-MX" sz="1100">
                <a:solidFill>
                  <a:schemeClr val="bg1"/>
                </a:solidFill>
              </a:rPr>
              <a:t>, explicado y conciso, 6 minutos y algo pero bastante completo </a:t>
            </a:r>
          </a:p>
          <a:p>
            <a:endParaRPr lang="es-MX" sz="1100">
              <a:hlinkClick r:id="rId6"/>
            </a:endParaRPr>
          </a:p>
          <a:p>
            <a:r>
              <a:rPr lang="es-MX" sz="1100">
                <a:hlinkClick r:id="rId6"/>
              </a:rPr>
              <a:t>Agricultura 4.0 🌾 Lo cambiará todo |🎙 </a:t>
            </a:r>
            <a:r>
              <a:rPr lang="es-MX" sz="1100" err="1">
                <a:hlinkClick r:id="rId6"/>
              </a:rPr>
              <a:t>Ep</a:t>
            </a:r>
            <a:r>
              <a:rPr lang="es-MX" sz="1100">
                <a:hlinkClick r:id="rId6"/>
              </a:rPr>
              <a:t>. 27 | Agenda Prospectiva</a:t>
            </a:r>
            <a:r>
              <a:rPr lang="es-MX" sz="1100"/>
              <a:t> </a:t>
            </a:r>
            <a:r>
              <a:rPr lang="es-MX" sz="1100">
                <a:solidFill>
                  <a:schemeClr val="bg1"/>
                </a:solidFill>
              </a:rPr>
              <a:t>4 minutos, completo tambien</a:t>
            </a:r>
          </a:p>
          <a:p>
            <a:endParaRPr lang="es-MX" sz="1100">
              <a:solidFill>
                <a:schemeClr val="bg1"/>
              </a:solidFill>
            </a:endParaRPr>
          </a:p>
          <a:p>
            <a:r>
              <a:rPr lang="es-MX" sz="1100">
                <a:solidFill>
                  <a:schemeClr val="bg1"/>
                </a:solidFill>
                <a:hlinkClick r:id="rId7"/>
              </a:rPr>
              <a:t>https://www.youtube.com/watch?v=8-uPCmHX3U0</a:t>
            </a:r>
            <a:r>
              <a:rPr lang="es-MX" sz="1100">
                <a:solidFill>
                  <a:schemeClr val="bg1"/>
                </a:solidFill>
              </a:rPr>
              <a:t>  </a:t>
            </a:r>
            <a:r>
              <a:rPr lang="en-US" sz="1100">
                <a:solidFill>
                  <a:schemeClr val="bg1"/>
                </a:solidFill>
              </a:rPr>
              <a:t>Israel enlists drones, AI and big data to farm for the future | AFP</a:t>
            </a:r>
          </a:p>
          <a:p>
            <a:endParaRPr lang="en-US" sz="1100">
              <a:solidFill>
                <a:schemeClr val="bg1"/>
              </a:solidFill>
            </a:endParaRPr>
          </a:p>
          <a:p>
            <a:r>
              <a:rPr lang="es-MX" sz="1100">
                <a:solidFill>
                  <a:schemeClr val="bg1"/>
                </a:solidFill>
                <a:hlinkClick r:id="rId8"/>
              </a:rPr>
              <a:t>https://www.youtube.com/watch?v=L5J1yhqCUNY</a:t>
            </a:r>
            <a:r>
              <a:rPr lang="en-US" sz="1100">
                <a:solidFill>
                  <a:schemeClr val="bg1"/>
                </a:solidFill>
              </a:rPr>
              <a:t> 10 </a:t>
            </a:r>
            <a:r>
              <a:rPr lang="en-US" sz="1100" err="1">
                <a:solidFill>
                  <a:schemeClr val="bg1"/>
                </a:solidFill>
              </a:rPr>
              <a:t>beneficios</a:t>
            </a:r>
            <a:r>
              <a:rPr lang="en-US" sz="1100">
                <a:solidFill>
                  <a:schemeClr val="bg1"/>
                </a:solidFill>
              </a:rPr>
              <a:t> del ERP</a:t>
            </a:r>
            <a:endParaRPr lang="es-MX" sz="1100">
              <a:solidFill>
                <a:schemeClr val="bg1"/>
              </a:solidFill>
            </a:endParaRPr>
          </a:p>
          <a:p>
            <a:endParaRPr lang="es-MX" sz="1100">
              <a:solidFill>
                <a:schemeClr val="bg1"/>
              </a:solidFill>
            </a:endParaRPr>
          </a:p>
          <a:p>
            <a:endParaRPr lang="es-419" sz="1100">
              <a:solidFill>
                <a:schemeClr val="bg1"/>
              </a:solidFill>
            </a:endParaRPr>
          </a:p>
        </p:txBody>
      </p:sp>
    </p:spTree>
    <p:extLst>
      <p:ext uri="{BB962C8B-B14F-4D97-AF65-F5344CB8AC3E}">
        <p14:creationId xmlns:p14="http://schemas.microsoft.com/office/powerpoint/2010/main" val="30237504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Cultivo y protección de los cultivos</a:t>
            </a:r>
            <a:endParaRPr lang="es-AR"/>
          </a:p>
        </p:txBody>
      </p:sp>
      <p:sp>
        <p:nvSpPr>
          <p:cNvPr id="4" name="TextBox 3">
            <a:extLst>
              <a:ext uri="{FF2B5EF4-FFF2-40B4-BE49-F238E27FC236}">
                <a16:creationId xmlns:a16="http://schemas.microsoft.com/office/drawing/2014/main" id="{9F0E7591-C523-DD46-5146-DFC021123A38}"/>
              </a:ext>
            </a:extLst>
          </p:cNvPr>
          <p:cNvSpPr txBox="1"/>
          <p:nvPr/>
        </p:nvSpPr>
        <p:spPr>
          <a:xfrm>
            <a:off x="740328" y="1071801"/>
            <a:ext cx="6094602" cy="5786199"/>
          </a:xfrm>
          <a:prstGeom prst="rect">
            <a:avLst/>
          </a:prstGeom>
          <a:noFill/>
        </p:spPr>
        <p:txBody>
          <a:bodyPr wrap="square">
            <a:spAutoFit/>
          </a:bodyPr>
          <a:lstStyle/>
          <a:p>
            <a:r>
              <a:rPr lang="es-MX" sz="1000" b="0" i="0">
                <a:solidFill>
                  <a:schemeClr val="bg1"/>
                </a:solidFill>
                <a:effectLst/>
              </a:rPr>
              <a:t>La adopción de tecnologías avanzadas en la agricultura, conocida como </a:t>
            </a:r>
            <a:r>
              <a:rPr lang="es-MX" sz="1000" b="0" i="0" err="1">
                <a:solidFill>
                  <a:schemeClr val="bg1"/>
                </a:solidFill>
                <a:effectLst/>
              </a:rPr>
              <a:t>AgTech</a:t>
            </a:r>
            <a:r>
              <a:rPr lang="es-MX" sz="1000" b="0" i="0">
                <a:solidFill>
                  <a:schemeClr val="bg1"/>
                </a:solidFill>
                <a:effectLst/>
              </a:rPr>
              <a:t>, está permitiendo a los agricultores tomar decisiones en tiempo real y monitorear la salud de sus cultivos de manera más precisa. En particular, la inteligencia agronómica, el uso de drones y la inteligencia artificial (IA) están transformando la manera en que se gestionan las operaciones agrícolas. </a:t>
            </a:r>
            <a:r>
              <a:rPr lang="es-MX" sz="1000">
                <a:solidFill>
                  <a:schemeClr val="bg1"/>
                </a:solidFill>
                <a:cs typeface="Arial" panose="020B0604020202020204" pitchFamily="34" charset="0"/>
              </a:rPr>
              <a:t>Algunas características y tendencias usadas en el cultivo y protección en el campo son:</a:t>
            </a:r>
          </a:p>
          <a:p>
            <a:endParaRPr lang="es-MX" sz="1000">
              <a:solidFill>
                <a:schemeClr val="bg1"/>
              </a:solidFill>
            </a:endParaRPr>
          </a:p>
          <a:p>
            <a:pPr algn="l">
              <a:lnSpc>
                <a:spcPct val="100000"/>
              </a:lnSpc>
              <a:buFont typeface="Arial" panose="020B0604020202020204" pitchFamily="34" charset="0"/>
              <a:buChar char="•"/>
            </a:pPr>
            <a:r>
              <a:rPr lang="es-MX" sz="1000" b="1" i="0">
                <a:solidFill>
                  <a:schemeClr val="bg1"/>
                </a:solidFill>
                <a:effectLst/>
              </a:rPr>
              <a:t>Decisiones en tiempo real</a:t>
            </a:r>
            <a:r>
              <a:rPr lang="es-MX" sz="1000" b="0" i="0">
                <a:solidFill>
                  <a:schemeClr val="bg1"/>
                </a:solidFill>
                <a:effectLst/>
              </a:rPr>
              <a:t>: Los agricultores pueden utilizar </a:t>
            </a:r>
            <a:r>
              <a:rPr lang="es-MX" sz="1000" b="0" i="0" err="1">
                <a:solidFill>
                  <a:schemeClr val="bg1"/>
                </a:solidFill>
                <a:effectLst/>
              </a:rPr>
              <a:t>AgTech</a:t>
            </a:r>
            <a:r>
              <a:rPr lang="es-MX" sz="1000" b="0" i="0">
                <a:solidFill>
                  <a:schemeClr val="bg1"/>
                </a:solidFill>
                <a:effectLst/>
              </a:rPr>
              <a:t> para tomar decisiones inmediatas sobre la ubicación y la salud de los cultivos.</a:t>
            </a:r>
          </a:p>
          <a:p>
            <a:pPr marL="742950" lvl="1" indent="-285750" algn="l">
              <a:lnSpc>
                <a:spcPct val="100000"/>
              </a:lnSpc>
              <a:buFont typeface="Arial" panose="020B0604020202020204" pitchFamily="34" charset="0"/>
              <a:buChar char="•"/>
            </a:pPr>
            <a:r>
              <a:rPr lang="es-MX" sz="1000" b="1" i="0">
                <a:solidFill>
                  <a:schemeClr val="bg1"/>
                </a:solidFill>
                <a:effectLst/>
              </a:rPr>
              <a:t>Inteligencia agronómica</a:t>
            </a:r>
            <a:r>
              <a:rPr lang="es-MX" sz="1000" b="0" i="0">
                <a:solidFill>
                  <a:schemeClr val="bg1"/>
                </a:solidFill>
                <a:effectLst/>
              </a:rPr>
              <a:t>: Ejemplo en la India con el uso de mapeo infrarrojo y topografía de tierras agrícolas.</a:t>
            </a:r>
          </a:p>
          <a:p>
            <a:pPr marL="742950" lvl="1" indent="-285750" algn="l">
              <a:lnSpc>
                <a:spcPct val="100000"/>
              </a:lnSpc>
              <a:buFont typeface="Arial" panose="020B0604020202020204" pitchFamily="34" charset="0"/>
              <a:buChar char="•"/>
            </a:pPr>
            <a:r>
              <a:rPr lang="es-MX" sz="1000" b="1" i="0">
                <a:solidFill>
                  <a:schemeClr val="bg1"/>
                </a:solidFill>
                <a:effectLst/>
              </a:rPr>
              <a:t>Sensores y chips</a:t>
            </a:r>
            <a:r>
              <a:rPr lang="es-MX" sz="1000" b="0" i="0">
                <a:solidFill>
                  <a:schemeClr val="bg1"/>
                </a:solidFill>
                <a:effectLst/>
              </a:rPr>
              <a:t>: Combinación de sensores espectrales y chips para recopilar datos.</a:t>
            </a:r>
          </a:p>
          <a:p>
            <a:pPr algn="l">
              <a:lnSpc>
                <a:spcPct val="100000"/>
              </a:lnSpc>
              <a:buFont typeface="Arial" panose="020B0604020202020204" pitchFamily="34" charset="0"/>
              <a:buChar char="•"/>
            </a:pPr>
            <a:r>
              <a:rPr lang="es-MX" sz="1000" b="1" i="0">
                <a:solidFill>
                  <a:schemeClr val="bg1"/>
                </a:solidFill>
                <a:effectLst/>
              </a:rPr>
              <a:t>Uso de drones y </a:t>
            </a:r>
            <a:r>
              <a:rPr lang="es-MX" sz="1000" b="1" i="0" err="1">
                <a:solidFill>
                  <a:schemeClr val="bg1"/>
                </a:solidFill>
                <a:effectLst/>
              </a:rPr>
              <a:t>UAVs</a:t>
            </a:r>
            <a:r>
              <a:rPr lang="es-MX" sz="1000" b="1" i="0">
                <a:solidFill>
                  <a:schemeClr val="bg1"/>
                </a:solidFill>
                <a:effectLst/>
              </a:rPr>
              <a:t>: Los vehículos aéreos no tripulados (UAV) </a:t>
            </a:r>
            <a:r>
              <a:rPr lang="es-MX" sz="1000" b="0" i="0">
                <a:solidFill>
                  <a:schemeClr val="bg1"/>
                </a:solidFill>
                <a:effectLst/>
              </a:rPr>
              <a:t>o drones equipados con cámaras y sensores recopilan grandes volúmenes de datos.</a:t>
            </a:r>
          </a:p>
          <a:p>
            <a:pPr marL="742950" lvl="1" indent="-285750" algn="l">
              <a:lnSpc>
                <a:spcPct val="100000"/>
              </a:lnSpc>
              <a:buFont typeface="Arial" panose="020B0604020202020204" pitchFamily="34" charset="0"/>
              <a:buChar char="•"/>
            </a:pPr>
            <a:r>
              <a:rPr lang="es-MX" sz="1000" b="1" i="0">
                <a:solidFill>
                  <a:schemeClr val="bg1"/>
                </a:solidFill>
                <a:effectLst/>
              </a:rPr>
              <a:t>Datos recopilados</a:t>
            </a:r>
            <a:r>
              <a:rPr lang="es-MX" sz="1000" b="0" i="0">
                <a:solidFill>
                  <a:schemeClr val="bg1"/>
                </a:solidFill>
                <a:effectLst/>
              </a:rPr>
              <a:t>: Humedad del suelo, salud de las plantas, etc.</a:t>
            </a:r>
          </a:p>
          <a:p>
            <a:pPr marL="742950" lvl="1" indent="-285750" algn="l">
              <a:lnSpc>
                <a:spcPct val="100000"/>
              </a:lnSpc>
              <a:buFont typeface="Arial" panose="020B0604020202020204" pitchFamily="34" charset="0"/>
              <a:buChar char="•"/>
            </a:pPr>
            <a:r>
              <a:rPr lang="es-MX" sz="1000" b="1" i="0">
                <a:solidFill>
                  <a:schemeClr val="bg1"/>
                </a:solidFill>
                <a:effectLst/>
              </a:rPr>
              <a:t>Análisis de IA</a:t>
            </a:r>
            <a:r>
              <a:rPr lang="es-MX" sz="1000" b="0" i="0">
                <a:solidFill>
                  <a:schemeClr val="bg1"/>
                </a:solidFill>
                <a:effectLst/>
              </a:rPr>
              <a:t>: Modelos de IA que analizan los datos para proporcionar información útil para operaciones específicas.</a:t>
            </a:r>
          </a:p>
          <a:p>
            <a:pPr algn="l">
              <a:lnSpc>
                <a:spcPct val="100000"/>
              </a:lnSpc>
              <a:buFont typeface="Arial" panose="020B0604020202020204" pitchFamily="34" charset="0"/>
              <a:buChar char="•"/>
            </a:pPr>
            <a:r>
              <a:rPr lang="es-MX" sz="1000" b="1" i="0">
                <a:solidFill>
                  <a:schemeClr val="bg1"/>
                </a:solidFill>
                <a:effectLst/>
              </a:rPr>
              <a:t>Ahorro en productos químicos</a:t>
            </a:r>
            <a:r>
              <a:rPr lang="es-MX" sz="1000" b="0" i="0">
                <a:solidFill>
                  <a:schemeClr val="bg1"/>
                </a:solidFill>
                <a:effectLst/>
              </a:rPr>
              <a:t>: Los primeros sistemas de fumigación desarrollados en 2020-21 demostraron un ahorro significativo.</a:t>
            </a:r>
          </a:p>
          <a:p>
            <a:pPr marL="742950" lvl="1" indent="-285750" algn="l">
              <a:lnSpc>
                <a:spcPct val="100000"/>
              </a:lnSpc>
              <a:buFont typeface="Arial" panose="020B0604020202020204" pitchFamily="34" charset="0"/>
              <a:buChar char="•"/>
            </a:pPr>
            <a:r>
              <a:rPr lang="es-MX" sz="1000" b="1" i="0">
                <a:solidFill>
                  <a:schemeClr val="bg1"/>
                </a:solidFill>
                <a:effectLst/>
              </a:rPr>
              <a:t>Eficiencia</a:t>
            </a:r>
            <a:r>
              <a:rPr lang="es-MX" sz="1000" b="0" i="0">
                <a:solidFill>
                  <a:schemeClr val="bg1"/>
                </a:solidFill>
                <a:effectLst/>
              </a:rPr>
              <a:t>: Potencial para ahorrar un 97.5% en el uso de productos químicos.</a:t>
            </a:r>
          </a:p>
          <a:p>
            <a:pPr marL="742950" lvl="1" indent="-285750" algn="l">
              <a:lnSpc>
                <a:spcPct val="100000"/>
              </a:lnSpc>
              <a:buFont typeface="Arial" panose="020B0604020202020204" pitchFamily="34" charset="0"/>
              <a:buChar char="•"/>
            </a:pPr>
            <a:r>
              <a:rPr lang="es-MX" sz="1000" b="1" i="0">
                <a:solidFill>
                  <a:schemeClr val="bg1"/>
                </a:solidFill>
                <a:effectLst/>
              </a:rPr>
              <a:t>Imágenes aéreas</a:t>
            </a:r>
            <a:r>
              <a:rPr lang="es-MX" sz="1000" b="0" i="0">
                <a:solidFill>
                  <a:schemeClr val="bg1"/>
                </a:solidFill>
                <a:effectLst/>
              </a:rPr>
              <a:t>: Drones capturan imágenes para localizar malezas y subirlas a plataformas de procesamiento.</a:t>
            </a:r>
          </a:p>
          <a:p>
            <a:pPr algn="l">
              <a:lnSpc>
                <a:spcPct val="100000"/>
              </a:lnSpc>
              <a:buFont typeface="Arial" panose="020B0604020202020204" pitchFamily="34" charset="0"/>
              <a:buChar char="•"/>
            </a:pPr>
            <a:r>
              <a:rPr lang="es-MX" sz="1000" b="1" i="0">
                <a:solidFill>
                  <a:schemeClr val="bg1"/>
                </a:solidFill>
                <a:effectLst/>
              </a:rPr>
              <a:t>Precisión en la fumigación</a:t>
            </a:r>
            <a:r>
              <a:rPr lang="es-MX" sz="1000" b="0" i="0">
                <a:solidFill>
                  <a:schemeClr val="bg1"/>
                </a:solidFill>
                <a:effectLst/>
              </a:rPr>
              <a:t>: Uso de IA para identificar y rociar malezas con alta precisión.</a:t>
            </a:r>
          </a:p>
          <a:p>
            <a:pPr marL="742950" lvl="1" indent="-285750" algn="l">
              <a:lnSpc>
                <a:spcPct val="100000"/>
              </a:lnSpc>
              <a:buFont typeface="Arial" panose="020B0604020202020204" pitchFamily="34" charset="0"/>
              <a:buChar char="•"/>
            </a:pPr>
            <a:r>
              <a:rPr lang="es-MX" sz="1000" b="1" i="0">
                <a:solidFill>
                  <a:schemeClr val="bg1"/>
                </a:solidFill>
                <a:effectLst/>
              </a:rPr>
              <a:t>Identificación precisa</a:t>
            </a:r>
            <a:r>
              <a:rPr lang="es-MX" sz="1000" b="0" i="0">
                <a:solidFill>
                  <a:schemeClr val="bg1"/>
                </a:solidFill>
                <a:effectLst/>
              </a:rPr>
              <a:t>: IA identifica malezas con una precisión del 96%.</a:t>
            </a:r>
          </a:p>
          <a:p>
            <a:pPr marL="742950" lvl="1" indent="-285750" algn="l">
              <a:lnSpc>
                <a:spcPct val="100000"/>
              </a:lnSpc>
              <a:buFont typeface="Arial" panose="020B0604020202020204" pitchFamily="34" charset="0"/>
              <a:buChar char="•"/>
            </a:pPr>
            <a:r>
              <a:rPr lang="es-MX" sz="1000" b="1" i="0">
                <a:solidFill>
                  <a:schemeClr val="bg1"/>
                </a:solidFill>
                <a:effectLst/>
              </a:rPr>
              <a:t>Fumigación dirigida</a:t>
            </a:r>
            <a:r>
              <a:rPr lang="es-MX" sz="1000" b="0" i="0">
                <a:solidFill>
                  <a:schemeClr val="bg1"/>
                </a:solidFill>
                <a:effectLst/>
              </a:rPr>
              <a:t>: Rociado exacto en las áreas donde están las malezas.</a:t>
            </a:r>
          </a:p>
          <a:p>
            <a:pPr algn="l">
              <a:lnSpc>
                <a:spcPct val="100000"/>
              </a:lnSpc>
              <a:buFont typeface="Arial" panose="020B0604020202020204" pitchFamily="34" charset="0"/>
              <a:buChar char="•"/>
            </a:pPr>
            <a:r>
              <a:rPr lang="es-MX" sz="1000" b="1" i="0" err="1">
                <a:solidFill>
                  <a:schemeClr val="bg1"/>
                </a:solidFill>
                <a:effectLst/>
              </a:rPr>
              <a:t>Desmalezadores</a:t>
            </a:r>
            <a:r>
              <a:rPr lang="es-MX" sz="1000" b="1" i="0">
                <a:solidFill>
                  <a:schemeClr val="bg1"/>
                </a:solidFill>
                <a:effectLst/>
              </a:rPr>
              <a:t> autónomos</a:t>
            </a:r>
            <a:r>
              <a:rPr lang="es-MX" sz="1000" b="0" i="0">
                <a:solidFill>
                  <a:schemeClr val="bg1"/>
                </a:solidFill>
                <a:effectLst/>
              </a:rPr>
              <a:t>: Máquinas que eliminan malezas de manera autónoma, superando significativamente la capacidad humana.</a:t>
            </a:r>
          </a:p>
          <a:p>
            <a:pPr marL="742950" lvl="1" indent="-285750" algn="l">
              <a:lnSpc>
                <a:spcPct val="100000"/>
              </a:lnSpc>
              <a:buFont typeface="Arial" panose="020B0604020202020204" pitchFamily="34" charset="0"/>
              <a:buChar char="•"/>
            </a:pPr>
            <a:r>
              <a:rPr lang="es-MX" sz="1000" b="1" i="0">
                <a:solidFill>
                  <a:schemeClr val="bg1"/>
                </a:solidFill>
                <a:effectLst/>
              </a:rPr>
              <a:t>Capacidad</a:t>
            </a:r>
            <a:r>
              <a:rPr lang="es-MX" sz="1000" b="0" i="0">
                <a:solidFill>
                  <a:schemeClr val="bg1"/>
                </a:solidFill>
                <a:effectLst/>
              </a:rPr>
              <a:t>: Eliminar hasta 100,000 malezas por hora y cubrir más de 15 acres en un día.</a:t>
            </a:r>
          </a:p>
          <a:p>
            <a:pPr algn="l">
              <a:lnSpc>
                <a:spcPct val="100000"/>
              </a:lnSpc>
              <a:buFont typeface="Arial" panose="020B0604020202020204" pitchFamily="34" charset="0"/>
              <a:buChar char="•"/>
            </a:pPr>
            <a:r>
              <a:rPr lang="es-MX" sz="1000" b="1" i="0">
                <a:solidFill>
                  <a:schemeClr val="bg1"/>
                </a:solidFill>
                <a:effectLst/>
              </a:rPr>
              <a:t>Proyecciones de mercado para drones agrícolas</a:t>
            </a:r>
            <a:r>
              <a:rPr lang="es-MX" sz="1000" b="0" i="0">
                <a:solidFill>
                  <a:schemeClr val="bg1"/>
                </a:solidFill>
                <a:effectLst/>
              </a:rPr>
              <a:t>: Estimaciones sobre el crecimiento y valor del mercado de drones en la agricultura.</a:t>
            </a:r>
          </a:p>
          <a:p>
            <a:pPr marL="742950" lvl="1" indent="-285750" algn="l">
              <a:lnSpc>
                <a:spcPct val="100000"/>
              </a:lnSpc>
              <a:buFont typeface="Arial" panose="020B0604020202020204" pitchFamily="34" charset="0"/>
              <a:buChar char="•"/>
            </a:pPr>
            <a:r>
              <a:rPr lang="es-MX" sz="1000" b="1" i="0">
                <a:solidFill>
                  <a:schemeClr val="bg1"/>
                </a:solidFill>
                <a:effectLst/>
              </a:rPr>
              <a:t>Volumen de envíos</a:t>
            </a:r>
            <a:r>
              <a:rPr lang="es-MX" sz="1000" b="0" i="0">
                <a:solidFill>
                  <a:schemeClr val="bg1"/>
                </a:solidFill>
                <a:effectLst/>
              </a:rPr>
              <a:t>: Se estima que entre 7 y 8 millones de drones agrícolas se enviarán a nivel mundial en 2023.</a:t>
            </a:r>
          </a:p>
          <a:p>
            <a:pPr marL="742950" lvl="1" indent="-285750" algn="l">
              <a:lnSpc>
                <a:spcPct val="100000"/>
              </a:lnSpc>
              <a:buFont typeface="Arial" panose="020B0604020202020204" pitchFamily="34" charset="0"/>
              <a:buChar char="•"/>
            </a:pPr>
            <a:r>
              <a:rPr lang="es-MX" sz="1000" b="1" i="0">
                <a:solidFill>
                  <a:schemeClr val="bg1"/>
                </a:solidFill>
                <a:effectLst/>
              </a:rPr>
              <a:t>Valor del mercado</a:t>
            </a:r>
            <a:r>
              <a:rPr lang="es-MX" sz="1000" b="0" i="0">
                <a:solidFill>
                  <a:schemeClr val="bg1"/>
                </a:solidFill>
                <a:effectLst/>
              </a:rPr>
              <a:t>: Estimado entre 4,000 y 5,000 millones de dólares, con drones avanzados costando más de 20,000 dólares.</a:t>
            </a:r>
          </a:p>
          <a:p>
            <a:pPr marL="742950" lvl="1" indent="-285750" algn="l">
              <a:lnSpc>
                <a:spcPct val="100000"/>
              </a:lnSpc>
              <a:buFont typeface="Arial" panose="020B0604020202020204" pitchFamily="34" charset="0"/>
              <a:buChar char="•"/>
            </a:pPr>
            <a:r>
              <a:rPr lang="es-MX" sz="1000" b="1" i="0">
                <a:solidFill>
                  <a:schemeClr val="bg1"/>
                </a:solidFill>
                <a:effectLst/>
              </a:rPr>
              <a:t>Crecimiento anual</a:t>
            </a:r>
            <a:r>
              <a:rPr lang="es-MX" sz="1000" b="0" i="0">
                <a:solidFill>
                  <a:schemeClr val="bg1"/>
                </a:solidFill>
                <a:effectLst/>
              </a:rPr>
              <a:t>: Se prevé un crecimiento del 10% anual en el mercado de drones.</a:t>
            </a:r>
          </a:p>
          <a:p>
            <a:pPr marL="742950" lvl="1" indent="-285750" algn="l">
              <a:lnSpc>
                <a:spcPct val="100000"/>
              </a:lnSpc>
              <a:buFont typeface="Arial" panose="020B0604020202020204" pitchFamily="34" charset="0"/>
              <a:buChar char="•"/>
            </a:pPr>
            <a:r>
              <a:rPr lang="es-MX" sz="1000" b="1" i="0">
                <a:solidFill>
                  <a:schemeClr val="bg1"/>
                </a:solidFill>
                <a:effectLst/>
              </a:rPr>
              <a:t>Oportunidad de ingresos</a:t>
            </a:r>
            <a:r>
              <a:rPr lang="es-MX" sz="1000" b="0" i="0">
                <a:solidFill>
                  <a:schemeClr val="bg1"/>
                </a:solidFill>
                <a:effectLst/>
              </a:rPr>
              <a:t>: Proyecciones de ingresos para chips semiconductores, sensores y módulos de conectividad de aproximadamente 500 millones de dólares en 2024.</a:t>
            </a:r>
          </a:p>
          <a:p>
            <a:endParaRPr lang="es-MX" sz="1000">
              <a:solidFill>
                <a:schemeClr val="bg1"/>
              </a:solidFill>
            </a:endParaRPr>
          </a:p>
        </p:txBody>
      </p:sp>
      <p:pic>
        <p:nvPicPr>
          <p:cNvPr id="5" name="Picture 4">
            <a:extLst>
              <a:ext uri="{FF2B5EF4-FFF2-40B4-BE49-F238E27FC236}">
                <a16:creationId xmlns:a16="http://schemas.microsoft.com/office/drawing/2014/main" id="{2B23D7E4-6161-6F72-E14B-9D0714D1133B}"/>
              </a:ext>
            </a:extLst>
          </p:cNvPr>
          <p:cNvPicPr>
            <a:picLocks noChangeAspect="1"/>
          </p:cNvPicPr>
          <p:nvPr/>
        </p:nvPicPr>
        <p:blipFill>
          <a:blip r:embed="rId2"/>
          <a:stretch>
            <a:fillRect/>
          </a:stretch>
        </p:blipFill>
        <p:spPr>
          <a:xfrm>
            <a:off x="7736209" y="1271132"/>
            <a:ext cx="3613734" cy="4109426"/>
          </a:xfrm>
          <a:prstGeom prst="rect">
            <a:avLst/>
          </a:prstGeom>
        </p:spPr>
      </p:pic>
    </p:spTree>
    <p:extLst>
      <p:ext uri="{BB962C8B-B14F-4D97-AF65-F5344CB8AC3E}">
        <p14:creationId xmlns:p14="http://schemas.microsoft.com/office/powerpoint/2010/main" val="1189874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Cosecha</a:t>
            </a:r>
            <a:br>
              <a:rPr lang="es-MX"/>
            </a:br>
            <a:endParaRPr lang="es-AR"/>
          </a:p>
        </p:txBody>
      </p:sp>
      <p:sp>
        <p:nvSpPr>
          <p:cNvPr id="4" name="TextBox 3">
            <a:extLst>
              <a:ext uri="{FF2B5EF4-FFF2-40B4-BE49-F238E27FC236}">
                <a16:creationId xmlns:a16="http://schemas.microsoft.com/office/drawing/2014/main" id="{59EEC98A-32F7-9D44-793D-905A352DAE32}"/>
              </a:ext>
            </a:extLst>
          </p:cNvPr>
          <p:cNvSpPr txBox="1"/>
          <p:nvPr/>
        </p:nvSpPr>
        <p:spPr>
          <a:xfrm>
            <a:off x="547382" y="1272494"/>
            <a:ext cx="6094602" cy="4555093"/>
          </a:xfrm>
          <a:prstGeom prst="rect">
            <a:avLst/>
          </a:prstGeom>
          <a:noFill/>
        </p:spPr>
        <p:txBody>
          <a:bodyPr wrap="square">
            <a:spAutoFit/>
          </a:bodyPr>
          <a:lstStyle/>
          <a:p>
            <a:r>
              <a:rPr lang="es-MX" sz="1000" b="0" i="0">
                <a:solidFill>
                  <a:schemeClr val="bg1"/>
                </a:solidFill>
                <a:effectLst/>
              </a:rPr>
              <a:t>A medida que la escasez de mano de obra se convierte en un desafío significativo para los productores de frutas y verduras en Estados Unidos y el Reino Unido, la implementación de robots agrícolas o </a:t>
            </a:r>
            <a:r>
              <a:rPr lang="es-MX" sz="1000" b="0" i="0" err="1">
                <a:solidFill>
                  <a:schemeClr val="bg1"/>
                </a:solidFill>
                <a:effectLst/>
              </a:rPr>
              <a:t>agribots</a:t>
            </a:r>
            <a:r>
              <a:rPr lang="es-MX" sz="1000" b="0" i="0">
                <a:solidFill>
                  <a:schemeClr val="bg1"/>
                </a:solidFill>
                <a:effectLst/>
              </a:rPr>
              <a:t> surge como una solución prometedora. Estas innovaciones tecnológicas están diseñadas para manejar tareas delicadas, como la recolección de frutas blandas, y mejorar la eficiencia en la cosecha. </a:t>
            </a:r>
            <a:r>
              <a:rPr lang="es-MX" sz="1000">
                <a:solidFill>
                  <a:schemeClr val="bg1"/>
                </a:solidFill>
                <a:cs typeface="Arial" panose="020B0604020202020204" pitchFamily="34" charset="0"/>
              </a:rPr>
              <a:t>Algunas características y tendencias usadas la cosecha del cultivo son:</a:t>
            </a:r>
          </a:p>
          <a:p>
            <a:endParaRPr lang="es-MX" sz="1000">
              <a:solidFill>
                <a:schemeClr val="bg1"/>
              </a:solidFill>
              <a:cs typeface="Arial" panose="020B0604020202020204" pitchFamily="34" charset="0"/>
            </a:endParaRPr>
          </a:p>
          <a:p>
            <a:pPr algn="l">
              <a:lnSpc>
                <a:spcPct val="100000"/>
              </a:lnSpc>
              <a:buFont typeface="Arial" panose="020B0604020202020204" pitchFamily="34" charset="0"/>
              <a:buChar char="•"/>
            </a:pPr>
            <a:endParaRPr lang="es-MX" sz="1000" b="1" i="0">
              <a:solidFill>
                <a:schemeClr val="bg1"/>
              </a:solidFill>
              <a:effectLst/>
            </a:endParaRPr>
          </a:p>
          <a:p>
            <a:pPr algn="l">
              <a:lnSpc>
                <a:spcPct val="100000"/>
              </a:lnSpc>
              <a:buFont typeface="Arial" panose="020B0604020202020204" pitchFamily="34" charset="0"/>
              <a:buChar char="•"/>
            </a:pPr>
            <a:r>
              <a:rPr lang="es-MX" sz="1000" b="1" i="0">
                <a:solidFill>
                  <a:schemeClr val="bg1"/>
                </a:solidFill>
                <a:effectLst/>
              </a:rPr>
              <a:t>Solución a la escasez de mano de obra</a:t>
            </a:r>
            <a:r>
              <a:rPr lang="es-MX" sz="1000" b="0" i="0">
                <a:solidFill>
                  <a:schemeClr val="bg1"/>
                </a:solidFill>
                <a:effectLst/>
              </a:rPr>
              <a:t>: Los </a:t>
            </a:r>
            <a:r>
              <a:rPr lang="es-MX" sz="1000" b="0" i="0" err="1">
                <a:solidFill>
                  <a:schemeClr val="bg1"/>
                </a:solidFill>
                <a:effectLst/>
              </a:rPr>
              <a:t>agribots</a:t>
            </a:r>
            <a:r>
              <a:rPr lang="es-MX" sz="1000" b="0" i="0">
                <a:solidFill>
                  <a:schemeClr val="bg1"/>
                </a:solidFill>
                <a:effectLst/>
              </a:rPr>
              <a:t> pueden abordar la falta de trabajadores durante la temporada alta de recolección.</a:t>
            </a:r>
          </a:p>
          <a:p>
            <a:pPr marL="742950" lvl="1" indent="-285750" algn="l">
              <a:lnSpc>
                <a:spcPct val="100000"/>
              </a:lnSpc>
              <a:buFont typeface="Arial" panose="020B0604020202020204" pitchFamily="34" charset="0"/>
              <a:buChar char="•"/>
            </a:pPr>
            <a:r>
              <a:rPr lang="es-MX" sz="1000" b="1" i="0">
                <a:solidFill>
                  <a:schemeClr val="bg1"/>
                </a:solidFill>
                <a:effectLst/>
              </a:rPr>
              <a:t>Frutas delicadas</a:t>
            </a:r>
            <a:r>
              <a:rPr lang="es-MX" sz="1000" b="0" i="0">
                <a:solidFill>
                  <a:schemeClr val="bg1"/>
                </a:solidFill>
                <a:effectLst/>
              </a:rPr>
              <a:t>: Capacidad para recolectar frutas blandas como tomates frescos y fresas, que requieren un tacto delicado.</a:t>
            </a:r>
          </a:p>
          <a:p>
            <a:pPr marL="742950" lvl="1" indent="-285750" algn="l">
              <a:lnSpc>
                <a:spcPct val="100000"/>
              </a:lnSpc>
              <a:buFont typeface="Arial" panose="020B0604020202020204" pitchFamily="34" charset="0"/>
              <a:buChar char="•"/>
            </a:pPr>
            <a:r>
              <a:rPr lang="es-MX" sz="1000" b="1" i="0" err="1">
                <a:solidFill>
                  <a:schemeClr val="bg1"/>
                </a:solidFill>
                <a:effectLst/>
              </a:rPr>
              <a:t>Bioimitación</a:t>
            </a:r>
            <a:r>
              <a:rPr lang="es-MX" sz="1000" b="0" i="0">
                <a:solidFill>
                  <a:schemeClr val="bg1"/>
                </a:solidFill>
                <a:effectLst/>
              </a:rPr>
              <a:t>: Startups de </a:t>
            </a:r>
            <a:r>
              <a:rPr lang="es-MX" sz="1000" b="0" i="0" err="1">
                <a:solidFill>
                  <a:schemeClr val="bg1"/>
                </a:solidFill>
                <a:effectLst/>
              </a:rPr>
              <a:t>AgTech</a:t>
            </a:r>
            <a:r>
              <a:rPr lang="es-MX" sz="1000" b="0" i="0">
                <a:solidFill>
                  <a:schemeClr val="bg1"/>
                </a:solidFill>
                <a:effectLst/>
              </a:rPr>
              <a:t> están desarrollando </a:t>
            </a:r>
            <a:r>
              <a:rPr lang="es-MX" sz="1000" b="0" i="0" err="1">
                <a:solidFill>
                  <a:schemeClr val="bg1"/>
                </a:solidFill>
                <a:effectLst/>
              </a:rPr>
              <a:t>agribots</a:t>
            </a:r>
            <a:r>
              <a:rPr lang="es-MX" sz="1000" b="0" i="0">
                <a:solidFill>
                  <a:schemeClr val="bg1"/>
                </a:solidFill>
                <a:effectLst/>
              </a:rPr>
              <a:t> que imitan los movimientos humanos y utilizan planificación de movimiento compleja.</a:t>
            </a:r>
          </a:p>
          <a:p>
            <a:pPr algn="l">
              <a:lnSpc>
                <a:spcPct val="100000"/>
              </a:lnSpc>
              <a:buFont typeface="Arial" panose="020B0604020202020204" pitchFamily="34" charset="0"/>
              <a:buChar char="•"/>
            </a:pPr>
            <a:r>
              <a:rPr lang="es-MX" sz="1000" b="1" i="0">
                <a:solidFill>
                  <a:schemeClr val="bg1"/>
                </a:solidFill>
                <a:effectLst/>
              </a:rPr>
              <a:t>Tecnología avanzada en </a:t>
            </a:r>
            <a:r>
              <a:rPr lang="es-MX" sz="1000" b="1" i="0" err="1">
                <a:solidFill>
                  <a:schemeClr val="bg1"/>
                </a:solidFill>
                <a:effectLst/>
              </a:rPr>
              <a:t>agribots</a:t>
            </a:r>
            <a:r>
              <a:rPr lang="es-MX" sz="1000" b="0" i="0">
                <a:solidFill>
                  <a:schemeClr val="bg1"/>
                </a:solidFill>
                <a:effectLst/>
              </a:rPr>
              <a:t>: Uso de visión por computadora, aprendizaje automático y agarre robótico.</a:t>
            </a:r>
          </a:p>
          <a:p>
            <a:pPr marL="742950" lvl="1" indent="-285750" algn="l">
              <a:lnSpc>
                <a:spcPct val="100000"/>
              </a:lnSpc>
              <a:buFont typeface="Arial" panose="020B0604020202020204" pitchFamily="34" charset="0"/>
              <a:buChar char="•"/>
            </a:pPr>
            <a:r>
              <a:rPr lang="es-MX" sz="1000" b="1" i="0">
                <a:solidFill>
                  <a:schemeClr val="bg1"/>
                </a:solidFill>
                <a:effectLst/>
              </a:rPr>
              <a:t>Almacén en Queensland</a:t>
            </a:r>
            <a:r>
              <a:rPr lang="es-MX" sz="1000" b="0" i="0">
                <a:solidFill>
                  <a:schemeClr val="bg1"/>
                </a:solidFill>
                <a:effectLst/>
              </a:rPr>
              <a:t>: Pruebas de robots para empacar aguacates, trabajando en conjunto con el personal regular.</a:t>
            </a:r>
          </a:p>
          <a:p>
            <a:pPr marL="742950" lvl="1" indent="-285750" algn="l">
              <a:lnSpc>
                <a:spcPct val="100000"/>
              </a:lnSpc>
              <a:buFont typeface="Arial" panose="020B0604020202020204" pitchFamily="34" charset="0"/>
              <a:buChar char="•"/>
            </a:pPr>
            <a:r>
              <a:rPr lang="es-MX" sz="1000" b="1" i="0">
                <a:solidFill>
                  <a:schemeClr val="bg1"/>
                </a:solidFill>
                <a:effectLst/>
              </a:rPr>
              <a:t>Robots de cosecha</a:t>
            </a:r>
            <a:r>
              <a:rPr lang="es-MX" sz="1000" b="0" i="0">
                <a:solidFill>
                  <a:schemeClr val="bg1"/>
                </a:solidFill>
                <a:effectLst/>
              </a:rPr>
              <a:t>: Utilización de visión por ordenador, detección de madurez habilitada por IA y agilidad robótica para recolectar frutas suavemente.</a:t>
            </a:r>
          </a:p>
          <a:p>
            <a:pPr algn="l">
              <a:lnSpc>
                <a:spcPct val="100000"/>
              </a:lnSpc>
              <a:buFont typeface="Arial" panose="020B0604020202020204" pitchFamily="34" charset="0"/>
              <a:buChar char="•"/>
            </a:pPr>
            <a:r>
              <a:rPr lang="es-MX" sz="1000" b="1" i="0">
                <a:solidFill>
                  <a:schemeClr val="bg1"/>
                </a:solidFill>
                <a:effectLst/>
              </a:rPr>
              <a:t>Detección precisa y eficiente</a:t>
            </a:r>
            <a:r>
              <a:rPr lang="es-MX" sz="1000" b="0" i="0">
                <a:solidFill>
                  <a:schemeClr val="bg1"/>
                </a:solidFill>
                <a:effectLst/>
              </a:rPr>
              <a:t>: Sensores que triangulan datos para distinguir entre frutas y otros objetos durante la cosecha.</a:t>
            </a:r>
          </a:p>
          <a:p>
            <a:pPr marL="742950" lvl="1" indent="-285750" algn="l">
              <a:lnSpc>
                <a:spcPct val="100000"/>
              </a:lnSpc>
              <a:buFont typeface="Arial" panose="020B0604020202020204" pitchFamily="34" charset="0"/>
              <a:buChar char="•"/>
            </a:pPr>
            <a:r>
              <a:rPr lang="es-MX" sz="1000" b="1" i="0">
                <a:solidFill>
                  <a:schemeClr val="bg1"/>
                </a:solidFill>
                <a:effectLst/>
              </a:rPr>
              <a:t>Triangulación de datos</a:t>
            </a:r>
            <a:r>
              <a:rPr lang="es-MX" sz="1000" b="0" i="0">
                <a:solidFill>
                  <a:schemeClr val="bg1"/>
                </a:solidFill>
                <a:effectLst/>
              </a:rPr>
              <a:t>: Garantiza que los </a:t>
            </a:r>
            <a:r>
              <a:rPr lang="es-MX" sz="1000" b="0" i="0" err="1">
                <a:solidFill>
                  <a:schemeClr val="bg1"/>
                </a:solidFill>
                <a:effectLst/>
              </a:rPr>
              <a:t>agribots</a:t>
            </a:r>
            <a:r>
              <a:rPr lang="es-MX" sz="1000" b="0" i="0">
                <a:solidFill>
                  <a:schemeClr val="bg1"/>
                </a:solidFill>
                <a:effectLst/>
              </a:rPr>
              <a:t> puedan diferenciar frutas de hojas, tallos y otros objetos.</a:t>
            </a:r>
          </a:p>
          <a:p>
            <a:pPr algn="l">
              <a:lnSpc>
                <a:spcPct val="100000"/>
              </a:lnSpc>
              <a:buFont typeface="Arial" panose="020B0604020202020204" pitchFamily="34" charset="0"/>
              <a:buChar char="•"/>
            </a:pPr>
            <a:r>
              <a:rPr lang="es-MX" sz="1000" b="1" i="0">
                <a:solidFill>
                  <a:schemeClr val="bg1"/>
                </a:solidFill>
                <a:effectLst/>
              </a:rPr>
              <a:t>Beneficios de productividad y eficiencia</a:t>
            </a:r>
            <a:r>
              <a:rPr lang="es-MX" sz="1000" b="0" i="0">
                <a:solidFill>
                  <a:schemeClr val="bg1"/>
                </a:solidFill>
                <a:effectLst/>
              </a:rPr>
              <a:t>: Mitigación de problemas de escasez de mano de obra y aumento en la demanda de </a:t>
            </a:r>
            <a:r>
              <a:rPr lang="es-MX" sz="1000" b="0" i="0" err="1">
                <a:solidFill>
                  <a:schemeClr val="bg1"/>
                </a:solidFill>
                <a:effectLst/>
              </a:rPr>
              <a:t>agribots</a:t>
            </a:r>
            <a:r>
              <a:rPr lang="es-MX" sz="1000" b="0" i="0">
                <a:solidFill>
                  <a:schemeClr val="bg1"/>
                </a:solidFill>
                <a:effectLst/>
              </a:rPr>
              <a:t> de cosecha.</a:t>
            </a:r>
          </a:p>
          <a:p>
            <a:pPr marL="742950" lvl="1" indent="-285750" algn="l">
              <a:lnSpc>
                <a:spcPct val="100000"/>
              </a:lnSpc>
              <a:buFont typeface="Arial" panose="020B0604020202020204" pitchFamily="34" charset="0"/>
              <a:buChar char="•"/>
            </a:pPr>
            <a:r>
              <a:rPr lang="es-MX" sz="1000" b="1" i="0">
                <a:solidFill>
                  <a:schemeClr val="bg1"/>
                </a:solidFill>
                <a:effectLst/>
              </a:rPr>
              <a:t>Crecimiento del mercado</a:t>
            </a:r>
            <a:r>
              <a:rPr lang="es-MX" sz="1000" b="0" i="0">
                <a:solidFill>
                  <a:schemeClr val="bg1"/>
                </a:solidFill>
                <a:effectLst/>
              </a:rPr>
              <a:t>: Valor estimado de 700 millones de dólares en 2022.</a:t>
            </a:r>
          </a:p>
          <a:p>
            <a:pPr marL="742950" lvl="1" indent="-285750" algn="l">
              <a:lnSpc>
                <a:spcPct val="100000"/>
              </a:lnSpc>
              <a:buFont typeface="Arial" panose="020B0604020202020204" pitchFamily="34" charset="0"/>
              <a:buChar char="•"/>
            </a:pPr>
            <a:r>
              <a:rPr lang="es-MX" sz="1000" b="1" i="0">
                <a:solidFill>
                  <a:schemeClr val="bg1"/>
                </a:solidFill>
                <a:effectLst/>
              </a:rPr>
              <a:t>Proyecciones futuras</a:t>
            </a:r>
            <a:r>
              <a:rPr lang="es-MX" sz="1000" b="0" i="0">
                <a:solidFill>
                  <a:schemeClr val="bg1"/>
                </a:solidFill>
                <a:effectLst/>
              </a:rPr>
              <a:t>: Se prevé que los ingresos mundiales de robots de cosecha alcancen los 1,000 millones de dólares en 2025.</a:t>
            </a:r>
          </a:p>
          <a:p>
            <a:pPr marL="742950" lvl="1" indent="-285750" algn="l">
              <a:lnSpc>
                <a:spcPct val="100000"/>
              </a:lnSpc>
              <a:buFont typeface="Arial" panose="020B0604020202020204" pitchFamily="34" charset="0"/>
              <a:buChar char="•"/>
            </a:pPr>
            <a:r>
              <a:rPr lang="es-MX" sz="1000" b="1" i="0">
                <a:solidFill>
                  <a:schemeClr val="bg1"/>
                </a:solidFill>
                <a:effectLst/>
              </a:rPr>
              <a:t>Crecimiento anual</a:t>
            </a:r>
            <a:r>
              <a:rPr lang="es-MX" sz="1000" b="0" i="0">
                <a:solidFill>
                  <a:schemeClr val="bg1"/>
                </a:solidFill>
                <a:effectLst/>
              </a:rPr>
              <a:t>: Espera de un crecimiento del 15% al 20% anual.</a:t>
            </a:r>
          </a:p>
          <a:p>
            <a:endParaRPr lang="es-MX" sz="1000">
              <a:solidFill>
                <a:schemeClr val="bg1"/>
              </a:solidFill>
            </a:endParaRPr>
          </a:p>
        </p:txBody>
      </p:sp>
      <p:pic>
        <p:nvPicPr>
          <p:cNvPr id="5" name="Picture 4">
            <a:extLst>
              <a:ext uri="{FF2B5EF4-FFF2-40B4-BE49-F238E27FC236}">
                <a16:creationId xmlns:a16="http://schemas.microsoft.com/office/drawing/2014/main" id="{61F5E7AE-E8FA-DA5E-A3F9-4626E547CC04}"/>
              </a:ext>
            </a:extLst>
          </p:cNvPr>
          <p:cNvPicPr>
            <a:picLocks noChangeAspect="1"/>
          </p:cNvPicPr>
          <p:nvPr/>
        </p:nvPicPr>
        <p:blipFill>
          <a:blip r:embed="rId2"/>
          <a:stretch>
            <a:fillRect/>
          </a:stretch>
        </p:blipFill>
        <p:spPr>
          <a:xfrm>
            <a:off x="7518925" y="1316500"/>
            <a:ext cx="3621430" cy="4225000"/>
          </a:xfrm>
          <a:prstGeom prst="rect">
            <a:avLst/>
          </a:prstGeom>
        </p:spPr>
      </p:pic>
    </p:spTree>
    <p:extLst>
      <p:ext uri="{BB962C8B-B14F-4D97-AF65-F5344CB8AC3E}">
        <p14:creationId xmlns:p14="http://schemas.microsoft.com/office/powerpoint/2010/main" val="2376987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Manejo de ganado</a:t>
            </a:r>
            <a:br>
              <a:rPr lang="es-MX"/>
            </a:br>
            <a:endParaRPr lang="es-AR"/>
          </a:p>
        </p:txBody>
      </p:sp>
      <p:sp>
        <p:nvSpPr>
          <p:cNvPr id="4" name="TextBox 3">
            <a:extLst>
              <a:ext uri="{FF2B5EF4-FFF2-40B4-BE49-F238E27FC236}">
                <a16:creationId xmlns:a16="http://schemas.microsoft.com/office/drawing/2014/main" id="{175B6EC3-58FB-203C-37E5-9A10771F780B}"/>
              </a:ext>
            </a:extLst>
          </p:cNvPr>
          <p:cNvSpPr txBox="1"/>
          <p:nvPr/>
        </p:nvSpPr>
        <p:spPr>
          <a:xfrm>
            <a:off x="614493" y="1126941"/>
            <a:ext cx="6094602" cy="4247317"/>
          </a:xfrm>
          <a:prstGeom prst="rect">
            <a:avLst/>
          </a:prstGeom>
          <a:noFill/>
        </p:spPr>
        <p:txBody>
          <a:bodyPr wrap="square">
            <a:spAutoFit/>
          </a:bodyPr>
          <a:lstStyle/>
          <a:p>
            <a:r>
              <a:rPr lang="es-MX" sz="1000" b="0" i="0">
                <a:solidFill>
                  <a:schemeClr val="bg1"/>
                </a:solidFill>
                <a:effectLst/>
              </a:rPr>
              <a:t>La implementación de cercas virtuales está revolucionando la gestión del ganado en regiones como Australia, Estados Unidos y América Latina. Esta tecnología emergente permite a los agricultores manejar y monitorear su ganado de manera más eficiente y económica mediante el uso de seguimiento GPS, estímulos de audio y señales eléctricas benignas. </a:t>
            </a:r>
            <a:r>
              <a:rPr lang="es-MX" sz="1000">
                <a:solidFill>
                  <a:schemeClr val="bg1"/>
                </a:solidFill>
                <a:cs typeface="Arial" panose="020B0604020202020204" pitchFamily="34" charset="0"/>
              </a:rPr>
              <a:t>Algunas características y tendencias usadas en el manejo del ganado son:</a:t>
            </a:r>
          </a:p>
          <a:p>
            <a:endParaRPr lang="es-MX" sz="1000">
              <a:solidFill>
                <a:schemeClr val="bg1"/>
              </a:solidFill>
              <a:cs typeface="Arial" panose="020B0604020202020204" pitchFamily="34" charset="0"/>
            </a:endParaRPr>
          </a:p>
          <a:p>
            <a:pPr algn="l">
              <a:lnSpc>
                <a:spcPct val="100000"/>
              </a:lnSpc>
              <a:buFont typeface="Arial" panose="020B0604020202020204" pitchFamily="34" charset="0"/>
              <a:buChar char="•"/>
            </a:pPr>
            <a:r>
              <a:rPr lang="es-MX" sz="1000" b="1" i="0">
                <a:solidFill>
                  <a:schemeClr val="bg1"/>
                </a:solidFill>
                <a:effectLst/>
              </a:rPr>
              <a:t>Cercas virtuales en lugar de físicas</a:t>
            </a:r>
            <a:r>
              <a:rPr lang="es-MX" sz="1000" b="0" i="0">
                <a:solidFill>
                  <a:schemeClr val="bg1"/>
                </a:solidFill>
                <a:effectLst/>
              </a:rPr>
              <a:t>: Uso de tecnología avanzada para manejar el ganado sin necesidad de cercas físicas tradicionales.</a:t>
            </a:r>
          </a:p>
          <a:p>
            <a:pPr marL="742950" lvl="1" indent="-285750" algn="l">
              <a:lnSpc>
                <a:spcPct val="100000"/>
              </a:lnSpc>
              <a:buFont typeface="Arial" panose="020B0604020202020204" pitchFamily="34" charset="0"/>
              <a:buChar char="•"/>
            </a:pPr>
            <a:r>
              <a:rPr lang="es-MX" sz="1000" b="1" i="0">
                <a:solidFill>
                  <a:schemeClr val="bg1"/>
                </a:solidFill>
                <a:effectLst/>
              </a:rPr>
              <a:t>Seguimiento GPS</a:t>
            </a:r>
            <a:r>
              <a:rPr lang="es-MX" sz="1000" b="0" i="0">
                <a:solidFill>
                  <a:schemeClr val="bg1"/>
                </a:solidFill>
                <a:effectLst/>
              </a:rPr>
              <a:t>: Permite contener el pastoreo del ganado dentro de los límites deseados.</a:t>
            </a:r>
          </a:p>
          <a:p>
            <a:pPr marL="742950" lvl="1" indent="-285750" algn="l">
              <a:lnSpc>
                <a:spcPct val="100000"/>
              </a:lnSpc>
              <a:buFont typeface="Arial" panose="020B0604020202020204" pitchFamily="34" charset="0"/>
              <a:buChar char="•"/>
            </a:pPr>
            <a:r>
              <a:rPr lang="es-MX" sz="1000" b="1" i="0">
                <a:solidFill>
                  <a:schemeClr val="bg1"/>
                </a:solidFill>
                <a:effectLst/>
              </a:rPr>
              <a:t>Estímulos de audio y señales eléctricas</a:t>
            </a:r>
            <a:r>
              <a:rPr lang="es-MX" sz="1000" b="0" i="0">
                <a:solidFill>
                  <a:schemeClr val="bg1"/>
                </a:solidFill>
                <a:effectLst/>
              </a:rPr>
              <a:t>: Utilizados para guiar y contener al ganado.</a:t>
            </a:r>
          </a:p>
          <a:p>
            <a:pPr algn="l">
              <a:lnSpc>
                <a:spcPct val="100000"/>
              </a:lnSpc>
              <a:buFont typeface="Arial" panose="020B0604020202020204" pitchFamily="34" charset="0"/>
              <a:buChar char="•"/>
            </a:pPr>
            <a:r>
              <a:rPr lang="es-MX" sz="1000" b="1" i="0">
                <a:solidFill>
                  <a:schemeClr val="bg1"/>
                </a:solidFill>
                <a:effectLst/>
              </a:rPr>
              <a:t>Gestión eficiente del pastoreo</a:t>
            </a:r>
            <a:r>
              <a:rPr lang="es-MX" sz="1000" b="0" i="0">
                <a:solidFill>
                  <a:schemeClr val="bg1"/>
                </a:solidFill>
                <a:effectLst/>
              </a:rPr>
              <a:t>: Los agricultores pueden administrar el tiempo y la ubicación del pastoreo, monitorear la salud del ganado y mejorar su productividad.</a:t>
            </a:r>
          </a:p>
          <a:p>
            <a:pPr marL="742950" lvl="1" indent="-285750" algn="l">
              <a:lnSpc>
                <a:spcPct val="100000"/>
              </a:lnSpc>
              <a:buFont typeface="Arial" panose="020B0604020202020204" pitchFamily="34" charset="0"/>
              <a:buChar char="•"/>
            </a:pPr>
            <a:r>
              <a:rPr lang="es-MX" sz="1000" b="1" i="0">
                <a:solidFill>
                  <a:schemeClr val="bg1"/>
                </a:solidFill>
                <a:effectLst/>
              </a:rPr>
              <a:t>Aumento de productividad</a:t>
            </a:r>
            <a:r>
              <a:rPr lang="es-MX" sz="1000" b="0" i="0">
                <a:solidFill>
                  <a:schemeClr val="bg1"/>
                </a:solidFill>
                <a:effectLst/>
              </a:rPr>
              <a:t>: En Australia, el uso de sensores de movimiento ha incrementado la productividad del ganado en aproximadamente un 20%.</a:t>
            </a:r>
          </a:p>
          <a:p>
            <a:pPr algn="l">
              <a:lnSpc>
                <a:spcPct val="100000"/>
              </a:lnSpc>
              <a:buFont typeface="Arial" panose="020B0604020202020204" pitchFamily="34" charset="0"/>
              <a:buChar char="•"/>
            </a:pPr>
            <a:r>
              <a:rPr lang="es-MX" sz="1000" b="1" i="0">
                <a:solidFill>
                  <a:schemeClr val="bg1"/>
                </a:solidFill>
                <a:effectLst/>
              </a:rPr>
              <a:t>Flexibilidad dinámica</a:t>
            </a:r>
            <a:r>
              <a:rPr lang="es-MX" sz="1000" b="0" i="0">
                <a:solidFill>
                  <a:schemeClr val="bg1"/>
                </a:solidFill>
                <a:effectLst/>
              </a:rPr>
              <a:t>: Posibilidad de cambiar los límites de las cercas virtuales para proteger áreas específicas.</a:t>
            </a:r>
          </a:p>
          <a:p>
            <a:pPr marL="742950" lvl="1" indent="-285750" algn="l">
              <a:lnSpc>
                <a:spcPct val="100000"/>
              </a:lnSpc>
              <a:buFont typeface="Arial" panose="020B0604020202020204" pitchFamily="34" charset="0"/>
              <a:buChar char="•"/>
            </a:pPr>
            <a:r>
              <a:rPr lang="es-MX" sz="1000" b="1" i="0">
                <a:solidFill>
                  <a:schemeClr val="bg1"/>
                </a:solidFill>
                <a:effectLst/>
              </a:rPr>
              <a:t>Protección de áreas sensibles</a:t>
            </a:r>
            <a:r>
              <a:rPr lang="es-MX" sz="1000" b="0" i="0">
                <a:solidFill>
                  <a:schemeClr val="bg1"/>
                </a:solidFill>
                <a:effectLst/>
              </a:rPr>
              <a:t>: Mantener al ganado alejado de pastizales recientemente quemados o afectados.</a:t>
            </a:r>
          </a:p>
          <a:p>
            <a:pPr algn="l">
              <a:lnSpc>
                <a:spcPct val="100000"/>
              </a:lnSpc>
              <a:buFont typeface="Arial" panose="020B0604020202020204" pitchFamily="34" charset="0"/>
              <a:buChar char="•"/>
            </a:pPr>
            <a:r>
              <a:rPr lang="es-MX" sz="1000" b="1" i="0">
                <a:solidFill>
                  <a:schemeClr val="bg1"/>
                </a:solidFill>
                <a:effectLst/>
              </a:rPr>
              <a:t>Monitoreo de salud y comportamiento</a:t>
            </a:r>
            <a:r>
              <a:rPr lang="es-MX" sz="1000" b="0" i="0">
                <a:solidFill>
                  <a:schemeClr val="bg1"/>
                </a:solidFill>
                <a:effectLst/>
              </a:rPr>
              <a:t>: Datos del GPS y acelerómetros proporcionan información valiosa sobre la salud y las interacciones sociales del ganado.</a:t>
            </a:r>
          </a:p>
          <a:p>
            <a:pPr marL="742950" lvl="1" indent="-285750" algn="l">
              <a:lnSpc>
                <a:spcPct val="100000"/>
              </a:lnSpc>
              <a:buFont typeface="Arial" panose="020B0604020202020204" pitchFamily="34" charset="0"/>
              <a:buChar char="•"/>
            </a:pPr>
            <a:r>
              <a:rPr lang="es-MX" sz="1000" b="1" i="0">
                <a:solidFill>
                  <a:schemeClr val="bg1"/>
                </a:solidFill>
                <a:effectLst/>
              </a:rPr>
              <a:t>Salud animal</a:t>
            </a:r>
            <a:r>
              <a:rPr lang="es-MX" sz="1000" b="0" i="0">
                <a:solidFill>
                  <a:schemeClr val="bg1"/>
                </a:solidFill>
                <a:effectLst/>
              </a:rPr>
              <a:t>: Monitoreo en tiempo real de la salud del ganado.</a:t>
            </a:r>
          </a:p>
          <a:p>
            <a:pPr marL="742950" lvl="1" indent="-285750" algn="l">
              <a:lnSpc>
                <a:spcPct val="100000"/>
              </a:lnSpc>
              <a:buFont typeface="Arial" panose="020B0604020202020204" pitchFamily="34" charset="0"/>
              <a:buChar char="•"/>
            </a:pPr>
            <a:r>
              <a:rPr lang="es-MX" sz="1000" b="1" i="0">
                <a:solidFill>
                  <a:schemeClr val="bg1"/>
                </a:solidFill>
                <a:effectLst/>
              </a:rPr>
              <a:t>Interacciones sociales</a:t>
            </a:r>
            <a:r>
              <a:rPr lang="es-MX" sz="1000" b="0" i="0">
                <a:solidFill>
                  <a:schemeClr val="bg1"/>
                </a:solidFill>
                <a:effectLst/>
              </a:rPr>
              <a:t>: Análisis de las interacciones entre los animales.</a:t>
            </a:r>
          </a:p>
          <a:p>
            <a:pPr algn="l">
              <a:lnSpc>
                <a:spcPct val="100000"/>
              </a:lnSpc>
              <a:buFont typeface="Arial" panose="020B0604020202020204" pitchFamily="34" charset="0"/>
              <a:buChar char="•"/>
            </a:pPr>
            <a:r>
              <a:rPr lang="es-MX" sz="1000" b="1" i="0">
                <a:solidFill>
                  <a:schemeClr val="bg1"/>
                </a:solidFill>
                <a:effectLst/>
              </a:rPr>
              <a:t>Costos comparativos</a:t>
            </a:r>
            <a:r>
              <a:rPr lang="es-MX" sz="1000" b="0" i="0">
                <a:solidFill>
                  <a:schemeClr val="bg1"/>
                </a:solidFill>
                <a:effectLst/>
              </a:rPr>
              <a:t>: Evaluación de los costos de instalación de cercas virtuales frente a cercas físicas tradicionales.</a:t>
            </a:r>
          </a:p>
          <a:p>
            <a:pPr marL="742950" lvl="1" indent="-285750" algn="l">
              <a:lnSpc>
                <a:spcPct val="100000"/>
              </a:lnSpc>
              <a:buFont typeface="Arial" panose="020B0604020202020204" pitchFamily="34" charset="0"/>
              <a:buChar char="•"/>
            </a:pPr>
            <a:r>
              <a:rPr lang="es-MX" sz="1000" b="1" i="0">
                <a:solidFill>
                  <a:schemeClr val="bg1"/>
                </a:solidFill>
                <a:effectLst/>
              </a:rPr>
              <a:t>Costo de cercas virtuales</a:t>
            </a:r>
            <a:r>
              <a:rPr lang="es-MX" sz="1000" b="0" i="0">
                <a:solidFill>
                  <a:schemeClr val="bg1"/>
                </a:solidFill>
                <a:effectLst/>
              </a:rPr>
              <a:t>: Aproximadamente US$20,000 para una milla de cerca virtual para 100 vacas.</a:t>
            </a:r>
          </a:p>
          <a:p>
            <a:pPr marL="742950" lvl="1" indent="-285750" algn="l">
              <a:lnSpc>
                <a:spcPct val="100000"/>
              </a:lnSpc>
              <a:buFont typeface="Arial" panose="020B0604020202020204" pitchFamily="34" charset="0"/>
              <a:buChar char="•"/>
            </a:pPr>
            <a:r>
              <a:rPr lang="es-MX" sz="1000" b="1" i="0">
                <a:solidFill>
                  <a:schemeClr val="bg1"/>
                </a:solidFill>
                <a:effectLst/>
              </a:rPr>
              <a:t>Costo de cercas físicas</a:t>
            </a:r>
            <a:r>
              <a:rPr lang="es-MX" sz="1000" b="0" i="0">
                <a:solidFill>
                  <a:schemeClr val="bg1"/>
                </a:solidFill>
                <a:effectLst/>
              </a:rPr>
              <a:t>: Varía entre US$10,000 y US$100,000 dependiendo del tipo y los materiales utilizados.</a:t>
            </a:r>
          </a:p>
          <a:p>
            <a:endParaRPr lang="es-MX" sz="1000">
              <a:solidFill>
                <a:schemeClr val="bg1"/>
              </a:solidFill>
            </a:endParaRPr>
          </a:p>
        </p:txBody>
      </p:sp>
      <p:pic>
        <p:nvPicPr>
          <p:cNvPr id="5" name="Picture 4">
            <a:extLst>
              <a:ext uri="{FF2B5EF4-FFF2-40B4-BE49-F238E27FC236}">
                <a16:creationId xmlns:a16="http://schemas.microsoft.com/office/drawing/2014/main" id="{B5BDFCD0-8A5E-A93A-4868-5E2D21DEF17A}"/>
              </a:ext>
            </a:extLst>
          </p:cNvPr>
          <p:cNvPicPr>
            <a:picLocks noChangeAspect="1"/>
          </p:cNvPicPr>
          <p:nvPr/>
        </p:nvPicPr>
        <p:blipFill>
          <a:blip r:embed="rId2"/>
          <a:stretch>
            <a:fillRect/>
          </a:stretch>
        </p:blipFill>
        <p:spPr>
          <a:xfrm>
            <a:off x="7706034" y="1208158"/>
            <a:ext cx="3643296" cy="4166100"/>
          </a:xfrm>
          <a:prstGeom prst="rect">
            <a:avLst/>
          </a:prstGeom>
        </p:spPr>
      </p:pic>
    </p:spTree>
    <p:extLst>
      <p:ext uri="{BB962C8B-B14F-4D97-AF65-F5344CB8AC3E}">
        <p14:creationId xmlns:p14="http://schemas.microsoft.com/office/powerpoint/2010/main" val="3381844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690420-781C-30B1-4D44-C827178FE5A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1C0146-0298-7403-E447-4AE952D75A43}"/>
              </a:ext>
            </a:extLst>
          </p:cNvPr>
          <p:cNvSpPr txBox="1"/>
          <p:nvPr/>
        </p:nvSpPr>
        <p:spPr>
          <a:xfrm>
            <a:off x="-1" y="3965272"/>
            <a:ext cx="5129699"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sp>
        <p:nvSpPr>
          <p:cNvPr id="2" name="TextBox 1">
            <a:extLst>
              <a:ext uri="{FF2B5EF4-FFF2-40B4-BE49-F238E27FC236}">
                <a16:creationId xmlns:a16="http://schemas.microsoft.com/office/drawing/2014/main" id="{E6CF0123-AD8B-BD7A-D651-54558E220187}"/>
              </a:ext>
            </a:extLst>
          </p:cNvPr>
          <p:cNvSpPr txBox="1"/>
          <p:nvPr/>
        </p:nvSpPr>
        <p:spPr>
          <a:xfrm>
            <a:off x="11615" y="1740371"/>
            <a:ext cx="5764306"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sp>
        <p:nvSpPr>
          <p:cNvPr id="10" name="TextBox 9">
            <a:extLst>
              <a:ext uri="{FF2B5EF4-FFF2-40B4-BE49-F238E27FC236}">
                <a16:creationId xmlns:a16="http://schemas.microsoft.com/office/drawing/2014/main" id="{2A81DE6C-A39B-A29D-A960-C937FC4CEDAF}"/>
              </a:ext>
            </a:extLst>
          </p:cNvPr>
          <p:cNvSpPr txBox="1"/>
          <p:nvPr/>
        </p:nvSpPr>
        <p:spPr bwMode="gray">
          <a:xfrm>
            <a:off x="7804352" y="1950944"/>
            <a:ext cx="3811573" cy="1276349"/>
          </a:xfrm>
          <a:prstGeom prst="rect">
            <a:avLst/>
          </a:prstGeom>
        </p:spPr>
        <p:txBody>
          <a:bodyPr vert="horz" wrap="square" lIns="0" tIns="0" rIns="0" bIns="0" rtlCol="0" anchor="t" anchorCtr="0">
            <a:noAutofit/>
          </a:bodyPr>
          <a:lstStyle/>
          <a:p>
            <a:pPr>
              <a:lnSpc>
                <a:spcPct val="106000"/>
              </a:lnSpc>
              <a:defRPr/>
            </a:pPr>
            <a:r>
              <a:rPr lang="es-MX" sz="1400" b="1">
                <a:solidFill>
                  <a:schemeClr val="bg1"/>
                </a:solidFill>
                <a:ea typeface="Open Sans" panose="020B0606030504020204" pitchFamily="34" charset="0"/>
                <a:cs typeface="Open Sans" panose="020B0606030504020204" pitchFamily="34" charset="0"/>
              </a:rPr>
              <a:t>Automatizar la entrada de datos y las conciliaciones</a:t>
            </a:r>
          </a:p>
          <a:p>
            <a:pPr defTabSz="914377">
              <a:defRPr/>
            </a:pPr>
            <a:r>
              <a:rPr lang="es-MX" sz="1100">
                <a:solidFill>
                  <a:schemeClr val="bg1"/>
                </a:solidFill>
              </a:rPr>
              <a:t>La automatización en la captura y conciliación de datos permite reducir errores manuales y mejorar la eficiencia operativa en áreas como contabilidad, finanzas y auditoría. Implementando inteligencia artificial y RPA (Automatización de Procesos Robóticos), las empresas pueden procesar grandes volúmenes de información con mayor rapidez y precisión. </a:t>
            </a:r>
            <a:endParaRPr lang="en-US" sz="1100">
              <a:solidFill>
                <a:schemeClr val="bg1"/>
              </a:solidFill>
            </a:endParaRPr>
          </a:p>
        </p:txBody>
      </p:sp>
      <p:sp>
        <p:nvSpPr>
          <p:cNvPr id="11" name="Data 10">
            <a:extLst>
              <a:ext uri="{FF2B5EF4-FFF2-40B4-BE49-F238E27FC236}">
                <a16:creationId xmlns:a16="http://schemas.microsoft.com/office/drawing/2014/main" id="{1BEF0122-A5C3-1223-E599-BB48C542A5B4}"/>
              </a:ext>
            </a:extLst>
          </p:cNvPr>
          <p:cNvSpPr/>
          <p:nvPr/>
        </p:nvSpPr>
        <p:spPr bwMode="gray">
          <a:xfrm>
            <a:off x="5246681" y="1681823"/>
            <a:ext cx="2057941" cy="1814589"/>
          </a:xfrm>
          <a:prstGeom prst="flowChartInputOutput">
            <a:avLst/>
          </a:prstGeom>
          <a:blipFill>
            <a:blip r:embed="rId2" cstate="email">
              <a:extLst>
                <a:ext uri="{BEBA8EAE-BF5A-486C-A8C5-ECC9F3942E4B}">
                  <a14:imgProps xmlns:a14="http://schemas.microsoft.com/office/drawing/2010/main">
                    <a14:imgLayer r:embed="rId3">
                      <a14:imgEffect>
                        <a14:colorTemperature colorTemp="10172"/>
                      </a14:imgEffect>
                      <a14:imgEffect>
                        <a14:saturation sat="52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TextBox 11">
            <a:extLst>
              <a:ext uri="{FF2B5EF4-FFF2-40B4-BE49-F238E27FC236}">
                <a16:creationId xmlns:a16="http://schemas.microsoft.com/office/drawing/2014/main" id="{5DBB10E5-A421-1566-5FA4-7DEECE99FB1E}"/>
              </a:ext>
            </a:extLst>
          </p:cNvPr>
          <p:cNvSpPr txBox="1"/>
          <p:nvPr/>
        </p:nvSpPr>
        <p:spPr bwMode="gray">
          <a:xfrm>
            <a:off x="7304622" y="3932620"/>
            <a:ext cx="4311303" cy="1625498"/>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defTabSz="914377">
              <a:defRPr/>
            </a:pPr>
            <a:r>
              <a:rPr lang="es-MX" sz="1400" b="1">
                <a:solidFill>
                  <a:schemeClr val="bg1"/>
                </a:solidFill>
                <a:ea typeface="Open Sans" panose="020B0606030504020204" pitchFamily="34" charset="0"/>
                <a:cs typeface="Open Sans" panose="020B0606030504020204" pitchFamily="34" charset="0"/>
              </a:rPr>
              <a:t>Preparación de Informes Financieros y Generación de Información</a:t>
            </a:r>
          </a:p>
          <a:p>
            <a:pPr defTabSz="914377">
              <a:defRPr/>
            </a:pPr>
            <a:r>
              <a:rPr lang="es-MX" sz="1100">
                <a:solidFill>
                  <a:schemeClr val="bg1"/>
                </a:solidFill>
              </a:rPr>
              <a:t>La generación de informes financieros internos y externos requiere una gran cantidad de datos provenientes de diversas fuentes. A través de la </a:t>
            </a:r>
            <a:r>
              <a:rPr lang="es-MX" sz="1100" err="1">
                <a:solidFill>
                  <a:schemeClr val="bg1"/>
                </a:solidFill>
              </a:rPr>
              <a:t>hiper-automatización</a:t>
            </a:r>
            <a:r>
              <a:rPr lang="es-MX" sz="1100">
                <a:solidFill>
                  <a:schemeClr val="bg1"/>
                </a:solidFill>
              </a:rPr>
              <a:t>, las organizaciones pueden consolidar información de manera precisa y en tiempo real. Utilizando IA y análisis de datos avanzados, los informes pueden generarse automáticamente, asegurando coherencia en los estados financieros y cumplimiento regulatorio. </a:t>
            </a:r>
          </a:p>
        </p:txBody>
      </p:sp>
      <p:sp>
        <p:nvSpPr>
          <p:cNvPr id="15" name="Data 14">
            <a:extLst>
              <a:ext uri="{FF2B5EF4-FFF2-40B4-BE49-F238E27FC236}">
                <a16:creationId xmlns:a16="http://schemas.microsoft.com/office/drawing/2014/main" id="{50C60ADD-9FF8-6C2F-062F-9C6F44826894}"/>
              </a:ext>
            </a:extLst>
          </p:cNvPr>
          <p:cNvSpPr/>
          <p:nvPr/>
        </p:nvSpPr>
        <p:spPr bwMode="gray">
          <a:xfrm>
            <a:off x="4746951" y="3905009"/>
            <a:ext cx="2057941" cy="1814589"/>
          </a:xfrm>
          <a:prstGeom prst="flowChartInputOutput">
            <a:avLst/>
          </a:prstGeom>
          <a:blipFill>
            <a:blip r:embed="rId4" cstate="email">
              <a:extLst>
                <a:ext uri="{BEBA8EAE-BF5A-486C-A8C5-ECC9F3942E4B}">
                  <a14:imgProps xmlns:a14="http://schemas.microsoft.com/office/drawing/2010/main">
                    <a14:imgLayer r:embed="rId5">
                      <a14:imgEffect>
                        <a14:colorTemperature colorTemp="5601"/>
                      </a14:imgEffect>
                      <a14:imgEffect>
                        <a14:saturation sat="27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195C2EB3-E925-17F3-346D-949C0C0DE6FF}"/>
              </a:ext>
            </a:extLst>
          </p:cNvPr>
          <p:cNvSpPr txBox="1"/>
          <p:nvPr/>
        </p:nvSpPr>
        <p:spPr bwMode="gray">
          <a:xfrm>
            <a:off x="796608" y="1946321"/>
            <a:ext cx="4194320" cy="1276349"/>
          </a:xfrm>
          <a:prstGeom prst="rect">
            <a:avLst/>
          </a:prstGeom>
        </p:spPr>
        <p:txBody>
          <a:bodyPr vert="horz" wrap="square" lIns="0" tIns="0" rIns="0" bIns="0" rtlCol="0" anchor="t" anchorCtr="0">
            <a:noAutofit/>
          </a:bodyPr>
          <a:lstStyle/>
          <a:p>
            <a:pPr>
              <a:lnSpc>
                <a:spcPct val="106000"/>
              </a:lnSpc>
              <a:defRPr/>
            </a:pPr>
            <a:r>
              <a:rPr lang="es-MX" sz="1400" b="1">
                <a:solidFill>
                  <a:schemeClr val="bg1"/>
                </a:solidFill>
                <a:ea typeface="Open Sans" panose="020B0606030504020204" pitchFamily="34" charset="0"/>
                <a:cs typeface="Open Sans" panose="020B0606030504020204" pitchFamily="34" charset="0"/>
              </a:rPr>
              <a:t>Mapeo de COA (Chart </a:t>
            </a:r>
            <a:r>
              <a:rPr lang="es-MX" sz="1400" b="1" err="1">
                <a:solidFill>
                  <a:schemeClr val="bg1"/>
                </a:solidFill>
                <a:ea typeface="Open Sans" panose="020B0606030504020204" pitchFamily="34" charset="0"/>
                <a:cs typeface="Open Sans" panose="020B0606030504020204" pitchFamily="34" charset="0"/>
              </a:rPr>
              <a:t>of</a:t>
            </a:r>
            <a:r>
              <a:rPr lang="es-MX" sz="1400" b="1">
                <a:solidFill>
                  <a:schemeClr val="bg1"/>
                </a:solidFill>
                <a:ea typeface="Open Sans" panose="020B0606030504020204" pitchFamily="34" charset="0"/>
                <a:cs typeface="Open Sans" panose="020B0606030504020204" pitchFamily="34" charset="0"/>
              </a:rPr>
              <a:t> </a:t>
            </a:r>
            <a:r>
              <a:rPr lang="es-MX" sz="1400" b="1" err="1">
                <a:solidFill>
                  <a:schemeClr val="bg1"/>
                </a:solidFill>
                <a:ea typeface="Open Sans" panose="020B0606030504020204" pitchFamily="34" charset="0"/>
                <a:cs typeface="Open Sans" panose="020B0606030504020204" pitchFamily="34" charset="0"/>
              </a:rPr>
              <a:t>Accounts</a:t>
            </a:r>
            <a:r>
              <a:rPr lang="es-MX" sz="1400" b="1">
                <a:solidFill>
                  <a:schemeClr val="bg1"/>
                </a:solidFill>
                <a:ea typeface="Open Sans" panose="020B0606030504020204" pitchFamily="34" charset="0"/>
                <a:cs typeface="Open Sans" panose="020B0606030504020204" pitchFamily="34" charset="0"/>
              </a:rPr>
              <a:t>) de Origen a Destino</a:t>
            </a:r>
          </a:p>
          <a:p>
            <a:pPr>
              <a:lnSpc>
                <a:spcPct val="106000"/>
              </a:lnSpc>
              <a:defRPr/>
            </a:pPr>
            <a:r>
              <a:rPr lang="es-MX" sz="1100">
                <a:solidFill>
                  <a:schemeClr val="bg1"/>
                </a:solidFill>
              </a:rPr>
              <a:t>El mapeo de COA (Plan de Cuentas) entre diferentes sistemas contables puede ser un proceso complejo y propenso a errores. Con </a:t>
            </a:r>
            <a:r>
              <a:rPr lang="es-MX" sz="1100" err="1">
                <a:solidFill>
                  <a:schemeClr val="bg1"/>
                </a:solidFill>
              </a:rPr>
              <a:t>hiper-automatización</a:t>
            </a:r>
            <a:r>
              <a:rPr lang="es-MX" sz="1100">
                <a:solidFill>
                  <a:schemeClr val="bg1"/>
                </a:solidFill>
              </a:rPr>
              <a:t>, es posible estandarizar y validar el traspaso de información financiera de un sistema a otro de forma precisa. Las soluciones de automatización pueden reconocer patrones, asignar cuentas correctas y detectar discrepancias en tiempo real. </a:t>
            </a:r>
            <a:endParaRPr lang="en-US" sz="1100">
              <a:solidFill>
                <a:schemeClr val="bg1"/>
              </a:solidFill>
            </a:endParaRPr>
          </a:p>
        </p:txBody>
      </p:sp>
      <p:sp>
        <p:nvSpPr>
          <p:cNvPr id="5" name="TextBox 4">
            <a:extLst>
              <a:ext uri="{FF2B5EF4-FFF2-40B4-BE49-F238E27FC236}">
                <a16:creationId xmlns:a16="http://schemas.microsoft.com/office/drawing/2014/main" id="{0E4A29A0-D91A-806C-7C7B-C11E97A7AB64}"/>
              </a:ext>
            </a:extLst>
          </p:cNvPr>
          <p:cNvSpPr txBox="1"/>
          <p:nvPr/>
        </p:nvSpPr>
        <p:spPr bwMode="gray">
          <a:xfrm>
            <a:off x="796608" y="4174128"/>
            <a:ext cx="3811573" cy="1455707"/>
          </a:xfrm>
          <a:prstGeom prst="rect">
            <a:avLst/>
          </a:prstGeom>
        </p:spPr>
        <p:txBody>
          <a:bodyPr vert="horz" wrap="square" lIns="0" tIns="0" rIns="0" bIns="0" rtlCol="0" anchor="t" anchorCtr="0">
            <a:noAutofit/>
          </a:bodyPr>
          <a:lstStyle/>
          <a:p>
            <a:pPr>
              <a:lnSpc>
                <a:spcPct val="106000"/>
              </a:lnSpc>
              <a:defRPr/>
            </a:pPr>
            <a:r>
              <a:rPr lang="es-MX" sz="1400" b="1">
                <a:solidFill>
                  <a:schemeClr val="bg1"/>
                </a:solidFill>
                <a:ea typeface="Open Sans" panose="020B0606030504020204" pitchFamily="34" charset="0"/>
                <a:cs typeface="Open Sans" panose="020B0606030504020204" pitchFamily="34" charset="0"/>
              </a:rPr>
              <a:t>Revisión Inteligente de Contratos</a:t>
            </a:r>
          </a:p>
          <a:p>
            <a:pPr>
              <a:lnSpc>
                <a:spcPct val="106000"/>
              </a:lnSpc>
              <a:defRPr/>
            </a:pPr>
            <a:r>
              <a:rPr lang="es-MX" sz="1100">
                <a:solidFill>
                  <a:schemeClr val="bg1"/>
                </a:solidFill>
              </a:rPr>
              <a:t>Los contratos contienen información clave que debe ser revisada con precisión para evitar riesgos legales y financieros. Implementando IA y procesamiento de lenguaje natural (NLP), las empresas pueden automatizar la lectura, extracción y análisis de cláusulas contractuales. Los sistemas inteligentes pueden identificar términos críticos, validar cumplimiento normativo y señalar inconsistencias en documentos.</a:t>
            </a:r>
            <a:endParaRPr lang="en-US" sz="1100">
              <a:solidFill>
                <a:schemeClr val="bg1"/>
              </a:solidFill>
            </a:endParaRPr>
          </a:p>
        </p:txBody>
      </p:sp>
      <p:graphicFrame>
        <p:nvGraphicFramePr>
          <p:cNvPr id="9" name="Table 8">
            <a:extLst>
              <a:ext uri="{FF2B5EF4-FFF2-40B4-BE49-F238E27FC236}">
                <a16:creationId xmlns:a16="http://schemas.microsoft.com/office/drawing/2014/main" id="{16611447-C714-BC55-7D67-7A798E9313CB}"/>
              </a:ext>
            </a:extLst>
          </p:cNvPr>
          <p:cNvGraphicFramePr>
            <a:graphicFrameLocks noGrp="1"/>
          </p:cNvGraphicFramePr>
          <p:nvPr>
            <p:extLst>
              <p:ext uri="{D42A27DB-BD31-4B8C-83A1-F6EECF244321}">
                <p14:modId xmlns:p14="http://schemas.microsoft.com/office/powerpoint/2010/main" val="4262846136"/>
              </p:ext>
            </p:extLst>
          </p:nvPr>
        </p:nvGraphicFramePr>
        <p:xfrm>
          <a:off x="416151" y="261277"/>
          <a:ext cx="3662790" cy="1097280"/>
        </p:xfrm>
        <a:graphic>
          <a:graphicData uri="http://schemas.openxmlformats.org/drawingml/2006/table">
            <a:tbl>
              <a:tblPr firstRow="1" bandRow="1">
                <a:tableStyleId>{5C22544A-7EE6-4342-B048-85BDC9FD1C3A}</a:tableStyleId>
              </a:tblPr>
              <a:tblGrid>
                <a:gridCol w="3662790">
                  <a:extLst>
                    <a:ext uri="{9D8B030D-6E8A-4147-A177-3AD203B41FA5}">
                      <a16:colId xmlns:a16="http://schemas.microsoft.com/office/drawing/2014/main" val="3039716418"/>
                    </a:ext>
                  </a:extLst>
                </a:gridCol>
              </a:tblGrid>
              <a:tr h="1065499">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s-MX" altLang="en-US" sz="2400" b="1"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Controller</a:t>
                      </a:r>
                    </a:p>
                    <a:p>
                      <a:pPr marL="0" marR="0" lvl="0" indent="0" algn="l" defTabSz="914400" rtl="0" eaLnBrk="1" fontAlgn="auto" latinLnBrk="0" hangingPunct="1">
                        <a:lnSpc>
                          <a:spcPct val="100000"/>
                        </a:lnSpc>
                        <a:spcBef>
                          <a:spcPts val="0"/>
                        </a:spcBef>
                        <a:spcAft>
                          <a:spcPts val="600"/>
                        </a:spcAft>
                        <a:buClrTx/>
                        <a:buSzTx/>
                        <a:buFontTx/>
                        <a:buNone/>
                        <a:tabLst/>
                        <a:defRPr/>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Tree>
    <p:extLst>
      <p:ext uri="{BB962C8B-B14F-4D97-AF65-F5344CB8AC3E}">
        <p14:creationId xmlns:p14="http://schemas.microsoft.com/office/powerpoint/2010/main" val="28195821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F200C27-645B-6DD5-FFDB-C4BA774ADB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FAF83EF-2FA4-976D-D75E-BB2ACFE0A4A8}"/>
              </a:ext>
            </a:extLst>
          </p:cNvPr>
          <p:cNvSpPr txBox="1"/>
          <p:nvPr/>
        </p:nvSpPr>
        <p:spPr>
          <a:xfrm>
            <a:off x="-104927" y="2330824"/>
            <a:ext cx="5627186" cy="25784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a:p>
            <a:endParaRPr lang="es-419"/>
          </a:p>
          <a:p>
            <a:endParaRPr lang="es-419"/>
          </a:p>
          <a:p>
            <a:endParaRPr lang="es-419"/>
          </a:p>
        </p:txBody>
      </p:sp>
      <p:graphicFrame>
        <p:nvGraphicFramePr>
          <p:cNvPr id="8" name="Table 7">
            <a:extLst>
              <a:ext uri="{FF2B5EF4-FFF2-40B4-BE49-F238E27FC236}">
                <a16:creationId xmlns:a16="http://schemas.microsoft.com/office/drawing/2014/main" id="{E927E764-6002-7CC2-E085-16635FC56DBF}"/>
              </a:ext>
            </a:extLst>
          </p:cNvPr>
          <p:cNvGraphicFramePr>
            <a:graphicFrameLocks noGrp="1"/>
          </p:cNvGraphicFramePr>
          <p:nvPr>
            <p:extLst>
              <p:ext uri="{D42A27DB-BD31-4B8C-83A1-F6EECF244321}">
                <p14:modId xmlns:p14="http://schemas.microsoft.com/office/powerpoint/2010/main" val="2289289067"/>
              </p:ext>
            </p:extLst>
          </p:nvPr>
        </p:nvGraphicFramePr>
        <p:xfrm>
          <a:off x="416151" y="261277"/>
          <a:ext cx="3662790" cy="1097280"/>
        </p:xfrm>
        <a:graphic>
          <a:graphicData uri="http://schemas.openxmlformats.org/drawingml/2006/table">
            <a:tbl>
              <a:tblPr firstRow="1" bandRow="1">
                <a:tableStyleId>{5C22544A-7EE6-4342-B048-85BDC9FD1C3A}</a:tableStyleId>
              </a:tblPr>
              <a:tblGrid>
                <a:gridCol w="3662790">
                  <a:extLst>
                    <a:ext uri="{9D8B030D-6E8A-4147-A177-3AD203B41FA5}">
                      <a16:colId xmlns:a16="http://schemas.microsoft.com/office/drawing/2014/main" val="3039716418"/>
                    </a:ext>
                  </a:extLst>
                </a:gridCol>
              </a:tblGrid>
              <a:tr h="1065499">
                <a:tc>
                  <a:txBody>
                    <a:bodyPr/>
                    <a:lstStyle/>
                    <a:p>
                      <a:pPr>
                        <a:spcAft>
                          <a:spcPts val="600"/>
                        </a:spcAft>
                      </a:pPr>
                      <a:r>
                        <a:rPr lang="en-US" altLang="en-US" sz="2400" spc="50">
                          <a:solidFill>
                            <a:schemeClr val="bg1"/>
                          </a:solidFill>
                          <a:latin typeface="Open Sans" panose="020B0606030504020204" pitchFamily="34" charset="0"/>
                        </a:rPr>
                        <a:t>Finanzas estratégicas</a:t>
                      </a:r>
                    </a:p>
                    <a:p>
                      <a:pPr marL="0" marR="0" lvl="0" indent="0" algn="l" defTabSz="914400" rtl="0" eaLnBrk="1" fontAlgn="auto" latinLnBrk="0" hangingPunct="1">
                        <a:lnSpc>
                          <a:spcPct val="100000"/>
                        </a:lnSpc>
                        <a:spcBef>
                          <a:spcPts val="0"/>
                        </a:spcBef>
                        <a:spcAft>
                          <a:spcPts val="600"/>
                        </a:spcAft>
                        <a:buClrTx/>
                        <a:buSzTx/>
                        <a:buFontTx/>
                        <a:buNone/>
                        <a:tabLst/>
                        <a:defRPr/>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
        <p:nvSpPr>
          <p:cNvPr id="10" name="TextBox 9">
            <a:extLst>
              <a:ext uri="{FF2B5EF4-FFF2-40B4-BE49-F238E27FC236}">
                <a16:creationId xmlns:a16="http://schemas.microsoft.com/office/drawing/2014/main" id="{EED995C5-CB70-42A2-A704-B02760C9FDC5}"/>
              </a:ext>
            </a:extLst>
          </p:cNvPr>
          <p:cNvSpPr txBox="1"/>
          <p:nvPr/>
        </p:nvSpPr>
        <p:spPr bwMode="gray">
          <a:xfrm>
            <a:off x="7804352" y="1950944"/>
            <a:ext cx="3811573" cy="1478056"/>
          </a:xfrm>
          <a:prstGeom prst="rect">
            <a:avLst/>
          </a:prstGeom>
        </p:spPr>
        <p:txBody>
          <a:bodyPr vert="horz" wrap="square" lIns="0" tIns="0" rIns="0" bIns="0" rtlCol="0" anchor="t" anchorCtr="0">
            <a:noAutofit/>
          </a:bodyPr>
          <a:lstStyle/>
          <a:p>
            <a:pPr>
              <a:lnSpc>
                <a:spcPct val="106000"/>
              </a:lnSpc>
              <a:defRPr/>
            </a:pPr>
            <a:r>
              <a:rPr lang="es-MX" sz="1400" b="1">
                <a:solidFill>
                  <a:schemeClr val="bg1"/>
                </a:solidFill>
                <a:ea typeface="Open Sans" panose="020B0606030504020204" pitchFamily="34" charset="0"/>
                <a:cs typeface="Open Sans" panose="020B0606030504020204" pitchFamily="34" charset="0"/>
              </a:rPr>
              <a:t>Investigación de Datos para el Desarrollo de Estrategias</a:t>
            </a:r>
          </a:p>
          <a:p>
            <a:pPr defTabSz="914377">
              <a:defRPr/>
            </a:pPr>
            <a:r>
              <a:rPr lang="es-MX" sz="1100">
                <a:solidFill>
                  <a:schemeClr val="bg1"/>
                </a:solidFill>
              </a:rPr>
              <a:t>El desarrollo de estrategias empresariales depende de información obtenida a partir de datos políticos, financieros y del mercado. Mediante herramientas avanzadas de automatización, se pueden recopilar, clasificar y analizar datos de múltiples fuentes, generando reportes automatizados con </a:t>
            </a:r>
            <a:r>
              <a:rPr lang="es-MX" sz="1100" err="1">
                <a:solidFill>
                  <a:schemeClr val="bg1"/>
                </a:solidFill>
              </a:rPr>
              <a:t>insights</a:t>
            </a:r>
            <a:r>
              <a:rPr lang="es-MX" sz="1100">
                <a:solidFill>
                  <a:schemeClr val="bg1"/>
                </a:solidFill>
              </a:rPr>
              <a:t> clave para la estrategia corporativa.</a:t>
            </a:r>
            <a:endParaRPr lang="en-US" sz="1100">
              <a:solidFill>
                <a:schemeClr val="bg1"/>
              </a:solidFill>
            </a:endParaRPr>
          </a:p>
        </p:txBody>
      </p:sp>
      <p:sp>
        <p:nvSpPr>
          <p:cNvPr id="12" name="TextBox 11">
            <a:extLst>
              <a:ext uri="{FF2B5EF4-FFF2-40B4-BE49-F238E27FC236}">
                <a16:creationId xmlns:a16="http://schemas.microsoft.com/office/drawing/2014/main" id="{549281C3-A43D-C2D9-2781-8A708BBD1EDA}"/>
              </a:ext>
            </a:extLst>
          </p:cNvPr>
          <p:cNvSpPr txBox="1"/>
          <p:nvPr/>
        </p:nvSpPr>
        <p:spPr bwMode="gray">
          <a:xfrm>
            <a:off x="7304622" y="3932620"/>
            <a:ext cx="4311303" cy="1625498"/>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algn="l"/>
            <a:r>
              <a:rPr lang="es-MX" sz="1400" b="1" i="0">
                <a:solidFill>
                  <a:schemeClr val="bg1"/>
                </a:solidFill>
                <a:effectLst/>
                <a:latin typeface="Arial" panose="020B0604020202020204" pitchFamily="34" charset="0"/>
              </a:rPr>
              <a:t>Generación de Escenarios y Optimización de Capital</a:t>
            </a:r>
            <a:br>
              <a:rPr lang="es-MX" sz="1400"/>
            </a:br>
            <a:r>
              <a:rPr lang="es-MX" sz="1100">
                <a:solidFill>
                  <a:schemeClr val="bg1"/>
                </a:solidFill>
              </a:rPr>
              <a:t>Las empresas pueden automatizar la simulación de distintos escenarios financieros para evaluar posibles estrategias de optimización de capital. Mediante modelos predictivos y análisis de riesgos basados en IA, se pueden resumir los resultados y extraer conclusiones en menor tiempo, garantizando una mejor planificación del uso de recursos y la maximización del rendimiento financiero.</a:t>
            </a:r>
          </a:p>
        </p:txBody>
      </p:sp>
      <p:sp>
        <p:nvSpPr>
          <p:cNvPr id="4" name="TextBox 3">
            <a:extLst>
              <a:ext uri="{FF2B5EF4-FFF2-40B4-BE49-F238E27FC236}">
                <a16:creationId xmlns:a16="http://schemas.microsoft.com/office/drawing/2014/main" id="{069BFAD7-07B0-C161-1866-659DDD417F28}"/>
              </a:ext>
            </a:extLst>
          </p:cNvPr>
          <p:cNvSpPr txBox="1"/>
          <p:nvPr/>
        </p:nvSpPr>
        <p:spPr bwMode="gray">
          <a:xfrm>
            <a:off x="576075" y="2589117"/>
            <a:ext cx="4194320" cy="2189071"/>
          </a:xfrm>
          <a:prstGeom prst="rect">
            <a:avLst/>
          </a:prstGeom>
        </p:spPr>
        <p:txBody>
          <a:bodyPr vert="horz" wrap="square" lIns="0" tIns="0" rIns="0" bIns="0" rtlCol="0" anchor="t" anchorCtr="0">
            <a:noAutofit/>
          </a:bodyPr>
          <a:lstStyle/>
          <a:p>
            <a:pPr>
              <a:lnSpc>
                <a:spcPct val="106000"/>
              </a:lnSpc>
              <a:defRPr/>
            </a:pPr>
            <a:r>
              <a:rPr lang="es-MX" sz="1400" b="1">
                <a:solidFill>
                  <a:schemeClr val="bg1"/>
                </a:solidFill>
                <a:ea typeface="Open Sans" panose="020B0606030504020204" pitchFamily="34" charset="0"/>
                <a:cs typeface="Open Sans" panose="020B0606030504020204" pitchFamily="34" charset="0"/>
              </a:rPr>
              <a:t>Evaluación de Acuerdos de Desarrollo Corporativo y Ejecución de la Debida Diligencia</a:t>
            </a:r>
          </a:p>
          <a:p>
            <a:pPr>
              <a:lnSpc>
                <a:spcPct val="106000"/>
              </a:lnSpc>
              <a:defRPr/>
            </a:pPr>
            <a:endParaRPr lang="es-MX" sz="1100" b="1">
              <a:solidFill>
                <a:schemeClr val="bg1"/>
              </a:solidFill>
              <a:ea typeface="Open Sans" panose="020B0606030504020204" pitchFamily="34" charset="0"/>
              <a:cs typeface="Open Sans" panose="020B0606030504020204" pitchFamily="34" charset="0"/>
            </a:endParaRPr>
          </a:p>
          <a:p>
            <a:pPr>
              <a:lnSpc>
                <a:spcPct val="106000"/>
              </a:lnSpc>
              <a:defRPr/>
            </a:pPr>
            <a:r>
              <a:rPr lang="es-MX" sz="1100" b="0" i="0">
                <a:solidFill>
                  <a:schemeClr val="bg1"/>
                </a:solidFill>
                <a:effectLst/>
                <a:latin typeface="Arial" panose="020B0604020202020204" pitchFamily="34" charset="0"/>
              </a:rPr>
              <a:t>El análisis y evaluación de acuerdos de desarrollo corporativo requieren la revisión de grandes volúmenes de datos financieros, industriales y socioeconómicos. Con </a:t>
            </a:r>
            <a:r>
              <a:rPr lang="es-MX" sz="1100" b="0" i="0" err="1">
                <a:solidFill>
                  <a:schemeClr val="bg1"/>
                </a:solidFill>
                <a:effectLst/>
                <a:latin typeface="Arial" panose="020B0604020202020204" pitchFamily="34" charset="0"/>
              </a:rPr>
              <a:t>hiper-automatización</a:t>
            </a:r>
            <a:r>
              <a:rPr lang="es-MX" sz="1100" b="0" i="0">
                <a:solidFill>
                  <a:schemeClr val="bg1"/>
                </a:solidFill>
                <a:effectLst/>
                <a:latin typeface="Arial" panose="020B0604020202020204" pitchFamily="34" charset="0"/>
              </a:rPr>
              <a:t>, las empresas pueden utilizar inteligencia artificial para procesar y analizar datos en tiempo real, identificar tendencias clave y optimizar la toma de decisiones. Esto permite reducir el tiempo de evaluación y mejorar la precisión en la debida diligencia corporativa.</a:t>
            </a:r>
            <a:endParaRPr lang="es-MX" sz="1100" b="1">
              <a:solidFill>
                <a:schemeClr val="bg1"/>
              </a:solidFill>
              <a:ea typeface="Open Sans" panose="020B0606030504020204" pitchFamily="34" charset="0"/>
              <a:cs typeface="Open Sans" panose="020B0606030504020204" pitchFamily="34" charset="0"/>
            </a:endParaRPr>
          </a:p>
        </p:txBody>
      </p:sp>
      <p:sp>
        <p:nvSpPr>
          <p:cNvPr id="15" name="Data 14">
            <a:extLst>
              <a:ext uri="{FF2B5EF4-FFF2-40B4-BE49-F238E27FC236}">
                <a16:creationId xmlns:a16="http://schemas.microsoft.com/office/drawing/2014/main" id="{BC388920-7AC3-0272-C9D4-1F249263259C}"/>
              </a:ext>
            </a:extLst>
          </p:cNvPr>
          <p:cNvSpPr/>
          <p:nvPr/>
        </p:nvSpPr>
        <p:spPr bwMode="gray">
          <a:xfrm>
            <a:off x="5246680" y="1681822"/>
            <a:ext cx="2088000" cy="1814589"/>
          </a:xfrm>
          <a:prstGeom prst="flowChartInputOutput">
            <a:avLst/>
          </a:prstGeom>
          <a: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Data 14">
            <a:extLst>
              <a:ext uri="{FF2B5EF4-FFF2-40B4-BE49-F238E27FC236}">
                <a16:creationId xmlns:a16="http://schemas.microsoft.com/office/drawing/2014/main" id="{A7359FB5-CB2B-34AE-8D4A-20934BBED1E8}"/>
              </a:ext>
            </a:extLst>
          </p:cNvPr>
          <p:cNvSpPr/>
          <p:nvPr/>
        </p:nvSpPr>
        <p:spPr bwMode="gray">
          <a:xfrm>
            <a:off x="4731431" y="3904042"/>
            <a:ext cx="2088000" cy="1814589"/>
          </a:xfrm>
          <a:prstGeom prst="flowChartInputOutput">
            <a:avLst/>
          </a:prstGeom>
          <a: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0029086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Pilares y tendencias Fundamentales para la Transformación Digital</a:t>
            </a:r>
            <a:br>
              <a:rPr lang="es-MX" b="1">
                <a:solidFill>
                  <a:schemeClr val="bg1"/>
                </a:solidFill>
              </a:rPr>
            </a:br>
            <a:endParaRPr lang="es-AR" b="1">
              <a:solidFill>
                <a:schemeClr val="bg1"/>
              </a:solidFill>
            </a:endParaRPr>
          </a:p>
        </p:txBody>
      </p:sp>
    </p:spTree>
    <p:extLst>
      <p:ext uri="{BB962C8B-B14F-4D97-AF65-F5344CB8AC3E}">
        <p14:creationId xmlns:p14="http://schemas.microsoft.com/office/powerpoint/2010/main" val="41100114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7BCD32-24BF-B574-5418-84D6F45E828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118980-09A6-9E7B-1D54-845A6929C8AC}"/>
              </a:ext>
            </a:extLst>
          </p:cNvPr>
          <p:cNvSpPr txBox="1"/>
          <p:nvPr/>
        </p:nvSpPr>
        <p:spPr>
          <a:xfrm>
            <a:off x="-104927" y="2330824"/>
            <a:ext cx="5627186" cy="25784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a:p>
            <a:endParaRPr lang="es-419"/>
          </a:p>
          <a:p>
            <a:endParaRPr lang="es-419"/>
          </a:p>
          <a:p>
            <a:endParaRPr lang="es-419"/>
          </a:p>
        </p:txBody>
      </p:sp>
      <p:graphicFrame>
        <p:nvGraphicFramePr>
          <p:cNvPr id="8" name="Table 7">
            <a:extLst>
              <a:ext uri="{FF2B5EF4-FFF2-40B4-BE49-F238E27FC236}">
                <a16:creationId xmlns:a16="http://schemas.microsoft.com/office/drawing/2014/main" id="{664210A7-9C08-40AB-2EF9-C645E7BEC4F9}"/>
              </a:ext>
            </a:extLst>
          </p:cNvPr>
          <p:cNvGraphicFramePr>
            <a:graphicFrameLocks noGrp="1"/>
          </p:cNvGraphicFramePr>
          <p:nvPr>
            <p:extLst>
              <p:ext uri="{D42A27DB-BD31-4B8C-83A1-F6EECF244321}">
                <p14:modId xmlns:p14="http://schemas.microsoft.com/office/powerpoint/2010/main" val="162640594"/>
              </p:ext>
            </p:extLst>
          </p:nvPr>
        </p:nvGraphicFramePr>
        <p:xfrm>
          <a:off x="209963" y="260041"/>
          <a:ext cx="6172908" cy="1097280"/>
        </p:xfrm>
        <a:graphic>
          <a:graphicData uri="http://schemas.openxmlformats.org/drawingml/2006/table">
            <a:tbl>
              <a:tblPr firstRow="1" bandRow="1">
                <a:tableStyleId>{5C22544A-7EE6-4342-B048-85BDC9FD1C3A}</a:tableStyleId>
              </a:tblPr>
              <a:tblGrid>
                <a:gridCol w="6172908">
                  <a:extLst>
                    <a:ext uri="{9D8B030D-6E8A-4147-A177-3AD203B41FA5}">
                      <a16:colId xmlns:a16="http://schemas.microsoft.com/office/drawing/2014/main" val="3039716418"/>
                    </a:ext>
                  </a:extLst>
                </a:gridCol>
              </a:tblGrid>
              <a:tr h="1065499">
                <a:tc>
                  <a:txBody>
                    <a:bodyPr/>
                    <a:lstStyle/>
                    <a:p>
                      <a:pPr>
                        <a:spcAft>
                          <a:spcPts val="600"/>
                        </a:spcAft>
                      </a:pPr>
                      <a:r>
                        <a:rPr lang="en-US" altLang="en-US" sz="2400" spc="50">
                          <a:solidFill>
                            <a:schemeClr val="bg1"/>
                          </a:solidFill>
                          <a:latin typeface="Open Sans" panose="020B0606030504020204" pitchFamily="34" charset="0"/>
                        </a:rPr>
                        <a:t>Planificación y análisis financiero</a:t>
                      </a:r>
                    </a:p>
                    <a:p>
                      <a:pPr marL="0" marR="0" lvl="0" indent="0" algn="l" defTabSz="914400" rtl="0" eaLnBrk="1" fontAlgn="auto" latinLnBrk="0" hangingPunct="1">
                        <a:lnSpc>
                          <a:spcPct val="100000"/>
                        </a:lnSpc>
                        <a:spcBef>
                          <a:spcPts val="0"/>
                        </a:spcBef>
                        <a:spcAft>
                          <a:spcPts val="600"/>
                        </a:spcAft>
                        <a:buClrTx/>
                        <a:buSzTx/>
                        <a:buFontTx/>
                        <a:buNone/>
                        <a:tabLst/>
                        <a:defRPr/>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
        <p:nvSpPr>
          <p:cNvPr id="10" name="TextBox 9">
            <a:extLst>
              <a:ext uri="{FF2B5EF4-FFF2-40B4-BE49-F238E27FC236}">
                <a16:creationId xmlns:a16="http://schemas.microsoft.com/office/drawing/2014/main" id="{96D4408B-F63A-D5A4-A50F-CA02BB0571C6}"/>
              </a:ext>
            </a:extLst>
          </p:cNvPr>
          <p:cNvSpPr txBox="1"/>
          <p:nvPr/>
        </p:nvSpPr>
        <p:spPr bwMode="gray">
          <a:xfrm>
            <a:off x="7804352" y="1950944"/>
            <a:ext cx="3811573" cy="1478056"/>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Automatización de Modelos de Planificación y Pronóstico</a:t>
            </a:r>
          </a:p>
          <a:p>
            <a:r>
              <a:rPr lang="es-MX" sz="1100">
                <a:solidFill>
                  <a:schemeClr val="bg1"/>
                </a:solidFill>
              </a:rPr>
              <a:t>La </a:t>
            </a:r>
            <a:r>
              <a:rPr lang="es-MX" sz="1100" err="1">
                <a:solidFill>
                  <a:schemeClr val="bg1"/>
                </a:solidFill>
              </a:rPr>
              <a:t>hiper-automatización</a:t>
            </a:r>
            <a:r>
              <a:rPr lang="es-MX" sz="1100">
                <a:solidFill>
                  <a:schemeClr val="bg1"/>
                </a:solidFill>
              </a:rPr>
              <a:t> permite generar la primera versión de modelos de planificación y pronóstico de presupuestos de manera eficiente. Utilizando algoritmos avanzados, se pueden predecir variaciones en costos y optimizar la asignación de recursos con menor margen de error.</a:t>
            </a:r>
          </a:p>
          <a:p>
            <a:endParaRPr lang="es-MX" sz="1100">
              <a:solidFill>
                <a:schemeClr val="bg1"/>
              </a:solidFill>
            </a:endParaRPr>
          </a:p>
        </p:txBody>
      </p:sp>
      <p:sp>
        <p:nvSpPr>
          <p:cNvPr id="12" name="TextBox 11">
            <a:extLst>
              <a:ext uri="{FF2B5EF4-FFF2-40B4-BE49-F238E27FC236}">
                <a16:creationId xmlns:a16="http://schemas.microsoft.com/office/drawing/2014/main" id="{60D6399A-C943-2F00-0F60-7F4D1823E68B}"/>
              </a:ext>
            </a:extLst>
          </p:cNvPr>
          <p:cNvSpPr txBox="1"/>
          <p:nvPr/>
        </p:nvSpPr>
        <p:spPr bwMode="gray">
          <a:xfrm>
            <a:off x="7304622" y="4070634"/>
            <a:ext cx="4311303" cy="1625498"/>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algn="l"/>
            <a:r>
              <a:rPr lang="es-MX" sz="1400" b="1" i="0">
                <a:solidFill>
                  <a:schemeClr val="bg1"/>
                </a:solidFill>
                <a:effectLst/>
                <a:latin typeface="Arial" panose="020B0604020202020204" pitchFamily="34" charset="0"/>
              </a:rPr>
              <a:t>Generación de Información sobre Rendimiento y Análisis de Decisiones</a:t>
            </a:r>
            <a:br>
              <a:rPr lang="es-MX" sz="1400"/>
            </a:br>
            <a:r>
              <a:rPr lang="es-MX" sz="1100">
                <a:solidFill>
                  <a:schemeClr val="bg1"/>
                </a:solidFill>
              </a:rPr>
              <a:t>La automatización del análisis de rendimiento permite detectar desviaciones y evaluar decisiones estratégicas en tiempo real. Con modelos de IA, se pueden identificar patrones en la variación de costos, ingresos y gastos, facilitando la toma de decisiones fundamentadas en datos precisos.</a:t>
            </a:r>
          </a:p>
          <a:p>
            <a:pPr algn="l"/>
            <a:endParaRPr lang="es-MX" sz="1100">
              <a:solidFill>
                <a:schemeClr val="bg1"/>
              </a:solidFill>
            </a:endParaRPr>
          </a:p>
          <a:p>
            <a:pPr algn="l"/>
            <a:endParaRPr lang="es-MX" sz="1100">
              <a:solidFill>
                <a:schemeClr val="bg1"/>
              </a:solidFill>
            </a:endParaRPr>
          </a:p>
        </p:txBody>
      </p:sp>
      <p:sp>
        <p:nvSpPr>
          <p:cNvPr id="4" name="TextBox 3">
            <a:extLst>
              <a:ext uri="{FF2B5EF4-FFF2-40B4-BE49-F238E27FC236}">
                <a16:creationId xmlns:a16="http://schemas.microsoft.com/office/drawing/2014/main" id="{3E248372-E235-4832-E5FE-00A6291C7490}"/>
              </a:ext>
            </a:extLst>
          </p:cNvPr>
          <p:cNvSpPr txBox="1"/>
          <p:nvPr/>
        </p:nvSpPr>
        <p:spPr bwMode="gray">
          <a:xfrm>
            <a:off x="611506" y="2754354"/>
            <a:ext cx="4194320" cy="2189071"/>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Producción de Informes de Gestión y Análisis Financiero</a:t>
            </a:r>
          </a:p>
          <a:p>
            <a:pPr algn="l"/>
            <a:endParaRPr lang="es-MX" sz="1100" b="1">
              <a:solidFill>
                <a:schemeClr val="bg1"/>
              </a:solidFill>
              <a:ea typeface="Open Sans" panose="020B0606030504020204" pitchFamily="34" charset="0"/>
              <a:cs typeface="Open Sans" panose="020B0606030504020204" pitchFamily="34" charset="0"/>
            </a:endParaRPr>
          </a:p>
          <a:p>
            <a:pPr>
              <a:lnSpc>
                <a:spcPct val="106000"/>
              </a:lnSpc>
              <a:defRPr/>
            </a:pPr>
            <a:r>
              <a:rPr lang="es-MX" sz="1100" b="0" i="0">
                <a:solidFill>
                  <a:schemeClr val="bg1"/>
                </a:solidFill>
                <a:effectLst/>
                <a:latin typeface="Arial" panose="020B0604020202020204" pitchFamily="34" charset="0"/>
              </a:rPr>
              <a:t>La generación de informes de gestión y análisis financiero puede automatizarse mediante herramientas de IA que recopilan, organizan y presentan datos de manera estructurada. Esto optimiza la elaboración de reportes, asegurando coherencia en la información y reduciendo la carga operativa en los equipos financieros.</a:t>
            </a:r>
            <a:endParaRPr lang="es-MX" sz="1100" b="1">
              <a:solidFill>
                <a:schemeClr val="bg1"/>
              </a:solidFill>
              <a:ea typeface="Open Sans" panose="020B0606030504020204" pitchFamily="34" charset="0"/>
              <a:cs typeface="Open Sans" panose="020B0606030504020204" pitchFamily="34" charset="0"/>
            </a:endParaRPr>
          </a:p>
        </p:txBody>
      </p:sp>
      <p:sp>
        <p:nvSpPr>
          <p:cNvPr id="15" name="Data 14">
            <a:extLst>
              <a:ext uri="{FF2B5EF4-FFF2-40B4-BE49-F238E27FC236}">
                <a16:creationId xmlns:a16="http://schemas.microsoft.com/office/drawing/2014/main" id="{1CF0A0D2-81C9-40F3-19B0-E6B71CC4060C}"/>
              </a:ext>
            </a:extLst>
          </p:cNvPr>
          <p:cNvSpPr/>
          <p:nvPr/>
        </p:nvSpPr>
        <p:spPr bwMode="gray">
          <a:xfrm>
            <a:off x="5246680" y="1681822"/>
            <a:ext cx="2088000" cy="1814589"/>
          </a:xfrm>
          <a:prstGeom prst="flowChartInputOutput">
            <a:avLst/>
          </a:prstGeom>
          <a: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Data 14">
            <a:extLst>
              <a:ext uri="{FF2B5EF4-FFF2-40B4-BE49-F238E27FC236}">
                <a16:creationId xmlns:a16="http://schemas.microsoft.com/office/drawing/2014/main" id="{BD6A407D-5F71-CC50-FC71-C43E5BD3DEFA}"/>
              </a:ext>
            </a:extLst>
          </p:cNvPr>
          <p:cNvSpPr/>
          <p:nvPr/>
        </p:nvSpPr>
        <p:spPr bwMode="gray">
          <a:xfrm>
            <a:off x="4731431" y="3904042"/>
            <a:ext cx="2088000" cy="1814589"/>
          </a:xfrm>
          <a:prstGeom prst="flowChartInputOutput">
            <a:avLst/>
          </a:prstGeom>
          <a: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54039113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714CE9-9D8C-EA88-8C65-33C77780470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66D63F5-82F2-AA73-EF9A-B662F56CAF96}"/>
              </a:ext>
            </a:extLst>
          </p:cNvPr>
          <p:cNvSpPr txBox="1"/>
          <p:nvPr/>
        </p:nvSpPr>
        <p:spPr>
          <a:xfrm>
            <a:off x="32759" y="4823331"/>
            <a:ext cx="4946553" cy="1476000"/>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sp>
        <p:nvSpPr>
          <p:cNvPr id="3" name="TextBox 2">
            <a:extLst>
              <a:ext uri="{FF2B5EF4-FFF2-40B4-BE49-F238E27FC236}">
                <a16:creationId xmlns:a16="http://schemas.microsoft.com/office/drawing/2014/main" id="{AA7EA84A-62BC-51DB-AF87-1DA2387366F7}"/>
              </a:ext>
            </a:extLst>
          </p:cNvPr>
          <p:cNvSpPr txBox="1"/>
          <p:nvPr/>
        </p:nvSpPr>
        <p:spPr>
          <a:xfrm>
            <a:off x="-1" y="3035665"/>
            <a:ext cx="5387110" cy="1477328"/>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p:txBody>
      </p:sp>
      <p:sp>
        <p:nvSpPr>
          <p:cNvPr id="2" name="TextBox 1">
            <a:extLst>
              <a:ext uri="{FF2B5EF4-FFF2-40B4-BE49-F238E27FC236}">
                <a16:creationId xmlns:a16="http://schemas.microsoft.com/office/drawing/2014/main" id="{EE6C32EB-AB42-C252-3287-8A88B2A33647}"/>
              </a:ext>
            </a:extLst>
          </p:cNvPr>
          <p:cNvSpPr txBox="1"/>
          <p:nvPr/>
        </p:nvSpPr>
        <p:spPr>
          <a:xfrm>
            <a:off x="0" y="1247999"/>
            <a:ext cx="5764306" cy="1477328"/>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p:txBody>
      </p:sp>
      <p:graphicFrame>
        <p:nvGraphicFramePr>
          <p:cNvPr id="8" name="Table 7">
            <a:extLst>
              <a:ext uri="{FF2B5EF4-FFF2-40B4-BE49-F238E27FC236}">
                <a16:creationId xmlns:a16="http://schemas.microsoft.com/office/drawing/2014/main" id="{0CD116A6-E98A-7B93-BAAE-246D4BC3A225}"/>
              </a:ext>
            </a:extLst>
          </p:cNvPr>
          <p:cNvGraphicFramePr>
            <a:graphicFrameLocks noGrp="1"/>
          </p:cNvGraphicFramePr>
          <p:nvPr>
            <p:extLst>
              <p:ext uri="{D42A27DB-BD31-4B8C-83A1-F6EECF244321}">
                <p14:modId xmlns:p14="http://schemas.microsoft.com/office/powerpoint/2010/main" val="1328941006"/>
              </p:ext>
            </p:extLst>
          </p:nvPr>
        </p:nvGraphicFramePr>
        <p:xfrm>
          <a:off x="416151" y="261277"/>
          <a:ext cx="3662790" cy="1097280"/>
        </p:xfrm>
        <a:graphic>
          <a:graphicData uri="http://schemas.openxmlformats.org/drawingml/2006/table">
            <a:tbl>
              <a:tblPr firstRow="1" bandRow="1">
                <a:tableStyleId>{5C22544A-7EE6-4342-B048-85BDC9FD1C3A}</a:tableStyleId>
              </a:tblPr>
              <a:tblGrid>
                <a:gridCol w="3662790">
                  <a:extLst>
                    <a:ext uri="{9D8B030D-6E8A-4147-A177-3AD203B41FA5}">
                      <a16:colId xmlns:a16="http://schemas.microsoft.com/office/drawing/2014/main" val="3039716418"/>
                    </a:ext>
                  </a:extLst>
                </a:gridCol>
              </a:tblGrid>
              <a:tr h="1065499">
                <a:tc>
                  <a:txBody>
                    <a:bodyPr/>
                    <a:lstStyle/>
                    <a:p>
                      <a:pPr>
                        <a:spcAft>
                          <a:spcPts val="600"/>
                        </a:spcAft>
                      </a:pPr>
                      <a:r>
                        <a:rPr lang="en-US" altLang="en-US" sz="2400" spc="50">
                          <a:solidFill>
                            <a:schemeClr val="bg1"/>
                          </a:solidFill>
                          <a:latin typeface="Open Sans" panose="020B0606030504020204" pitchFamily="34" charset="0"/>
                        </a:rPr>
                        <a:t>Unidad de </a:t>
                      </a:r>
                      <a:r>
                        <a:rPr lang="en-US" altLang="en-US" sz="2400" spc="50" err="1">
                          <a:solidFill>
                            <a:schemeClr val="bg1"/>
                          </a:solidFill>
                          <a:latin typeface="Open Sans" panose="020B0606030504020204" pitchFamily="34" charset="0"/>
                        </a:rPr>
                        <a:t>Negocio</a:t>
                      </a:r>
                      <a:endParaRPr lang="en-US" altLang="en-US" sz="2400" spc="50">
                        <a:solidFill>
                          <a:schemeClr val="bg1"/>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
        <p:nvSpPr>
          <p:cNvPr id="10" name="TextBox 9">
            <a:extLst>
              <a:ext uri="{FF2B5EF4-FFF2-40B4-BE49-F238E27FC236}">
                <a16:creationId xmlns:a16="http://schemas.microsoft.com/office/drawing/2014/main" id="{0A49FC30-78FF-EF49-DCC5-881650DFB868}"/>
              </a:ext>
            </a:extLst>
          </p:cNvPr>
          <p:cNvSpPr txBox="1"/>
          <p:nvPr/>
        </p:nvSpPr>
        <p:spPr bwMode="gray">
          <a:xfrm>
            <a:off x="7804352" y="2045697"/>
            <a:ext cx="3811573" cy="1276349"/>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Presupuestos y Análisis de Rendimiento o Variación</a:t>
            </a:r>
          </a:p>
          <a:p>
            <a:r>
              <a:rPr lang="es-MX" sz="1100">
                <a:solidFill>
                  <a:schemeClr val="bg1"/>
                </a:solidFill>
              </a:rPr>
              <a:t>Los modelos de IA permiten generar y analizar presupuestos con alta precisión, evaluando la variabilidad en costos y gastos. Esto facilita la gestión financiera al proporcionar información en tiempo real sobre el rendimiento de cada unidad de negocio.</a:t>
            </a:r>
          </a:p>
          <a:p>
            <a:endParaRPr lang="es-MX" sz="1100">
              <a:solidFill>
                <a:schemeClr val="bg1"/>
              </a:solidFill>
            </a:endParaRPr>
          </a:p>
        </p:txBody>
      </p:sp>
      <p:sp>
        <p:nvSpPr>
          <p:cNvPr id="11" name="Data 10">
            <a:extLst>
              <a:ext uri="{FF2B5EF4-FFF2-40B4-BE49-F238E27FC236}">
                <a16:creationId xmlns:a16="http://schemas.microsoft.com/office/drawing/2014/main" id="{BEE05CBE-A3AC-E6CA-ACA7-242381F5BB3C}"/>
              </a:ext>
            </a:extLst>
          </p:cNvPr>
          <p:cNvSpPr/>
          <p:nvPr/>
        </p:nvSpPr>
        <p:spPr bwMode="gray">
          <a:xfrm>
            <a:off x="5348153" y="1266815"/>
            <a:ext cx="2057941" cy="1814589"/>
          </a:xfrm>
          <a:prstGeom prst="flowChartInputOutput">
            <a:avLst/>
          </a:prstGeom>
          <a: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TextBox 11">
            <a:extLst>
              <a:ext uri="{FF2B5EF4-FFF2-40B4-BE49-F238E27FC236}">
                <a16:creationId xmlns:a16="http://schemas.microsoft.com/office/drawing/2014/main" id="{55329459-A058-0D8B-A5A2-3C80F2CAF455}"/>
              </a:ext>
            </a:extLst>
          </p:cNvPr>
          <p:cNvSpPr txBox="1"/>
          <p:nvPr/>
        </p:nvSpPr>
        <p:spPr bwMode="gray">
          <a:xfrm>
            <a:off x="7304622" y="4174128"/>
            <a:ext cx="4311303" cy="1625498"/>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algn="l"/>
            <a:r>
              <a:rPr lang="es-MX" sz="1400" b="1" i="0">
                <a:solidFill>
                  <a:schemeClr val="bg1"/>
                </a:solidFill>
                <a:effectLst/>
                <a:latin typeface="Arial" panose="020B0604020202020204" pitchFamily="34" charset="0"/>
              </a:rPr>
              <a:t>Análisis Ad Hoc y Evaluación de Escenarios</a:t>
            </a:r>
          </a:p>
          <a:p>
            <a:r>
              <a:rPr lang="es-MX" sz="1100">
                <a:solidFill>
                  <a:schemeClr val="bg1"/>
                </a:solidFill>
              </a:rPr>
              <a:t>La automatización en el análisis de escenarios permite a las empresas evaluar distintas posibilidades estratégicas en función de múltiples variables. Esto agiliza la toma de decisiones y minimiza los riesgos asociados a cambios en el entorno de negocio.</a:t>
            </a:r>
          </a:p>
          <a:p>
            <a:endParaRPr lang="es-MX" sz="1100">
              <a:solidFill>
                <a:schemeClr val="bg1"/>
              </a:solidFill>
            </a:endParaRPr>
          </a:p>
        </p:txBody>
      </p:sp>
      <p:sp>
        <p:nvSpPr>
          <p:cNvPr id="15" name="Data 14">
            <a:extLst>
              <a:ext uri="{FF2B5EF4-FFF2-40B4-BE49-F238E27FC236}">
                <a16:creationId xmlns:a16="http://schemas.microsoft.com/office/drawing/2014/main" id="{1D934787-94F2-C211-3121-BE3A86FEE215}"/>
              </a:ext>
            </a:extLst>
          </p:cNvPr>
          <p:cNvSpPr/>
          <p:nvPr/>
        </p:nvSpPr>
        <p:spPr bwMode="gray">
          <a:xfrm>
            <a:off x="4746951" y="3813224"/>
            <a:ext cx="2088000" cy="1814589"/>
          </a:xfrm>
          <a:prstGeom prst="flowChartInputOutput">
            <a:avLst/>
          </a:prstGeom>
          <a: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8A0E9486-0B76-9FC2-7140-69087E8BC25F}"/>
              </a:ext>
            </a:extLst>
          </p:cNvPr>
          <p:cNvSpPr txBox="1"/>
          <p:nvPr/>
        </p:nvSpPr>
        <p:spPr bwMode="gray">
          <a:xfrm>
            <a:off x="576075" y="1509921"/>
            <a:ext cx="4194320" cy="1276349"/>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Análisis e Información sobre la Competencia</a:t>
            </a:r>
          </a:p>
          <a:p>
            <a:r>
              <a:rPr lang="es-MX" sz="1100">
                <a:solidFill>
                  <a:schemeClr val="bg1"/>
                </a:solidFill>
              </a:rPr>
              <a:t>Las empresas pueden automatizar la recopilación y análisis de datos de mercado para evaluar el comportamiento de la competencia. Utilizando técnicas de minería de datos e IA, se generan reportes dinámicos que permiten identificar tendencias y oportunidades competitivas.</a:t>
            </a:r>
          </a:p>
        </p:txBody>
      </p:sp>
      <p:sp>
        <p:nvSpPr>
          <p:cNvPr id="5" name="TextBox 4">
            <a:extLst>
              <a:ext uri="{FF2B5EF4-FFF2-40B4-BE49-F238E27FC236}">
                <a16:creationId xmlns:a16="http://schemas.microsoft.com/office/drawing/2014/main" id="{2FBBF460-692C-B989-CF46-F66E2FEA2781}"/>
              </a:ext>
            </a:extLst>
          </p:cNvPr>
          <p:cNvSpPr txBox="1"/>
          <p:nvPr/>
        </p:nvSpPr>
        <p:spPr bwMode="gray">
          <a:xfrm>
            <a:off x="576075" y="3212455"/>
            <a:ext cx="4242309" cy="1187799"/>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Pronóstico y Dimensionamiento de la Demanda</a:t>
            </a:r>
          </a:p>
          <a:p>
            <a:r>
              <a:rPr lang="es-MX" sz="1100">
                <a:solidFill>
                  <a:schemeClr val="bg1"/>
                </a:solidFill>
              </a:rPr>
              <a:t>La </a:t>
            </a:r>
            <a:r>
              <a:rPr lang="es-MX" sz="1100" err="1">
                <a:solidFill>
                  <a:schemeClr val="bg1"/>
                </a:solidFill>
              </a:rPr>
              <a:t>hiper-automatización</a:t>
            </a:r>
            <a:r>
              <a:rPr lang="es-MX" sz="1100">
                <a:solidFill>
                  <a:schemeClr val="bg1"/>
                </a:solidFill>
              </a:rPr>
              <a:t> permite prever la demanda de productos o servicios con mayor precisión, optimizando la planificación operativa y la gestión de inventarios. Mediante modelos predictivos, se pueden anticipar cambios en el comportamiento del consumidor y ajustar estrategias comerciales en consecuencia.</a:t>
            </a:r>
          </a:p>
          <a:p>
            <a:endParaRPr lang="es-MX" sz="1100">
              <a:solidFill>
                <a:schemeClr val="bg1"/>
              </a:solidFill>
            </a:endParaRPr>
          </a:p>
        </p:txBody>
      </p:sp>
      <p:sp>
        <p:nvSpPr>
          <p:cNvPr id="7" name="TextBox 6">
            <a:extLst>
              <a:ext uri="{FF2B5EF4-FFF2-40B4-BE49-F238E27FC236}">
                <a16:creationId xmlns:a16="http://schemas.microsoft.com/office/drawing/2014/main" id="{DADFC393-47B6-FEAB-797D-330544C7064A}"/>
              </a:ext>
            </a:extLst>
          </p:cNvPr>
          <p:cNvSpPr txBox="1"/>
          <p:nvPr/>
        </p:nvSpPr>
        <p:spPr bwMode="gray">
          <a:xfrm>
            <a:off x="576075" y="5071773"/>
            <a:ext cx="4242309" cy="1024228"/>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Costeo de Productos de Producción</a:t>
            </a:r>
            <a:br>
              <a:rPr lang="es-MX" sz="1400">
                <a:solidFill>
                  <a:schemeClr val="bg1"/>
                </a:solidFill>
              </a:rPr>
            </a:br>
            <a:r>
              <a:rPr lang="es-MX" sz="1100">
                <a:solidFill>
                  <a:schemeClr val="bg1"/>
                </a:solidFill>
              </a:rPr>
              <a:t>El cálculo de costos de producción puede automatizarse mediante algoritmos que evalúan materias primas, procesos de fabricación y costos operativos. Esto permite obtener precios de referencia en tiempo real y mejorar la rentabilidad de los productos.</a:t>
            </a:r>
          </a:p>
          <a:p>
            <a:pPr algn="l"/>
            <a:endParaRPr lang="es-MX" sz="1100">
              <a:solidFill>
                <a:schemeClr val="bg1"/>
              </a:solidFill>
            </a:endParaRPr>
          </a:p>
          <a:p>
            <a:endParaRPr lang="es-MX" sz="1100">
              <a:solidFill>
                <a:schemeClr val="bg1"/>
              </a:solidFill>
            </a:endParaRPr>
          </a:p>
        </p:txBody>
      </p:sp>
    </p:spTree>
    <p:extLst>
      <p:ext uri="{BB962C8B-B14F-4D97-AF65-F5344CB8AC3E}">
        <p14:creationId xmlns:p14="http://schemas.microsoft.com/office/powerpoint/2010/main" val="255139464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9943B1-1905-CA40-A0C4-1E45E9421C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BC8951-6B11-AC95-AB76-692CA27E96B8}"/>
              </a:ext>
            </a:extLst>
          </p:cNvPr>
          <p:cNvSpPr txBox="1"/>
          <p:nvPr/>
        </p:nvSpPr>
        <p:spPr>
          <a:xfrm>
            <a:off x="-1" y="3965272"/>
            <a:ext cx="5129699"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sp>
        <p:nvSpPr>
          <p:cNvPr id="2" name="TextBox 1">
            <a:extLst>
              <a:ext uri="{FF2B5EF4-FFF2-40B4-BE49-F238E27FC236}">
                <a16:creationId xmlns:a16="http://schemas.microsoft.com/office/drawing/2014/main" id="{B860DA5C-86F4-935A-471E-5E4130C6E196}"/>
              </a:ext>
            </a:extLst>
          </p:cNvPr>
          <p:cNvSpPr txBox="1"/>
          <p:nvPr/>
        </p:nvSpPr>
        <p:spPr>
          <a:xfrm>
            <a:off x="11615" y="1740371"/>
            <a:ext cx="5764306"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graphicFrame>
        <p:nvGraphicFramePr>
          <p:cNvPr id="8" name="Table 7">
            <a:extLst>
              <a:ext uri="{FF2B5EF4-FFF2-40B4-BE49-F238E27FC236}">
                <a16:creationId xmlns:a16="http://schemas.microsoft.com/office/drawing/2014/main" id="{7B5BB2CD-41CF-8E6B-42CC-A134FFE59C31}"/>
              </a:ext>
            </a:extLst>
          </p:cNvPr>
          <p:cNvGraphicFramePr>
            <a:graphicFrameLocks noGrp="1"/>
          </p:cNvGraphicFramePr>
          <p:nvPr>
            <p:extLst>
              <p:ext uri="{D42A27DB-BD31-4B8C-83A1-F6EECF244321}">
                <p14:modId xmlns:p14="http://schemas.microsoft.com/office/powerpoint/2010/main" val="371440021"/>
              </p:ext>
            </p:extLst>
          </p:nvPr>
        </p:nvGraphicFramePr>
        <p:xfrm>
          <a:off x="416151" y="261277"/>
          <a:ext cx="4330800" cy="1097280"/>
        </p:xfrm>
        <a:graphic>
          <a:graphicData uri="http://schemas.openxmlformats.org/drawingml/2006/table">
            <a:tbl>
              <a:tblPr firstRow="1" bandRow="1">
                <a:tableStyleId>{5C22544A-7EE6-4342-B048-85BDC9FD1C3A}</a:tableStyleId>
              </a:tblPr>
              <a:tblGrid>
                <a:gridCol w="4330800">
                  <a:extLst>
                    <a:ext uri="{9D8B030D-6E8A-4147-A177-3AD203B41FA5}">
                      <a16:colId xmlns:a16="http://schemas.microsoft.com/office/drawing/2014/main" val="3039716418"/>
                    </a:ext>
                  </a:extLst>
                </a:gridCol>
              </a:tblGrid>
              <a:tr h="1065499">
                <a:tc>
                  <a:txBody>
                    <a:bodyPr/>
                    <a:lstStyle/>
                    <a:p>
                      <a:pPr>
                        <a:spcAft>
                          <a:spcPts val="600"/>
                        </a:spcAft>
                      </a:pPr>
                      <a:r>
                        <a:rPr lang="en-US" altLang="en-US" sz="2400" spc="50">
                          <a:solidFill>
                            <a:schemeClr val="bg1"/>
                          </a:solidFill>
                          <a:latin typeface="Open Sans" panose="020B0606030504020204" pitchFamily="34" charset="0"/>
                        </a:rPr>
                        <a:t>Finanzas transaccionales</a:t>
                      </a:r>
                    </a:p>
                    <a:p>
                      <a:pPr marL="0" marR="0" lvl="0" indent="0" algn="l" defTabSz="914400" rtl="0" eaLnBrk="1" fontAlgn="auto" latinLnBrk="0" hangingPunct="1">
                        <a:lnSpc>
                          <a:spcPct val="100000"/>
                        </a:lnSpc>
                        <a:spcBef>
                          <a:spcPts val="0"/>
                        </a:spcBef>
                        <a:spcAft>
                          <a:spcPts val="600"/>
                        </a:spcAft>
                        <a:buClrTx/>
                        <a:buSzTx/>
                        <a:buFontTx/>
                        <a:buNone/>
                        <a:tabLst/>
                        <a:defRPr/>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
        <p:nvSpPr>
          <p:cNvPr id="10" name="TextBox 9">
            <a:extLst>
              <a:ext uri="{FF2B5EF4-FFF2-40B4-BE49-F238E27FC236}">
                <a16:creationId xmlns:a16="http://schemas.microsoft.com/office/drawing/2014/main" id="{8E73DBF7-E921-6F17-5D69-BE0D188712D2}"/>
              </a:ext>
            </a:extLst>
          </p:cNvPr>
          <p:cNvSpPr txBox="1"/>
          <p:nvPr/>
        </p:nvSpPr>
        <p:spPr bwMode="gray">
          <a:xfrm>
            <a:off x="7804352" y="2152651"/>
            <a:ext cx="3811573" cy="1276349"/>
          </a:xfrm>
          <a:prstGeom prst="rect">
            <a:avLst/>
          </a:prstGeom>
        </p:spPr>
        <p:txBody>
          <a:bodyPr vert="horz" wrap="square" lIns="0" tIns="0" rIns="0" bIns="0" rtlCol="0" anchor="t" anchorCtr="0">
            <a:noAutofit/>
          </a:bodyPr>
          <a:lstStyle/>
          <a:p>
            <a:pPr algn="l"/>
            <a:r>
              <a:rPr lang="es-419" sz="1400" b="1" i="0">
                <a:solidFill>
                  <a:schemeClr val="bg1"/>
                </a:solidFill>
                <a:effectLst/>
                <a:latin typeface="Arial" panose="020B0604020202020204" pitchFamily="34" charset="0"/>
              </a:rPr>
              <a:t>Asistentes Virtuales de Cobro</a:t>
            </a:r>
          </a:p>
          <a:p>
            <a:r>
              <a:rPr lang="es-MX" sz="1100">
                <a:solidFill>
                  <a:schemeClr val="bg1"/>
                </a:solidFill>
              </a:rPr>
              <a:t>La implementación de </a:t>
            </a:r>
            <a:r>
              <a:rPr lang="es-MX" sz="1100" err="1">
                <a:solidFill>
                  <a:schemeClr val="bg1"/>
                </a:solidFill>
              </a:rPr>
              <a:t>chatbots</a:t>
            </a:r>
            <a:r>
              <a:rPr lang="es-MX" sz="1100">
                <a:solidFill>
                  <a:schemeClr val="bg1"/>
                </a:solidFill>
              </a:rPr>
              <a:t> y asistentes virtuales basados en IA permite automatizar el proceso de cobro, facilitando la interacción con clientes, enviando recordatorios de pago y negociando condiciones de manera eficiente.</a:t>
            </a:r>
          </a:p>
          <a:p>
            <a:endParaRPr lang="es-MX" sz="1100">
              <a:solidFill>
                <a:schemeClr val="bg1"/>
              </a:solidFill>
            </a:endParaRPr>
          </a:p>
        </p:txBody>
      </p:sp>
      <p:sp>
        <p:nvSpPr>
          <p:cNvPr id="11" name="Data 10">
            <a:extLst>
              <a:ext uri="{FF2B5EF4-FFF2-40B4-BE49-F238E27FC236}">
                <a16:creationId xmlns:a16="http://schemas.microsoft.com/office/drawing/2014/main" id="{BEF0B586-E240-CCCE-596C-D4120D019087}"/>
              </a:ext>
            </a:extLst>
          </p:cNvPr>
          <p:cNvSpPr/>
          <p:nvPr/>
        </p:nvSpPr>
        <p:spPr bwMode="gray">
          <a:xfrm>
            <a:off x="5246681" y="1681823"/>
            <a:ext cx="2057941" cy="1814589"/>
          </a:xfrm>
          <a:prstGeom prst="flowChartInputOutput">
            <a:avLst/>
          </a:prstGeom>
          <a: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TextBox 11">
            <a:extLst>
              <a:ext uri="{FF2B5EF4-FFF2-40B4-BE49-F238E27FC236}">
                <a16:creationId xmlns:a16="http://schemas.microsoft.com/office/drawing/2014/main" id="{5455B190-92CA-3E17-987C-71248630E071}"/>
              </a:ext>
            </a:extLst>
          </p:cNvPr>
          <p:cNvSpPr txBox="1"/>
          <p:nvPr/>
        </p:nvSpPr>
        <p:spPr bwMode="gray">
          <a:xfrm>
            <a:off x="7465987" y="4329516"/>
            <a:ext cx="4311303" cy="816225"/>
          </a:xfrm>
          <a:prstGeom prst="rect">
            <a:avLst/>
          </a:prstGeom>
        </p:spPr>
        <p:txBody>
          <a:bodyPr vert="horz" wrap="square" lIns="0" tIns="0" rIns="0" bIns="0" rtlCol="0" anchor="t" anchorCtr="0">
            <a:noAutofit/>
          </a:bodyPr>
          <a:lstStyle/>
          <a:p>
            <a:pPr algn="l"/>
            <a:r>
              <a:rPr lang="es-419" sz="1400" b="1" i="0">
                <a:solidFill>
                  <a:schemeClr val="bg1"/>
                </a:solidFill>
                <a:effectLst/>
                <a:latin typeface="Arial" panose="020B0604020202020204" pitchFamily="34" charset="0"/>
              </a:rPr>
              <a:t>Análisis Cognitivo del Gasto</a:t>
            </a:r>
            <a:br>
              <a:rPr lang="es-419" sz="1400">
                <a:solidFill>
                  <a:schemeClr val="bg1"/>
                </a:solidFill>
              </a:rPr>
            </a:br>
            <a:r>
              <a:rPr lang="es-MX" sz="1100">
                <a:solidFill>
                  <a:schemeClr val="bg1"/>
                </a:solidFill>
              </a:rPr>
              <a:t>Mediante IA y análisis cognitivo, las empresas pueden clasificar gastos, detectar patrones de consumo y optimizar la gestión financiera. Esto permite mejorar la toma de decisiones y reducir costos innecesarios.</a:t>
            </a:r>
          </a:p>
          <a:p>
            <a:pPr algn="l"/>
            <a:endParaRPr lang="es-MX" sz="1100">
              <a:solidFill>
                <a:schemeClr val="bg1"/>
              </a:solidFill>
            </a:endParaRPr>
          </a:p>
          <a:p>
            <a:pPr algn="l"/>
            <a:endParaRPr lang="es-MX" sz="1100">
              <a:solidFill>
                <a:schemeClr val="bg1"/>
              </a:solidFill>
            </a:endParaRPr>
          </a:p>
        </p:txBody>
      </p:sp>
      <p:sp>
        <p:nvSpPr>
          <p:cNvPr id="15" name="Data 14">
            <a:extLst>
              <a:ext uri="{FF2B5EF4-FFF2-40B4-BE49-F238E27FC236}">
                <a16:creationId xmlns:a16="http://schemas.microsoft.com/office/drawing/2014/main" id="{1E1D15B8-D995-1C2C-556A-70CB85B7BBD5}"/>
              </a:ext>
            </a:extLst>
          </p:cNvPr>
          <p:cNvSpPr/>
          <p:nvPr/>
        </p:nvSpPr>
        <p:spPr bwMode="gray">
          <a:xfrm>
            <a:off x="4746951" y="3905009"/>
            <a:ext cx="2057941" cy="1814589"/>
          </a:xfrm>
          <a:prstGeom prst="flowChartInputOutput">
            <a:avLst/>
          </a:prstGeom>
          <a: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CE391E3-8786-5EC6-FA2D-7EE70315A107}"/>
              </a:ext>
            </a:extLst>
          </p:cNvPr>
          <p:cNvSpPr txBox="1"/>
          <p:nvPr/>
        </p:nvSpPr>
        <p:spPr bwMode="gray">
          <a:xfrm>
            <a:off x="576075" y="2020617"/>
            <a:ext cx="4878051" cy="1276349"/>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Automatización del Procesamiento de Facturas y </a:t>
            </a:r>
          </a:p>
          <a:p>
            <a:pPr algn="l"/>
            <a:r>
              <a:rPr lang="es-MX" sz="1400" b="1" i="0">
                <a:solidFill>
                  <a:schemeClr val="bg1"/>
                </a:solidFill>
                <a:effectLst/>
                <a:latin typeface="Arial" panose="020B0604020202020204" pitchFamily="34" charset="0"/>
              </a:rPr>
              <a:t>Gestión de Pagos</a:t>
            </a:r>
            <a:br>
              <a:rPr lang="es-MX" sz="1400"/>
            </a:br>
            <a:r>
              <a:rPr lang="es-MX" sz="1100">
                <a:solidFill>
                  <a:schemeClr val="bg1"/>
                </a:solidFill>
              </a:rPr>
              <a:t>La </a:t>
            </a:r>
            <a:r>
              <a:rPr lang="es-MX" sz="1100" err="1">
                <a:solidFill>
                  <a:schemeClr val="bg1"/>
                </a:solidFill>
              </a:rPr>
              <a:t>hiper-automatización</a:t>
            </a:r>
            <a:r>
              <a:rPr lang="es-MX" sz="1100">
                <a:solidFill>
                  <a:schemeClr val="bg1"/>
                </a:solidFill>
              </a:rPr>
              <a:t> permite optimizar la gestión de facturación, pagos y cobros mediante la integración de IA y RPA. Estas tecnologías eliminan tareas manuales, reducen errores y aceleran el procesamiento, mejorando la eficiencia en la administración financiera y el flujo de caja.</a:t>
            </a:r>
          </a:p>
          <a:p>
            <a:pPr algn="l"/>
            <a:endParaRPr lang="es-MX" sz="1100">
              <a:solidFill>
                <a:schemeClr val="bg1"/>
              </a:solidFill>
            </a:endParaRPr>
          </a:p>
          <a:p>
            <a:pPr algn="l"/>
            <a:endParaRPr lang="en-US" sz="1100">
              <a:solidFill>
                <a:schemeClr val="bg1"/>
              </a:solidFill>
            </a:endParaRPr>
          </a:p>
        </p:txBody>
      </p:sp>
      <p:sp>
        <p:nvSpPr>
          <p:cNvPr id="5" name="TextBox 4">
            <a:extLst>
              <a:ext uri="{FF2B5EF4-FFF2-40B4-BE49-F238E27FC236}">
                <a16:creationId xmlns:a16="http://schemas.microsoft.com/office/drawing/2014/main" id="{DC839644-0E56-15EA-D655-C1C0BD80C519}"/>
              </a:ext>
            </a:extLst>
          </p:cNvPr>
          <p:cNvSpPr txBox="1"/>
          <p:nvPr/>
        </p:nvSpPr>
        <p:spPr bwMode="gray">
          <a:xfrm>
            <a:off x="659061" y="4324154"/>
            <a:ext cx="3811573" cy="1455707"/>
          </a:xfrm>
          <a:prstGeom prst="rect">
            <a:avLst/>
          </a:prstGeom>
        </p:spPr>
        <p:txBody>
          <a:bodyPr vert="horz" wrap="square" lIns="0" tIns="0" rIns="0" bIns="0" rtlCol="0" anchor="t" anchorCtr="0">
            <a:noAutofit/>
          </a:bodyPr>
          <a:lstStyle/>
          <a:p>
            <a:pPr algn="l"/>
            <a:r>
              <a:rPr lang="es-419" sz="1400" b="1" i="0">
                <a:solidFill>
                  <a:schemeClr val="bg1"/>
                </a:solidFill>
                <a:effectLst/>
                <a:latin typeface="Arial" panose="020B0604020202020204" pitchFamily="34" charset="0"/>
              </a:rPr>
              <a:t>Modelización Predictiva de Riesgos</a:t>
            </a:r>
          </a:p>
          <a:p>
            <a:r>
              <a:rPr lang="es-MX" sz="1100">
                <a:solidFill>
                  <a:schemeClr val="bg1"/>
                </a:solidFill>
              </a:rPr>
              <a:t>Los modelos de IA pueden analizar patrones en transacciones financieras y predecir posibles riesgos de impago, fraude o incumplimientos. Esto permite a las empresas mitigar riesgos antes de que ocurran y optimizar sus estrategias financieras.</a:t>
            </a:r>
          </a:p>
          <a:p>
            <a:endParaRPr lang="es-MX" sz="1100">
              <a:solidFill>
                <a:schemeClr val="bg1"/>
              </a:solidFill>
            </a:endParaRPr>
          </a:p>
        </p:txBody>
      </p:sp>
    </p:spTree>
    <p:extLst>
      <p:ext uri="{BB962C8B-B14F-4D97-AF65-F5344CB8AC3E}">
        <p14:creationId xmlns:p14="http://schemas.microsoft.com/office/powerpoint/2010/main" val="177186742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B36406-1769-BF54-4366-815C908170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B7122AC-D77E-EBE7-5A7D-1F75AC2D7EC0}"/>
              </a:ext>
            </a:extLst>
          </p:cNvPr>
          <p:cNvSpPr txBox="1"/>
          <p:nvPr/>
        </p:nvSpPr>
        <p:spPr>
          <a:xfrm>
            <a:off x="-1" y="3965272"/>
            <a:ext cx="5129699"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sp>
        <p:nvSpPr>
          <p:cNvPr id="2" name="TextBox 1">
            <a:extLst>
              <a:ext uri="{FF2B5EF4-FFF2-40B4-BE49-F238E27FC236}">
                <a16:creationId xmlns:a16="http://schemas.microsoft.com/office/drawing/2014/main" id="{A27197A9-6B43-EE0E-F2C8-838A2962B6FF}"/>
              </a:ext>
            </a:extLst>
          </p:cNvPr>
          <p:cNvSpPr txBox="1"/>
          <p:nvPr/>
        </p:nvSpPr>
        <p:spPr>
          <a:xfrm>
            <a:off x="11615" y="1740371"/>
            <a:ext cx="5764306"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graphicFrame>
        <p:nvGraphicFramePr>
          <p:cNvPr id="8" name="Table 7">
            <a:extLst>
              <a:ext uri="{FF2B5EF4-FFF2-40B4-BE49-F238E27FC236}">
                <a16:creationId xmlns:a16="http://schemas.microsoft.com/office/drawing/2014/main" id="{55561867-F7E2-AFD8-FCF5-3516C58EFCC5}"/>
              </a:ext>
            </a:extLst>
          </p:cNvPr>
          <p:cNvGraphicFramePr>
            <a:graphicFrameLocks noGrp="1"/>
          </p:cNvGraphicFramePr>
          <p:nvPr>
            <p:extLst>
              <p:ext uri="{D42A27DB-BD31-4B8C-83A1-F6EECF244321}">
                <p14:modId xmlns:p14="http://schemas.microsoft.com/office/powerpoint/2010/main" val="1459577308"/>
              </p:ext>
            </p:extLst>
          </p:nvPr>
        </p:nvGraphicFramePr>
        <p:xfrm>
          <a:off x="416151" y="261277"/>
          <a:ext cx="4330800" cy="1097280"/>
        </p:xfrm>
        <a:graphic>
          <a:graphicData uri="http://schemas.openxmlformats.org/drawingml/2006/table">
            <a:tbl>
              <a:tblPr firstRow="1" bandRow="1">
                <a:tableStyleId>{5C22544A-7EE6-4342-B048-85BDC9FD1C3A}</a:tableStyleId>
              </a:tblPr>
              <a:tblGrid>
                <a:gridCol w="4330800">
                  <a:extLst>
                    <a:ext uri="{9D8B030D-6E8A-4147-A177-3AD203B41FA5}">
                      <a16:colId xmlns:a16="http://schemas.microsoft.com/office/drawing/2014/main" val="3039716418"/>
                    </a:ext>
                  </a:extLst>
                </a:gridCol>
              </a:tblGrid>
              <a:tr h="1065499">
                <a:tc>
                  <a:txBody>
                    <a:bodyPr/>
                    <a:lstStyle/>
                    <a:p>
                      <a:pPr>
                        <a:spcAft>
                          <a:spcPts val="600"/>
                        </a:spcAft>
                      </a:pPr>
                      <a:r>
                        <a:rPr lang="en-US" altLang="en-US" sz="2400" spc="50">
                          <a:solidFill>
                            <a:schemeClr val="bg1"/>
                          </a:solidFill>
                          <a:latin typeface="Open Sans" panose="020B0606030504020204" pitchFamily="34" charset="0"/>
                        </a:rPr>
                        <a:t>Auditoría interna</a:t>
                      </a:r>
                    </a:p>
                    <a:p>
                      <a:pPr marL="0" marR="0" lvl="0" indent="0" algn="l" defTabSz="914400" rtl="0" eaLnBrk="1" fontAlgn="auto" latinLnBrk="0" hangingPunct="1">
                        <a:lnSpc>
                          <a:spcPct val="100000"/>
                        </a:lnSpc>
                        <a:spcBef>
                          <a:spcPts val="0"/>
                        </a:spcBef>
                        <a:spcAft>
                          <a:spcPts val="600"/>
                        </a:spcAft>
                        <a:buClrTx/>
                        <a:buSzTx/>
                        <a:buFontTx/>
                        <a:buNone/>
                        <a:tabLst/>
                        <a:defRPr/>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
        <p:nvSpPr>
          <p:cNvPr id="10" name="TextBox 9">
            <a:extLst>
              <a:ext uri="{FF2B5EF4-FFF2-40B4-BE49-F238E27FC236}">
                <a16:creationId xmlns:a16="http://schemas.microsoft.com/office/drawing/2014/main" id="{85815E81-AC0F-48D6-63F7-1FA693CA7CDE}"/>
              </a:ext>
            </a:extLst>
          </p:cNvPr>
          <p:cNvSpPr txBox="1"/>
          <p:nvPr/>
        </p:nvSpPr>
        <p:spPr bwMode="gray">
          <a:xfrm>
            <a:off x="7804352" y="2218348"/>
            <a:ext cx="3811573" cy="784827"/>
          </a:xfrm>
          <a:prstGeom prst="rect">
            <a:avLst/>
          </a:prstGeom>
        </p:spPr>
        <p:txBody>
          <a:bodyPr vert="horz" wrap="square" lIns="0" tIns="0" rIns="0" bIns="0" rtlCol="0" anchor="t" anchorCtr="0">
            <a:noAutofit/>
          </a:bodyPr>
          <a:lstStyle/>
          <a:p>
            <a:pPr algn="l"/>
            <a:r>
              <a:rPr lang="es-419" sz="1400" b="1" i="0">
                <a:solidFill>
                  <a:schemeClr val="bg1"/>
                </a:solidFill>
                <a:effectLst/>
                <a:latin typeface="Arial" panose="020B0604020202020204" pitchFamily="34" charset="0"/>
              </a:rPr>
              <a:t>Supervisión del Cumplimiento Normativo</a:t>
            </a:r>
          </a:p>
          <a:p>
            <a:r>
              <a:rPr lang="es-MX" sz="1100">
                <a:solidFill>
                  <a:schemeClr val="bg1"/>
                </a:solidFill>
              </a:rPr>
              <a:t>Los sistemas automatizados pueden monitorear regulaciones y normativas internas en tiempo real, alertando sobre desviaciones y asegurando la conformidad con estándares de auditoría.</a:t>
            </a:r>
          </a:p>
          <a:p>
            <a:endParaRPr lang="es-MX" sz="1100">
              <a:solidFill>
                <a:schemeClr val="bg1"/>
              </a:solidFill>
            </a:endParaRPr>
          </a:p>
          <a:p>
            <a:endParaRPr lang="es-MX" sz="1100">
              <a:solidFill>
                <a:schemeClr val="bg1"/>
              </a:solidFill>
            </a:endParaRPr>
          </a:p>
        </p:txBody>
      </p:sp>
      <p:sp>
        <p:nvSpPr>
          <p:cNvPr id="11" name="Data 10">
            <a:extLst>
              <a:ext uri="{FF2B5EF4-FFF2-40B4-BE49-F238E27FC236}">
                <a16:creationId xmlns:a16="http://schemas.microsoft.com/office/drawing/2014/main" id="{812B5F12-8BFB-1A3E-3609-C7128ADBE1C0}"/>
              </a:ext>
            </a:extLst>
          </p:cNvPr>
          <p:cNvSpPr/>
          <p:nvPr/>
        </p:nvSpPr>
        <p:spPr bwMode="gray">
          <a:xfrm>
            <a:off x="5246681" y="1681823"/>
            <a:ext cx="2057941" cy="1814589"/>
          </a:xfrm>
          <a:prstGeom prst="flowChartInputOutput">
            <a:avLst/>
          </a:prstGeom>
          <a: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TextBox 11">
            <a:extLst>
              <a:ext uri="{FF2B5EF4-FFF2-40B4-BE49-F238E27FC236}">
                <a16:creationId xmlns:a16="http://schemas.microsoft.com/office/drawing/2014/main" id="{F58B0EDA-315E-A886-58A4-C47DBD088977}"/>
              </a:ext>
            </a:extLst>
          </p:cNvPr>
          <p:cNvSpPr txBox="1"/>
          <p:nvPr/>
        </p:nvSpPr>
        <p:spPr bwMode="gray">
          <a:xfrm>
            <a:off x="7465987" y="4329516"/>
            <a:ext cx="4311303" cy="1625498"/>
          </a:xfrm>
          <a:prstGeom prst="rect">
            <a:avLst/>
          </a:prstGeom>
        </p:spPr>
        <p:txBody>
          <a:bodyPr vert="horz" wrap="square" lIns="0" tIns="0" rIns="0" bIns="0" rtlCol="0" anchor="t" anchorCtr="0">
            <a:noAutofit/>
          </a:bodyPr>
          <a:lstStyle/>
          <a:p>
            <a:pPr algn="l"/>
            <a:r>
              <a:rPr lang="es-419" sz="1400" b="1" i="0">
                <a:solidFill>
                  <a:schemeClr val="bg1"/>
                </a:solidFill>
                <a:effectLst/>
                <a:latin typeface="Arial" panose="020B0604020202020204" pitchFamily="34" charset="0"/>
              </a:rPr>
              <a:t>Monitoreo Continuo del Cumplimiento de Normas Internas</a:t>
            </a:r>
            <a:br>
              <a:rPr lang="es-419" sz="1400">
                <a:solidFill>
                  <a:schemeClr val="bg1"/>
                </a:solidFill>
              </a:rPr>
            </a:br>
            <a:r>
              <a:rPr lang="es-MX" sz="1100">
                <a:solidFill>
                  <a:schemeClr val="bg1"/>
                </a:solidFill>
              </a:rPr>
              <a:t>Las automatizaciones permite la supervisión constante de procesos internos, asegurado que las operaciones se alineen con las políticas corporativa y regulaciones establecidas. Esto minimiza riesgos de incumplimiento y facilita auditoria internas.</a:t>
            </a:r>
          </a:p>
          <a:p>
            <a:pPr algn="l"/>
            <a:endParaRPr lang="es-MX" sz="1100">
              <a:solidFill>
                <a:schemeClr val="bg1"/>
              </a:solidFill>
            </a:endParaRPr>
          </a:p>
          <a:p>
            <a:pPr algn="l"/>
            <a:endParaRPr lang="es-MX" sz="1100">
              <a:solidFill>
                <a:schemeClr val="bg1"/>
              </a:solidFill>
            </a:endParaRPr>
          </a:p>
        </p:txBody>
      </p:sp>
      <p:sp>
        <p:nvSpPr>
          <p:cNvPr id="15" name="Data 14">
            <a:extLst>
              <a:ext uri="{FF2B5EF4-FFF2-40B4-BE49-F238E27FC236}">
                <a16:creationId xmlns:a16="http://schemas.microsoft.com/office/drawing/2014/main" id="{1DD1C1F0-E7FC-AE8C-7DE7-9E51E352DEA1}"/>
              </a:ext>
            </a:extLst>
          </p:cNvPr>
          <p:cNvSpPr/>
          <p:nvPr/>
        </p:nvSpPr>
        <p:spPr bwMode="gray">
          <a:xfrm>
            <a:off x="4746951" y="3905009"/>
            <a:ext cx="2057941" cy="1814589"/>
          </a:xfrm>
          <a:prstGeom prst="flowChartInputOutput">
            <a:avLst/>
          </a:prstGeom>
          <a: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F158B034-EF75-26D5-652F-5C98C1A2DD2C}"/>
              </a:ext>
            </a:extLst>
          </p:cNvPr>
          <p:cNvSpPr txBox="1"/>
          <p:nvPr/>
        </p:nvSpPr>
        <p:spPr bwMode="gray">
          <a:xfrm>
            <a:off x="576075" y="2152651"/>
            <a:ext cx="4553623" cy="850525"/>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Detección de Riesgos y Fraudes</a:t>
            </a:r>
            <a:br>
              <a:rPr lang="es-MX" sz="1400">
                <a:solidFill>
                  <a:schemeClr val="bg1"/>
                </a:solidFill>
              </a:rPr>
            </a:br>
            <a:r>
              <a:rPr lang="es-MX" sz="1100">
                <a:solidFill>
                  <a:schemeClr val="bg1"/>
                </a:solidFill>
              </a:rPr>
              <a:t>La automatización en auditoría permite identificar irregularidades mediante el análisis de grandes volúmenes de datos. IA y machine </a:t>
            </a:r>
            <a:r>
              <a:rPr lang="es-MX" sz="1100" err="1">
                <a:solidFill>
                  <a:schemeClr val="bg1"/>
                </a:solidFill>
              </a:rPr>
              <a:t>learning</a:t>
            </a:r>
            <a:r>
              <a:rPr lang="es-MX" sz="1100">
                <a:solidFill>
                  <a:schemeClr val="bg1"/>
                </a:solidFill>
              </a:rPr>
              <a:t> pueden detectar patrones sospechosos y prevenir fraudes en tiempo real.</a:t>
            </a:r>
          </a:p>
          <a:p>
            <a:pPr algn="l"/>
            <a:endParaRPr lang="es-MX" sz="1100">
              <a:solidFill>
                <a:schemeClr val="bg1"/>
              </a:solidFill>
            </a:endParaRPr>
          </a:p>
          <a:p>
            <a:pPr algn="l"/>
            <a:endParaRPr lang="es-MX" sz="1100">
              <a:solidFill>
                <a:schemeClr val="bg1"/>
              </a:solidFill>
            </a:endParaRPr>
          </a:p>
          <a:p>
            <a:pPr algn="l"/>
            <a:endParaRPr lang="en-US" sz="1100">
              <a:solidFill>
                <a:schemeClr val="bg1"/>
              </a:solidFill>
            </a:endParaRPr>
          </a:p>
        </p:txBody>
      </p:sp>
      <p:sp>
        <p:nvSpPr>
          <p:cNvPr id="5" name="TextBox 4">
            <a:extLst>
              <a:ext uri="{FF2B5EF4-FFF2-40B4-BE49-F238E27FC236}">
                <a16:creationId xmlns:a16="http://schemas.microsoft.com/office/drawing/2014/main" id="{634BEFB9-67C2-14A0-C039-7ADB53419589}"/>
              </a:ext>
            </a:extLst>
          </p:cNvPr>
          <p:cNvSpPr txBox="1"/>
          <p:nvPr/>
        </p:nvSpPr>
        <p:spPr bwMode="gray">
          <a:xfrm>
            <a:off x="659061" y="4324155"/>
            <a:ext cx="3811573" cy="1216034"/>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Generación Automática de Informes de Auditoría</a:t>
            </a:r>
          </a:p>
          <a:p>
            <a:r>
              <a:rPr lang="es-MX" sz="1100">
                <a:solidFill>
                  <a:schemeClr val="bg1"/>
                </a:solidFill>
              </a:rPr>
              <a:t>Las herramientas de </a:t>
            </a:r>
            <a:r>
              <a:rPr lang="es-MX" sz="1100" err="1">
                <a:solidFill>
                  <a:schemeClr val="bg1"/>
                </a:solidFill>
              </a:rPr>
              <a:t>hiper-automatización</a:t>
            </a:r>
            <a:r>
              <a:rPr lang="es-MX" sz="1100">
                <a:solidFill>
                  <a:schemeClr val="bg1"/>
                </a:solidFill>
              </a:rPr>
              <a:t> pueden consolidar datos financieros y generar informes de auditoría de manera estructurada, asegurando precisión y cumplimiento de normativas.</a:t>
            </a:r>
          </a:p>
          <a:p>
            <a:endParaRPr lang="es-MX" sz="1100">
              <a:solidFill>
                <a:schemeClr val="bg1"/>
              </a:solidFill>
            </a:endParaRPr>
          </a:p>
          <a:p>
            <a:endParaRPr lang="es-MX" sz="1100">
              <a:solidFill>
                <a:schemeClr val="bg1"/>
              </a:solidFill>
            </a:endParaRPr>
          </a:p>
        </p:txBody>
      </p:sp>
    </p:spTree>
    <p:extLst>
      <p:ext uri="{BB962C8B-B14F-4D97-AF65-F5344CB8AC3E}">
        <p14:creationId xmlns:p14="http://schemas.microsoft.com/office/powerpoint/2010/main" val="219497023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A922C1-2C1C-377B-AC66-1ED31B5C23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6F618D-F73F-5060-8E4A-2791EE0E2DDC}"/>
              </a:ext>
            </a:extLst>
          </p:cNvPr>
          <p:cNvSpPr txBox="1"/>
          <p:nvPr/>
        </p:nvSpPr>
        <p:spPr>
          <a:xfrm>
            <a:off x="-104927" y="2330824"/>
            <a:ext cx="5627186" cy="25784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a:p>
            <a:endParaRPr lang="es-419"/>
          </a:p>
          <a:p>
            <a:endParaRPr lang="es-419"/>
          </a:p>
          <a:p>
            <a:endParaRPr lang="es-419"/>
          </a:p>
        </p:txBody>
      </p:sp>
      <p:graphicFrame>
        <p:nvGraphicFramePr>
          <p:cNvPr id="8" name="Table 7">
            <a:extLst>
              <a:ext uri="{FF2B5EF4-FFF2-40B4-BE49-F238E27FC236}">
                <a16:creationId xmlns:a16="http://schemas.microsoft.com/office/drawing/2014/main" id="{B3D3C9FF-86F5-2E39-69C9-5986CCBF9FD5}"/>
              </a:ext>
            </a:extLst>
          </p:cNvPr>
          <p:cNvGraphicFramePr>
            <a:graphicFrameLocks noGrp="1"/>
          </p:cNvGraphicFramePr>
          <p:nvPr>
            <p:extLst>
              <p:ext uri="{D42A27DB-BD31-4B8C-83A1-F6EECF244321}">
                <p14:modId xmlns:p14="http://schemas.microsoft.com/office/powerpoint/2010/main" val="1410590256"/>
              </p:ext>
            </p:extLst>
          </p:nvPr>
        </p:nvGraphicFramePr>
        <p:xfrm>
          <a:off x="209963" y="260041"/>
          <a:ext cx="6172908" cy="1097280"/>
        </p:xfrm>
        <a:graphic>
          <a:graphicData uri="http://schemas.openxmlformats.org/drawingml/2006/table">
            <a:tbl>
              <a:tblPr firstRow="1" bandRow="1">
                <a:tableStyleId>{5C22544A-7EE6-4342-B048-85BDC9FD1C3A}</a:tableStyleId>
              </a:tblPr>
              <a:tblGrid>
                <a:gridCol w="6172908">
                  <a:extLst>
                    <a:ext uri="{9D8B030D-6E8A-4147-A177-3AD203B41FA5}">
                      <a16:colId xmlns:a16="http://schemas.microsoft.com/office/drawing/2014/main" val="3039716418"/>
                    </a:ext>
                  </a:extLst>
                </a:gridCol>
              </a:tblGrid>
              <a:tr h="1065499">
                <a:tc>
                  <a:txBody>
                    <a:bodyPr/>
                    <a:lstStyle/>
                    <a:p>
                      <a:pPr>
                        <a:spcAft>
                          <a:spcPts val="600"/>
                        </a:spcAft>
                      </a:pPr>
                      <a:r>
                        <a:rPr lang="en-US" altLang="en-US" sz="2400" spc="50">
                          <a:solidFill>
                            <a:schemeClr val="bg1"/>
                          </a:solidFill>
                          <a:latin typeface="Open Sans" panose="020B0606030504020204" pitchFamily="34" charset="0"/>
                        </a:rPr>
                        <a:t>Tesorería</a:t>
                      </a:r>
                    </a:p>
                    <a:p>
                      <a:pPr>
                        <a:spcAft>
                          <a:spcPts val="600"/>
                        </a:spcAft>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
        <p:nvSpPr>
          <p:cNvPr id="10" name="TextBox 9">
            <a:extLst>
              <a:ext uri="{FF2B5EF4-FFF2-40B4-BE49-F238E27FC236}">
                <a16:creationId xmlns:a16="http://schemas.microsoft.com/office/drawing/2014/main" id="{1FBAE86E-E4D0-85FE-E880-093083DB8082}"/>
              </a:ext>
            </a:extLst>
          </p:cNvPr>
          <p:cNvSpPr txBox="1"/>
          <p:nvPr/>
        </p:nvSpPr>
        <p:spPr bwMode="gray">
          <a:xfrm>
            <a:off x="7804352" y="2141981"/>
            <a:ext cx="3811573" cy="1478056"/>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Análisis de Riesgo de Contraparte y Posiciones de Divisas</a:t>
            </a:r>
          </a:p>
          <a:p>
            <a:r>
              <a:rPr lang="es-MX" sz="1100">
                <a:solidFill>
                  <a:schemeClr val="bg1"/>
                </a:solidFill>
              </a:rPr>
              <a:t>La IA permite evaluar el riesgo financiero de operaciones en distintas divisas, optimizando estrategias de cobertura y reduciendo la exposición a fluctuaciones monetarias.</a:t>
            </a:r>
          </a:p>
          <a:p>
            <a:endParaRPr lang="es-MX" sz="1100">
              <a:solidFill>
                <a:schemeClr val="bg1"/>
              </a:solidFill>
            </a:endParaRPr>
          </a:p>
          <a:p>
            <a:endParaRPr lang="es-MX" sz="1100">
              <a:solidFill>
                <a:schemeClr val="bg1"/>
              </a:solidFill>
            </a:endParaRPr>
          </a:p>
        </p:txBody>
      </p:sp>
      <p:sp>
        <p:nvSpPr>
          <p:cNvPr id="12" name="TextBox 11">
            <a:extLst>
              <a:ext uri="{FF2B5EF4-FFF2-40B4-BE49-F238E27FC236}">
                <a16:creationId xmlns:a16="http://schemas.microsoft.com/office/drawing/2014/main" id="{7EEC6342-9CFE-F954-525B-37AFC55B7C7F}"/>
              </a:ext>
            </a:extLst>
          </p:cNvPr>
          <p:cNvSpPr txBox="1"/>
          <p:nvPr/>
        </p:nvSpPr>
        <p:spPr bwMode="gray">
          <a:xfrm>
            <a:off x="7304622" y="4278177"/>
            <a:ext cx="4311303" cy="1625498"/>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algn="l"/>
            <a:r>
              <a:rPr lang="es-MX" sz="1400" b="1" i="0">
                <a:solidFill>
                  <a:schemeClr val="bg1"/>
                </a:solidFill>
                <a:effectLst/>
                <a:latin typeface="Arial" panose="020B0604020202020204" pitchFamily="34" charset="0"/>
              </a:rPr>
              <a:t>Optimización de Inversiones y Liquidez</a:t>
            </a:r>
            <a:br>
              <a:rPr lang="es-MX" sz="1400"/>
            </a:br>
            <a:r>
              <a:rPr lang="es-MX" sz="1100">
                <a:solidFill>
                  <a:schemeClr val="bg1"/>
                </a:solidFill>
              </a:rPr>
              <a:t>Los algoritmos de IA pueden analizar diversas combinaciones de inversión para maximizar la rentabilidad y asegurar disponibilidad de liquidez según las necesidades de la empresa.</a:t>
            </a:r>
          </a:p>
          <a:p>
            <a:pPr algn="l"/>
            <a:endParaRPr lang="es-MX" sz="1100">
              <a:solidFill>
                <a:schemeClr val="bg1"/>
              </a:solidFill>
            </a:endParaRPr>
          </a:p>
          <a:p>
            <a:pPr algn="l"/>
            <a:endParaRPr lang="es-MX" sz="1100">
              <a:solidFill>
                <a:schemeClr val="bg1"/>
              </a:solidFill>
            </a:endParaRPr>
          </a:p>
          <a:p>
            <a:pPr algn="l"/>
            <a:endParaRPr lang="es-MX" sz="1100">
              <a:solidFill>
                <a:schemeClr val="bg1"/>
              </a:solidFill>
            </a:endParaRPr>
          </a:p>
        </p:txBody>
      </p:sp>
      <p:sp>
        <p:nvSpPr>
          <p:cNvPr id="4" name="TextBox 3">
            <a:extLst>
              <a:ext uri="{FF2B5EF4-FFF2-40B4-BE49-F238E27FC236}">
                <a16:creationId xmlns:a16="http://schemas.microsoft.com/office/drawing/2014/main" id="{87686FB5-3AA0-28D2-496F-4E388B0AA120}"/>
              </a:ext>
            </a:extLst>
          </p:cNvPr>
          <p:cNvSpPr txBox="1"/>
          <p:nvPr/>
        </p:nvSpPr>
        <p:spPr bwMode="gray">
          <a:xfrm>
            <a:off x="611506" y="2961897"/>
            <a:ext cx="4194320" cy="1316280"/>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Automatización de la Previsión y Gestión de Tesorería</a:t>
            </a:r>
          </a:p>
          <a:p>
            <a:endParaRPr lang="es-MX" sz="1100" b="1">
              <a:solidFill>
                <a:schemeClr val="bg1"/>
              </a:solidFill>
              <a:ea typeface="Open Sans" panose="020B0606030504020204" pitchFamily="34" charset="0"/>
              <a:cs typeface="Open Sans" panose="020B0606030504020204" pitchFamily="34" charset="0"/>
            </a:endParaRPr>
          </a:p>
          <a:p>
            <a:pPr>
              <a:lnSpc>
                <a:spcPct val="106000"/>
              </a:lnSpc>
              <a:defRPr/>
            </a:pPr>
            <a:r>
              <a:rPr lang="es-MX" sz="1100" b="0" i="0">
                <a:solidFill>
                  <a:schemeClr val="bg1"/>
                </a:solidFill>
                <a:effectLst/>
                <a:latin typeface="Arial" panose="020B0604020202020204" pitchFamily="34" charset="0"/>
              </a:rPr>
              <a:t>Las herramientas de </a:t>
            </a:r>
            <a:r>
              <a:rPr lang="es-MX" sz="1100" b="0" i="0" err="1">
                <a:solidFill>
                  <a:schemeClr val="bg1"/>
                </a:solidFill>
                <a:effectLst/>
                <a:latin typeface="Arial" panose="020B0604020202020204" pitchFamily="34" charset="0"/>
              </a:rPr>
              <a:t>hiper-automatización</a:t>
            </a:r>
            <a:r>
              <a:rPr lang="es-MX" sz="1100" b="0" i="0">
                <a:solidFill>
                  <a:schemeClr val="bg1"/>
                </a:solidFill>
                <a:effectLst/>
                <a:latin typeface="Arial" panose="020B0604020202020204" pitchFamily="34" charset="0"/>
              </a:rPr>
              <a:t> pueden prever flujos de caja, optimizar la liquidez y mejorar la visibilidad de la tesorería en tiempo real, facilitando la toma de decisiones estratégicas.</a:t>
            </a:r>
          </a:p>
          <a:p>
            <a:pPr>
              <a:lnSpc>
                <a:spcPct val="106000"/>
              </a:lnSpc>
              <a:defRPr/>
            </a:pPr>
            <a:endParaRPr lang="es-MX" sz="1100" b="0" i="0">
              <a:solidFill>
                <a:schemeClr val="bg1"/>
              </a:solidFill>
              <a:effectLst/>
              <a:latin typeface="Arial" panose="020B0604020202020204" pitchFamily="34" charset="0"/>
            </a:endParaRPr>
          </a:p>
        </p:txBody>
      </p:sp>
      <p:sp>
        <p:nvSpPr>
          <p:cNvPr id="15" name="Data 14">
            <a:extLst>
              <a:ext uri="{FF2B5EF4-FFF2-40B4-BE49-F238E27FC236}">
                <a16:creationId xmlns:a16="http://schemas.microsoft.com/office/drawing/2014/main" id="{24206F29-C507-279A-B98E-C913A0FF21E7}"/>
              </a:ext>
            </a:extLst>
          </p:cNvPr>
          <p:cNvSpPr/>
          <p:nvPr/>
        </p:nvSpPr>
        <p:spPr bwMode="gray">
          <a:xfrm>
            <a:off x="5246680" y="1681822"/>
            <a:ext cx="2088000" cy="1814589"/>
          </a:xfrm>
          <a:prstGeom prst="flowChartInputOutput">
            <a:avLst/>
          </a:prstGeom>
          <a: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Data 14">
            <a:extLst>
              <a:ext uri="{FF2B5EF4-FFF2-40B4-BE49-F238E27FC236}">
                <a16:creationId xmlns:a16="http://schemas.microsoft.com/office/drawing/2014/main" id="{789E91BE-97FF-F581-A101-C1A14E10CFF9}"/>
              </a:ext>
            </a:extLst>
          </p:cNvPr>
          <p:cNvSpPr/>
          <p:nvPr/>
        </p:nvSpPr>
        <p:spPr bwMode="gray">
          <a:xfrm>
            <a:off x="4731431" y="3904042"/>
            <a:ext cx="2088000" cy="1814589"/>
          </a:xfrm>
          <a:prstGeom prst="flowChartInputOutput">
            <a:avLst/>
          </a:prstGeom>
          <a: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76036756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E43401B-ACD8-1B11-D458-B176012533D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DF8F0E-1D01-E263-EC9F-C3DD7A440DCE}"/>
              </a:ext>
            </a:extLst>
          </p:cNvPr>
          <p:cNvSpPr txBox="1"/>
          <p:nvPr/>
        </p:nvSpPr>
        <p:spPr>
          <a:xfrm>
            <a:off x="-1" y="2330824"/>
            <a:ext cx="5522259" cy="25784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a:p>
            <a:endParaRPr lang="es-419"/>
          </a:p>
          <a:p>
            <a:endParaRPr lang="es-419"/>
          </a:p>
          <a:p>
            <a:endParaRPr lang="es-419"/>
          </a:p>
        </p:txBody>
      </p:sp>
      <p:graphicFrame>
        <p:nvGraphicFramePr>
          <p:cNvPr id="8" name="Table 7">
            <a:extLst>
              <a:ext uri="{FF2B5EF4-FFF2-40B4-BE49-F238E27FC236}">
                <a16:creationId xmlns:a16="http://schemas.microsoft.com/office/drawing/2014/main" id="{F3D6D2F3-3075-3069-ACF9-5AF5D9EB0BA1}"/>
              </a:ext>
            </a:extLst>
          </p:cNvPr>
          <p:cNvGraphicFramePr>
            <a:graphicFrameLocks noGrp="1"/>
          </p:cNvGraphicFramePr>
          <p:nvPr>
            <p:extLst>
              <p:ext uri="{D42A27DB-BD31-4B8C-83A1-F6EECF244321}">
                <p14:modId xmlns:p14="http://schemas.microsoft.com/office/powerpoint/2010/main" val="3613164834"/>
              </p:ext>
            </p:extLst>
          </p:nvPr>
        </p:nvGraphicFramePr>
        <p:xfrm>
          <a:off x="209963" y="260041"/>
          <a:ext cx="6172908" cy="1097280"/>
        </p:xfrm>
        <a:graphic>
          <a:graphicData uri="http://schemas.openxmlformats.org/drawingml/2006/table">
            <a:tbl>
              <a:tblPr firstRow="1" bandRow="1">
                <a:tableStyleId>{5C22544A-7EE6-4342-B048-85BDC9FD1C3A}</a:tableStyleId>
              </a:tblPr>
              <a:tblGrid>
                <a:gridCol w="6172908">
                  <a:extLst>
                    <a:ext uri="{9D8B030D-6E8A-4147-A177-3AD203B41FA5}">
                      <a16:colId xmlns:a16="http://schemas.microsoft.com/office/drawing/2014/main" val="3039716418"/>
                    </a:ext>
                  </a:extLst>
                </a:gridCol>
              </a:tblGrid>
              <a:tr h="1065499">
                <a:tc>
                  <a:txBody>
                    <a:bodyPr/>
                    <a:lstStyle/>
                    <a:p>
                      <a:pPr>
                        <a:spcAft>
                          <a:spcPts val="600"/>
                        </a:spcAft>
                      </a:pPr>
                      <a:r>
                        <a:rPr lang="en-US" altLang="en-US" sz="2400" spc="50">
                          <a:solidFill>
                            <a:schemeClr val="bg1"/>
                          </a:solidFill>
                          <a:latin typeface="Open Sans" panose="020B0606030504020204" pitchFamily="34" charset="0"/>
                        </a:rPr>
                        <a:t>Impuestos</a:t>
                      </a:r>
                    </a:p>
                    <a:p>
                      <a:pPr>
                        <a:spcAft>
                          <a:spcPts val="600"/>
                        </a:spcAft>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
        <p:nvSpPr>
          <p:cNvPr id="10" name="TextBox 9">
            <a:extLst>
              <a:ext uri="{FF2B5EF4-FFF2-40B4-BE49-F238E27FC236}">
                <a16:creationId xmlns:a16="http://schemas.microsoft.com/office/drawing/2014/main" id="{8867CE8D-8521-9CA8-5227-3AE3FDCA9B69}"/>
              </a:ext>
            </a:extLst>
          </p:cNvPr>
          <p:cNvSpPr txBox="1"/>
          <p:nvPr/>
        </p:nvSpPr>
        <p:spPr bwMode="gray">
          <a:xfrm>
            <a:off x="7804352" y="2141981"/>
            <a:ext cx="3811573" cy="1478056"/>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Monitoreo de Cambios en Legislación Tributaria</a:t>
            </a:r>
          </a:p>
          <a:p>
            <a:r>
              <a:rPr lang="es-MX" sz="1100">
                <a:solidFill>
                  <a:schemeClr val="bg1"/>
                </a:solidFill>
              </a:rPr>
              <a:t>La IA puede analizar cambios normativos y generar alertas sobre nuevas disposiciones fiscales, asegurando que la empresa cumpla con las regulaciones vigentes.</a:t>
            </a:r>
          </a:p>
          <a:p>
            <a:endParaRPr lang="es-MX" sz="1100">
              <a:solidFill>
                <a:schemeClr val="bg1"/>
              </a:solidFill>
            </a:endParaRPr>
          </a:p>
          <a:p>
            <a:endParaRPr lang="es-MX" sz="1100">
              <a:solidFill>
                <a:schemeClr val="bg1"/>
              </a:solidFill>
            </a:endParaRPr>
          </a:p>
          <a:p>
            <a:endParaRPr lang="es-MX" sz="1100">
              <a:solidFill>
                <a:schemeClr val="bg1"/>
              </a:solidFill>
            </a:endParaRPr>
          </a:p>
        </p:txBody>
      </p:sp>
      <p:sp>
        <p:nvSpPr>
          <p:cNvPr id="12" name="TextBox 11">
            <a:extLst>
              <a:ext uri="{FF2B5EF4-FFF2-40B4-BE49-F238E27FC236}">
                <a16:creationId xmlns:a16="http://schemas.microsoft.com/office/drawing/2014/main" id="{1CECFF58-0AE6-7854-A461-4F6BEB2AC077}"/>
              </a:ext>
            </a:extLst>
          </p:cNvPr>
          <p:cNvSpPr txBox="1"/>
          <p:nvPr/>
        </p:nvSpPr>
        <p:spPr bwMode="gray">
          <a:xfrm>
            <a:off x="7304622" y="4278177"/>
            <a:ext cx="4311303" cy="1625498"/>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Supervisión del Cumplimiento Normativo Tributario</a:t>
            </a:r>
            <a:br>
              <a:rPr lang="es-MX" sz="1400"/>
            </a:br>
            <a:r>
              <a:rPr lang="es-MX" sz="1100">
                <a:solidFill>
                  <a:schemeClr val="bg1"/>
                </a:solidFill>
              </a:rPr>
              <a:t>Los procesos automatizados pueden monitorear y validar el cumplimiento de las normativas fiscales, reduciendo riesgos de sanciones y garantizando transparencia en la gestión tributaria.</a:t>
            </a:r>
          </a:p>
          <a:p>
            <a:pPr algn="l"/>
            <a:endParaRPr lang="es-MX" sz="1100">
              <a:solidFill>
                <a:schemeClr val="bg1"/>
              </a:solidFill>
            </a:endParaRPr>
          </a:p>
          <a:p>
            <a:pPr algn="l"/>
            <a:endParaRPr lang="es-MX" sz="1100">
              <a:solidFill>
                <a:schemeClr val="bg1"/>
              </a:solidFill>
            </a:endParaRPr>
          </a:p>
          <a:p>
            <a:pPr algn="l"/>
            <a:endParaRPr lang="es-MX" sz="1100">
              <a:solidFill>
                <a:schemeClr val="bg1"/>
              </a:solidFill>
            </a:endParaRPr>
          </a:p>
          <a:p>
            <a:pPr algn="l"/>
            <a:endParaRPr lang="es-MX" sz="1100">
              <a:solidFill>
                <a:schemeClr val="bg1"/>
              </a:solidFill>
            </a:endParaRPr>
          </a:p>
        </p:txBody>
      </p:sp>
      <p:sp>
        <p:nvSpPr>
          <p:cNvPr id="4" name="TextBox 3">
            <a:extLst>
              <a:ext uri="{FF2B5EF4-FFF2-40B4-BE49-F238E27FC236}">
                <a16:creationId xmlns:a16="http://schemas.microsoft.com/office/drawing/2014/main" id="{0B0E6DC0-277F-0B4A-4561-72A22568737E}"/>
              </a:ext>
            </a:extLst>
          </p:cNvPr>
          <p:cNvSpPr txBox="1"/>
          <p:nvPr/>
        </p:nvSpPr>
        <p:spPr bwMode="gray">
          <a:xfrm>
            <a:off x="611506" y="2961897"/>
            <a:ext cx="4194320" cy="1316280"/>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Automatización de la Preparación y Presentación de Informes Fiscales</a:t>
            </a:r>
          </a:p>
          <a:p>
            <a:endParaRPr lang="es-MX" sz="1100" b="1">
              <a:solidFill>
                <a:schemeClr val="bg1"/>
              </a:solidFill>
              <a:ea typeface="Open Sans" panose="020B0606030504020204" pitchFamily="34" charset="0"/>
              <a:cs typeface="Open Sans" panose="020B0606030504020204" pitchFamily="34" charset="0"/>
            </a:endParaRPr>
          </a:p>
          <a:p>
            <a:pPr>
              <a:lnSpc>
                <a:spcPct val="106000"/>
              </a:lnSpc>
              <a:defRPr/>
            </a:pPr>
            <a:r>
              <a:rPr lang="es-MX" sz="1100" b="0" i="0">
                <a:solidFill>
                  <a:schemeClr val="bg1"/>
                </a:solidFill>
                <a:effectLst/>
                <a:latin typeface="Arial" panose="020B0604020202020204" pitchFamily="34" charset="0"/>
              </a:rPr>
              <a:t>Los sistemas de </a:t>
            </a:r>
            <a:r>
              <a:rPr lang="es-MX" sz="1100" b="0" i="0" err="1">
                <a:solidFill>
                  <a:schemeClr val="bg1"/>
                </a:solidFill>
                <a:effectLst/>
                <a:latin typeface="Arial" panose="020B0604020202020204" pitchFamily="34" charset="0"/>
              </a:rPr>
              <a:t>hiper-automatización</a:t>
            </a:r>
            <a:r>
              <a:rPr lang="es-MX" sz="1100" b="0" i="0">
                <a:solidFill>
                  <a:schemeClr val="bg1"/>
                </a:solidFill>
                <a:effectLst/>
                <a:latin typeface="Arial" panose="020B0604020202020204" pitchFamily="34" charset="0"/>
              </a:rPr>
              <a:t> pueden recopilar, procesar y presentar declaraciones fiscales de manera eficiente, minimizando errores y reduciendo el tiempo de cumplimiento tributario.</a:t>
            </a:r>
          </a:p>
          <a:p>
            <a:pPr>
              <a:lnSpc>
                <a:spcPct val="106000"/>
              </a:lnSpc>
              <a:defRPr/>
            </a:pPr>
            <a:endParaRPr lang="es-MX" sz="1100" b="0" i="0">
              <a:solidFill>
                <a:schemeClr val="bg1"/>
              </a:solidFill>
              <a:effectLst/>
              <a:latin typeface="Arial" panose="020B0604020202020204" pitchFamily="34" charset="0"/>
            </a:endParaRPr>
          </a:p>
          <a:p>
            <a:pPr>
              <a:lnSpc>
                <a:spcPct val="106000"/>
              </a:lnSpc>
              <a:defRPr/>
            </a:pPr>
            <a:endParaRPr lang="es-MX" sz="1100" b="0" i="0">
              <a:solidFill>
                <a:schemeClr val="bg1"/>
              </a:solidFill>
              <a:effectLst/>
              <a:latin typeface="Arial" panose="020B0604020202020204" pitchFamily="34" charset="0"/>
            </a:endParaRPr>
          </a:p>
        </p:txBody>
      </p:sp>
      <p:sp>
        <p:nvSpPr>
          <p:cNvPr id="15" name="Data 14">
            <a:extLst>
              <a:ext uri="{FF2B5EF4-FFF2-40B4-BE49-F238E27FC236}">
                <a16:creationId xmlns:a16="http://schemas.microsoft.com/office/drawing/2014/main" id="{76443B9D-8C62-3E93-5D49-AA24278A6582}"/>
              </a:ext>
            </a:extLst>
          </p:cNvPr>
          <p:cNvSpPr/>
          <p:nvPr/>
        </p:nvSpPr>
        <p:spPr bwMode="gray">
          <a:xfrm>
            <a:off x="5246680" y="1681822"/>
            <a:ext cx="2088000" cy="1814589"/>
          </a:xfrm>
          <a:prstGeom prst="flowChartInputOutput">
            <a:avLst/>
          </a:prstGeom>
          <a: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Data 14">
            <a:extLst>
              <a:ext uri="{FF2B5EF4-FFF2-40B4-BE49-F238E27FC236}">
                <a16:creationId xmlns:a16="http://schemas.microsoft.com/office/drawing/2014/main" id="{AC4621CC-1741-CEA4-EB3B-36C37AC504B9}"/>
              </a:ext>
            </a:extLst>
          </p:cNvPr>
          <p:cNvSpPr/>
          <p:nvPr/>
        </p:nvSpPr>
        <p:spPr bwMode="gray">
          <a:xfrm>
            <a:off x="4731431" y="3904042"/>
            <a:ext cx="2088000" cy="1814589"/>
          </a:xfrm>
          <a:prstGeom prst="flowChartInputOutput">
            <a:avLst/>
          </a:prstGeom>
          <a: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414489132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57AAE1-CD02-7F58-B5A7-88771828A43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3947C2D-31E8-582A-CC56-770071009D1C}"/>
              </a:ext>
            </a:extLst>
          </p:cNvPr>
          <p:cNvSpPr txBox="1"/>
          <p:nvPr/>
        </p:nvSpPr>
        <p:spPr>
          <a:xfrm>
            <a:off x="-1" y="3965272"/>
            <a:ext cx="5129699"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sp>
        <p:nvSpPr>
          <p:cNvPr id="2" name="TextBox 1">
            <a:extLst>
              <a:ext uri="{FF2B5EF4-FFF2-40B4-BE49-F238E27FC236}">
                <a16:creationId xmlns:a16="http://schemas.microsoft.com/office/drawing/2014/main" id="{1ADD036B-7F8A-1F17-B14C-020A9BA78A77}"/>
              </a:ext>
            </a:extLst>
          </p:cNvPr>
          <p:cNvSpPr txBox="1"/>
          <p:nvPr/>
        </p:nvSpPr>
        <p:spPr>
          <a:xfrm>
            <a:off x="11615" y="1740371"/>
            <a:ext cx="5764306"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graphicFrame>
        <p:nvGraphicFramePr>
          <p:cNvPr id="8" name="Table 7">
            <a:extLst>
              <a:ext uri="{FF2B5EF4-FFF2-40B4-BE49-F238E27FC236}">
                <a16:creationId xmlns:a16="http://schemas.microsoft.com/office/drawing/2014/main" id="{CE12C24F-615F-1ECB-EB93-8B4E1355025E}"/>
              </a:ext>
            </a:extLst>
          </p:cNvPr>
          <p:cNvGraphicFramePr>
            <a:graphicFrameLocks noGrp="1"/>
          </p:cNvGraphicFramePr>
          <p:nvPr>
            <p:extLst>
              <p:ext uri="{D42A27DB-BD31-4B8C-83A1-F6EECF244321}">
                <p14:modId xmlns:p14="http://schemas.microsoft.com/office/powerpoint/2010/main" val="3665558021"/>
              </p:ext>
            </p:extLst>
          </p:nvPr>
        </p:nvGraphicFramePr>
        <p:xfrm>
          <a:off x="416151" y="261277"/>
          <a:ext cx="4330800" cy="1097280"/>
        </p:xfrm>
        <a:graphic>
          <a:graphicData uri="http://schemas.openxmlformats.org/drawingml/2006/table">
            <a:tbl>
              <a:tblPr firstRow="1" bandRow="1">
                <a:tableStyleId>{5C22544A-7EE6-4342-B048-85BDC9FD1C3A}</a:tableStyleId>
              </a:tblPr>
              <a:tblGrid>
                <a:gridCol w="4330800">
                  <a:extLst>
                    <a:ext uri="{9D8B030D-6E8A-4147-A177-3AD203B41FA5}">
                      <a16:colId xmlns:a16="http://schemas.microsoft.com/office/drawing/2014/main" val="3039716418"/>
                    </a:ext>
                  </a:extLst>
                </a:gridCol>
              </a:tblGrid>
              <a:tr h="1065499">
                <a:tc>
                  <a:txBody>
                    <a:bodyPr/>
                    <a:lstStyle/>
                    <a:p>
                      <a:pPr>
                        <a:spcAft>
                          <a:spcPts val="600"/>
                        </a:spcAft>
                      </a:pPr>
                      <a:r>
                        <a:rPr lang="en-US" altLang="en-US" sz="2400" spc="50">
                          <a:solidFill>
                            <a:schemeClr val="bg1"/>
                          </a:solidFill>
                          <a:latin typeface="Open Sans" panose="020B0606030504020204" pitchFamily="34" charset="0"/>
                        </a:rPr>
                        <a:t>Relación con inversores</a:t>
                      </a:r>
                    </a:p>
                    <a:p>
                      <a:pPr marL="0" marR="0" lvl="0" indent="0" algn="l" defTabSz="914400" rtl="0" eaLnBrk="1" fontAlgn="auto" latinLnBrk="0" hangingPunct="1">
                        <a:lnSpc>
                          <a:spcPct val="100000"/>
                        </a:lnSpc>
                        <a:spcBef>
                          <a:spcPts val="0"/>
                        </a:spcBef>
                        <a:spcAft>
                          <a:spcPts val="600"/>
                        </a:spcAft>
                        <a:buClrTx/>
                        <a:buSzTx/>
                        <a:buFontTx/>
                        <a:buNone/>
                        <a:tabLst/>
                        <a:defRPr/>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
        <p:nvSpPr>
          <p:cNvPr id="10" name="TextBox 9">
            <a:extLst>
              <a:ext uri="{FF2B5EF4-FFF2-40B4-BE49-F238E27FC236}">
                <a16:creationId xmlns:a16="http://schemas.microsoft.com/office/drawing/2014/main" id="{6FC61261-FA00-7396-0A68-0C1EC67ADC10}"/>
              </a:ext>
            </a:extLst>
          </p:cNvPr>
          <p:cNvSpPr txBox="1"/>
          <p:nvPr/>
        </p:nvSpPr>
        <p:spPr bwMode="gray">
          <a:xfrm>
            <a:off x="7804352" y="2152650"/>
            <a:ext cx="3811573" cy="1276349"/>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Optimización del Valor Empresarial para Financiamiento en Mercados de Capitales</a:t>
            </a:r>
          </a:p>
          <a:p>
            <a:r>
              <a:rPr lang="es-MX" sz="1100">
                <a:solidFill>
                  <a:schemeClr val="bg1"/>
                </a:solidFill>
              </a:rPr>
              <a:t>Los modelos de IA pueden analizar la valoración de la empresa y sus activos, proporcionando estrategias para maximizar su atractivo ante potenciales inversionistas y mejorar su posicionamiento en el mercado de capitales.</a:t>
            </a:r>
          </a:p>
          <a:p>
            <a:endParaRPr lang="es-MX" sz="1100">
              <a:solidFill>
                <a:schemeClr val="bg1"/>
              </a:solidFill>
            </a:endParaRPr>
          </a:p>
          <a:p>
            <a:endParaRPr lang="es-MX" sz="1100">
              <a:solidFill>
                <a:schemeClr val="bg1"/>
              </a:solidFill>
            </a:endParaRPr>
          </a:p>
          <a:p>
            <a:endParaRPr lang="es-MX" sz="1100">
              <a:solidFill>
                <a:schemeClr val="bg1"/>
              </a:solidFill>
            </a:endParaRPr>
          </a:p>
        </p:txBody>
      </p:sp>
      <p:sp>
        <p:nvSpPr>
          <p:cNvPr id="11" name="Data 10">
            <a:extLst>
              <a:ext uri="{FF2B5EF4-FFF2-40B4-BE49-F238E27FC236}">
                <a16:creationId xmlns:a16="http://schemas.microsoft.com/office/drawing/2014/main" id="{B2CD2A87-D1A1-08C4-BEB8-92DE960E0583}"/>
              </a:ext>
            </a:extLst>
          </p:cNvPr>
          <p:cNvSpPr/>
          <p:nvPr/>
        </p:nvSpPr>
        <p:spPr bwMode="gray">
          <a:xfrm>
            <a:off x="5246681" y="1681823"/>
            <a:ext cx="2057941" cy="1814589"/>
          </a:xfrm>
          <a:prstGeom prst="flowChartInputOutput">
            <a:avLst/>
          </a:prstGeom>
          <a:blipFill>
            <a:blip r:embed="rId2" cstate="email">
              <a:extLst>
                <a:ext uri="{BEBA8EAE-BF5A-486C-A8C5-ECC9F3942E4B}">
                  <a14:imgProps xmlns:a14="http://schemas.microsoft.com/office/drawing/2010/main">
                    <a14:imgLayer r:embed="rId3">
                      <a14:imgEffect>
                        <a14:colorTemperature colorTemp="10172"/>
                      </a14:imgEffect>
                      <a14:imgEffect>
                        <a14:saturation sat="52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TextBox 11">
            <a:extLst>
              <a:ext uri="{FF2B5EF4-FFF2-40B4-BE49-F238E27FC236}">
                <a16:creationId xmlns:a16="http://schemas.microsoft.com/office/drawing/2014/main" id="{D63A0A72-F081-CC8D-8D05-E2AAA807BD84}"/>
              </a:ext>
            </a:extLst>
          </p:cNvPr>
          <p:cNvSpPr txBox="1"/>
          <p:nvPr/>
        </p:nvSpPr>
        <p:spPr bwMode="gray">
          <a:xfrm>
            <a:off x="7483916" y="4355973"/>
            <a:ext cx="4311303" cy="1625498"/>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Interpretación y Cumplimiento de Normas de Divulgación</a:t>
            </a:r>
            <a:br>
              <a:rPr lang="es-419" sz="1400">
                <a:solidFill>
                  <a:schemeClr val="bg1"/>
                </a:solidFill>
              </a:rPr>
            </a:br>
            <a:r>
              <a:rPr lang="es-MX" sz="1100">
                <a:solidFill>
                  <a:schemeClr val="bg1"/>
                </a:solidFill>
              </a:rPr>
              <a:t>Los sistemas de automatización pueden monitorear regulaciones de divulgación de información financiera, asegurando que la empresa cumpla con los requisitos legales y optimizando la comunicación con </a:t>
            </a:r>
            <a:r>
              <a:rPr lang="es-MX" sz="1100" err="1">
                <a:solidFill>
                  <a:schemeClr val="bg1"/>
                </a:solidFill>
              </a:rPr>
              <a:t>stakeholders</a:t>
            </a:r>
            <a:r>
              <a:rPr lang="es-MX" sz="1100">
                <a:solidFill>
                  <a:schemeClr val="bg1"/>
                </a:solidFill>
              </a:rPr>
              <a:t>.</a:t>
            </a:r>
          </a:p>
          <a:p>
            <a:pPr algn="l"/>
            <a:endParaRPr lang="es-MX" sz="1100">
              <a:solidFill>
                <a:schemeClr val="bg1"/>
              </a:solidFill>
            </a:endParaRPr>
          </a:p>
          <a:p>
            <a:pPr algn="l"/>
            <a:endParaRPr lang="es-MX" sz="1100">
              <a:solidFill>
                <a:schemeClr val="bg1"/>
              </a:solidFill>
            </a:endParaRPr>
          </a:p>
          <a:p>
            <a:pPr algn="l"/>
            <a:endParaRPr lang="es-MX" sz="1100">
              <a:solidFill>
                <a:schemeClr val="bg1"/>
              </a:solidFill>
            </a:endParaRPr>
          </a:p>
        </p:txBody>
      </p:sp>
      <p:sp>
        <p:nvSpPr>
          <p:cNvPr id="15" name="Data 14">
            <a:extLst>
              <a:ext uri="{FF2B5EF4-FFF2-40B4-BE49-F238E27FC236}">
                <a16:creationId xmlns:a16="http://schemas.microsoft.com/office/drawing/2014/main" id="{533A5481-B104-4002-8574-2573EDAD4414}"/>
              </a:ext>
            </a:extLst>
          </p:cNvPr>
          <p:cNvSpPr/>
          <p:nvPr/>
        </p:nvSpPr>
        <p:spPr bwMode="gray">
          <a:xfrm>
            <a:off x="4746951" y="3905009"/>
            <a:ext cx="2057941" cy="1814589"/>
          </a:xfrm>
          <a:prstGeom prst="flowChartInputOutput">
            <a:avLst/>
          </a:prstGeom>
          <a:blipFill>
            <a:blip r:embed="rId4" cstate="email">
              <a:extLst>
                <a:ext uri="{BEBA8EAE-BF5A-486C-A8C5-ECC9F3942E4B}">
                  <a14:imgProps xmlns:a14="http://schemas.microsoft.com/office/drawing/2010/main">
                    <a14:imgLayer r:embed="rId5">
                      <a14:imgEffect>
                        <a14:colorTemperature colorTemp="5601"/>
                      </a14:imgEffect>
                      <a14:imgEffect>
                        <a14:saturation sat="27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5123CB95-56F1-89EA-928A-FAA1990F6BBB}"/>
              </a:ext>
            </a:extLst>
          </p:cNvPr>
          <p:cNvSpPr txBox="1"/>
          <p:nvPr/>
        </p:nvSpPr>
        <p:spPr bwMode="gray">
          <a:xfrm>
            <a:off x="576075" y="2152651"/>
            <a:ext cx="4553623" cy="1276349"/>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Automatización en la Elaboración de Informes para Inversores</a:t>
            </a:r>
            <a:br>
              <a:rPr lang="es-MX" sz="1400">
                <a:solidFill>
                  <a:schemeClr val="bg1"/>
                </a:solidFill>
              </a:rPr>
            </a:br>
            <a:r>
              <a:rPr lang="es-MX" sz="1100">
                <a:solidFill>
                  <a:schemeClr val="bg1"/>
                </a:solidFill>
              </a:rPr>
              <a:t>Las soluciones de </a:t>
            </a:r>
            <a:r>
              <a:rPr lang="es-MX" sz="1100" err="1">
                <a:solidFill>
                  <a:schemeClr val="bg1"/>
                </a:solidFill>
              </a:rPr>
              <a:t>hiper-automatización</a:t>
            </a:r>
            <a:r>
              <a:rPr lang="es-MX" sz="1100">
                <a:solidFill>
                  <a:schemeClr val="bg1"/>
                </a:solidFill>
              </a:rPr>
              <a:t> permiten generar informes detallados para accionistas y analistas financieros, asegurando coherencia en la información y facilitando la toma de decisiones.</a:t>
            </a:r>
          </a:p>
          <a:p>
            <a:pPr algn="l"/>
            <a:endParaRPr lang="es-MX" sz="1100">
              <a:solidFill>
                <a:schemeClr val="bg1"/>
              </a:solidFill>
            </a:endParaRPr>
          </a:p>
          <a:p>
            <a:pPr algn="l"/>
            <a:endParaRPr lang="es-MX" sz="1100">
              <a:solidFill>
                <a:schemeClr val="bg1"/>
              </a:solidFill>
            </a:endParaRPr>
          </a:p>
          <a:p>
            <a:pPr algn="l"/>
            <a:endParaRPr lang="es-MX" sz="1100">
              <a:solidFill>
                <a:schemeClr val="bg1"/>
              </a:solidFill>
            </a:endParaRPr>
          </a:p>
          <a:p>
            <a:pPr algn="l"/>
            <a:endParaRPr lang="en-US" sz="1100">
              <a:solidFill>
                <a:schemeClr val="bg1"/>
              </a:solidFill>
            </a:endParaRPr>
          </a:p>
        </p:txBody>
      </p:sp>
      <p:sp>
        <p:nvSpPr>
          <p:cNvPr id="5" name="TextBox 4">
            <a:extLst>
              <a:ext uri="{FF2B5EF4-FFF2-40B4-BE49-F238E27FC236}">
                <a16:creationId xmlns:a16="http://schemas.microsoft.com/office/drawing/2014/main" id="{08E0688C-8555-2B4D-3FD8-8AF9515D18D7}"/>
              </a:ext>
            </a:extLst>
          </p:cNvPr>
          <p:cNvSpPr txBox="1"/>
          <p:nvPr/>
        </p:nvSpPr>
        <p:spPr bwMode="gray">
          <a:xfrm>
            <a:off x="659061" y="4355973"/>
            <a:ext cx="3811573" cy="1216034"/>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Predicción de Preguntas de Analistas y Respuesta Automatizada</a:t>
            </a:r>
          </a:p>
          <a:p>
            <a:r>
              <a:rPr lang="es-MX" sz="1100">
                <a:solidFill>
                  <a:schemeClr val="bg1"/>
                </a:solidFill>
              </a:rPr>
              <a:t>Mediante IA, se pueden prever preguntas frecuentes de analistas financieros y generar respuestas automatizadas, optimizando la preparación para reuniones y presentaciones con inversionistas.</a:t>
            </a:r>
          </a:p>
          <a:p>
            <a:endParaRPr lang="es-MX" sz="1100">
              <a:solidFill>
                <a:schemeClr val="bg1"/>
              </a:solidFill>
            </a:endParaRPr>
          </a:p>
          <a:p>
            <a:endParaRPr lang="es-MX" sz="1100">
              <a:solidFill>
                <a:schemeClr val="bg1"/>
              </a:solidFill>
            </a:endParaRPr>
          </a:p>
          <a:p>
            <a:endParaRPr lang="es-MX" sz="1100">
              <a:solidFill>
                <a:schemeClr val="bg1"/>
              </a:solidFill>
            </a:endParaRPr>
          </a:p>
        </p:txBody>
      </p:sp>
    </p:spTree>
    <p:extLst>
      <p:ext uri="{BB962C8B-B14F-4D97-AF65-F5344CB8AC3E}">
        <p14:creationId xmlns:p14="http://schemas.microsoft.com/office/powerpoint/2010/main" val="9103833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sz="3200" b="1" noProof="0"/>
              <a:t>Los Pilares </a:t>
            </a:r>
            <a:r>
              <a:rPr lang="es-MX" sz="3200" b="1"/>
              <a:t>F</a:t>
            </a:r>
            <a:r>
              <a:rPr lang="es-MX" sz="3200" b="1" noProof="0" err="1"/>
              <a:t>undamentales</a:t>
            </a:r>
            <a:r>
              <a:rPr lang="es-MX" sz="3200" b="1" noProof="0"/>
              <a:t> para la Transformación </a:t>
            </a:r>
            <a:r>
              <a:rPr lang="es-MX" sz="3200" b="1"/>
              <a:t>D</a:t>
            </a:r>
            <a:r>
              <a:rPr lang="es-MX" sz="3200" b="1" noProof="0" err="1"/>
              <a:t>igital</a:t>
            </a:r>
            <a:br>
              <a:rPr lang="es-MX" sz="3200" b="1" noProof="0"/>
            </a:br>
            <a:br>
              <a:rPr lang="es-MX" sz="3200" noProof="0"/>
            </a:br>
            <a:br>
              <a:rPr lang="es-MX" sz="3200" noProof="0"/>
            </a:br>
            <a:br>
              <a:rPr lang="es-MX" sz="3200" b="1" noProof="0"/>
            </a:br>
            <a:br>
              <a:rPr lang="es-MX"/>
            </a:br>
            <a:endParaRPr lang="es-AR"/>
          </a:p>
        </p:txBody>
      </p:sp>
      <p:grpSp>
        <p:nvGrpSpPr>
          <p:cNvPr id="2" name="Group 1">
            <a:extLst>
              <a:ext uri="{FF2B5EF4-FFF2-40B4-BE49-F238E27FC236}">
                <a16:creationId xmlns:a16="http://schemas.microsoft.com/office/drawing/2014/main" id="{443B20F7-E515-2B9F-196F-BBBD5375D803}"/>
              </a:ext>
            </a:extLst>
          </p:cNvPr>
          <p:cNvGrpSpPr/>
          <p:nvPr/>
        </p:nvGrpSpPr>
        <p:grpSpPr>
          <a:xfrm>
            <a:off x="141729" y="1376085"/>
            <a:ext cx="11548621" cy="4880782"/>
            <a:chOff x="3344" y="1848129"/>
            <a:chExt cx="11908542" cy="4669608"/>
          </a:xfrm>
        </p:grpSpPr>
        <p:grpSp>
          <p:nvGrpSpPr>
            <p:cNvPr id="32" name="Group 31">
              <a:extLst>
                <a:ext uri="{FF2B5EF4-FFF2-40B4-BE49-F238E27FC236}">
                  <a16:creationId xmlns:a16="http://schemas.microsoft.com/office/drawing/2014/main" id="{66CBD99A-3A9D-BF65-E8B1-3DEFB597857D}"/>
                </a:ext>
              </a:extLst>
            </p:cNvPr>
            <p:cNvGrpSpPr/>
            <p:nvPr/>
          </p:nvGrpSpPr>
          <p:grpSpPr>
            <a:xfrm>
              <a:off x="368777" y="1848129"/>
              <a:ext cx="11527566" cy="2751594"/>
              <a:chOff x="2066924" y="2419350"/>
              <a:chExt cx="8650126" cy="3736069"/>
            </a:xfrm>
          </p:grpSpPr>
          <p:sp>
            <p:nvSpPr>
              <p:cNvPr id="35" name="Rounded Rectangle 19">
                <a:extLst>
                  <a:ext uri="{FF2B5EF4-FFF2-40B4-BE49-F238E27FC236}">
                    <a16:creationId xmlns:a16="http://schemas.microsoft.com/office/drawing/2014/main" id="{267AE5E1-9A41-673E-8BEC-419B37CCA9F6}"/>
                  </a:ext>
                </a:extLst>
              </p:cNvPr>
              <p:cNvSpPr/>
              <p:nvPr/>
            </p:nvSpPr>
            <p:spPr bwMode="gray">
              <a:xfrm>
                <a:off x="2066924" y="2419350"/>
                <a:ext cx="2081740" cy="3736069"/>
              </a:xfrm>
              <a:prstGeom prst="roundRect">
                <a:avLst>
                  <a:gd name="adj" fmla="val 4509"/>
                </a:avLst>
              </a:prstGeom>
              <a:solidFill>
                <a:schemeClr val="accent1"/>
              </a:solidFill>
              <a:ln w="19050" algn="ctr">
                <a:noFill/>
                <a:miter lim="800000"/>
                <a:headEnd/>
                <a:tailEnd/>
              </a:ln>
            </p:spPr>
            <p:txBody>
              <a:bodyPr wrap="square" lIns="66675" tIns="66675" rIns="66675" bIns="66675" rtlCol="0" anchor="t" anchorCtr="0"/>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s-MX" sz="1600" b="1" i="0" u="none" strike="noStrike" kern="1200" cap="none" spc="0" normalizeH="0" baseline="0" noProof="0">
                    <a:ln>
                      <a:noFill/>
                    </a:ln>
                    <a:solidFill>
                      <a:schemeClr val="bg1"/>
                    </a:solidFill>
                    <a:effectLst/>
                    <a:uLnTx/>
                    <a:uFillTx/>
                    <a:latin typeface="Calibri"/>
                    <a:ea typeface="+mn-ea"/>
                    <a:cs typeface="+mn-cs"/>
                  </a:rPr>
                  <a:t>TRANSFORMACION TECNOLOGICA</a:t>
                </a:r>
              </a:p>
              <a:p>
                <a:pPr marR="0" lvl="0" algn="l" defTabSz="914400" rtl="0" eaLnBrk="1" fontAlgn="auto" latinLnBrk="0" hangingPunct="1">
                  <a:lnSpc>
                    <a:spcPct val="100000"/>
                  </a:lnSpc>
                  <a:spcBef>
                    <a:spcPts val="0"/>
                  </a:spcBef>
                  <a:spcAft>
                    <a:spcPts val="0"/>
                  </a:spcAft>
                  <a:buClrTx/>
                  <a:buSzTx/>
                  <a:tabLst/>
                  <a:defRPr/>
                </a:pPr>
                <a:endParaRPr kumimoji="0" lang="es-MX" sz="1000" b="1" i="0" u="none" strike="noStrike" kern="1200" cap="none" spc="0" normalizeH="0" baseline="0" noProof="0">
                  <a:ln>
                    <a:noFill/>
                  </a:ln>
                  <a:solidFill>
                    <a:schemeClr val="bg1"/>
                  </a:solidFill>
                  <a:effectLst/>
                  <a:uLnTx/>
                  <a:uFillTx/>
                  <a:latin typeface="Calibri"/>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CLOUD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schemeClr val="bg1"/>
                    </a:solidFill>
                    <a:latin typeface="Calibri"/>
                  </a:rPr>
                  <a:t>ESTANDARIZACION DE APLICACIONES</a:t>
                </a:r>
                <a:endParaRPr kumimoji="0" lang="es-MX" sz="1000" b="0" i="0" u="none" strike="noStrike" kern="1200" cap="none" spc="0" normalizeH="0" baseline="0" noProof="0">
                  <a:ln>
                    <a:noFill/>
                  </a:ln>
                  <a:solidFill>
                    <a:schemeClr val="bg1"/>
                  </a:solidFill>
                  <a:effectLst/>
                  <a:uLnTx/>
                  <a:uFillTx/>
                  <a:latin typeface="Calibri"/>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schemeClr val="bg1"/>
                    </a:solidFill>
                    <a:latin typeface="Calibri"/>
                  </a:rPr>
                  <a:t>PLATAFORMAS DE INTEGRACION</a:t>
                </a:r>
                <a:endParaRPr kumimoji="0" lang="es-MX" sz="1000" b="0" i="0" u="none" strike="noStrike" kern="1200" cap="none" spc="0" normalizeH="0" baseline="0" noProof="0">
                  <a:ln>
                    <a:noFill/>
                  </a:ln>
                  <a:solidFill>
                    <a:schemeClr val="bg1"/>
                  </a:solidFill>
                  <a:effectLst/>
                  <a:uLnTx/>
                  <a:uFillTx/>
                  <a:latin typeface="Calibri"/>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schemeClr val="bg1"/>
                    </a:solidFill>
                    <a:latin typeface="Calibri"/>
                  </a:rPr>
                  <a:t>PLATAFORMAS COLABORATIVAS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CIBERSEGURIDAD</a:t>
                </a:r>
              </a:p>
            </p:txBody>
          </p:sp>
          <p:sp>
            <p:nvSpPr>
              <p:cNvPr id="36" name="Rounded Rectangle 14">
                <a:extLst>
                  <a:ext uri="{FF2B5EF4-FFF2-40B4-BE49-F238E27FC236}">
                    <a16:creationId xmlns:a16="http://schemas.microsoft.com/office/drawing/2014/main" id="{6492CD03-D73A-D79E-1B52-1CCD4000EABF}"/>
                  </a:ext>
                </a:extLst>
              </p:cNvPr>
              <p:cNvSpPr/>
              <p:nvPr/>
            </p:nvSpPr>
            <p:spPr bwMode="gray">
              <a:xfrm>
                <a:off x="4285989" y="2419350"/>
                <a:ext cx="2001722" cy="3736069"/>
              </a:xfrm>
              <a:prstGeom prst="roundRect">
                <a:avLst>
                  <a:gd name="adj" fmla="val 4509"/>
                </a:avLst>
              </a:prstGeom>
              <a:solidFill>
                <a:srgbClr val="0076A8"/>
              </a:solidFill>
              <a:ln w="19050" algn="ctr">
                <a:noFill/>
                <a:miter lim="800000"/>
                <a:headEnd/>
                <a:tailEnd/>
              </a:ln>
            </p:spPr>
            <p:txBody>
              <a:bodyPr wrap="square" lIns="66675" tIns="66675" rIns="66675" bIns="66675" rtlCol="0" anchor="t" anchorCtr="0"/>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lang="es-MX" sz="1600" b="1">
                    <a:solidFill>
                      <a:prstClr val="white"/>
                    </a:solidFill>
                    <a:latin typeface="Calibri"/>
                  </a:rPr>
                  <a:t>TRANSFORMACION OPERATIVA</a:t>
                </a:r>
                <a:endParaRPr kumimoji="0" lang="es-MX" sz="1600" b="1"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r>
                  <a:rPr kumimoji="0" lang="es-MX" sz="1400" b="1" i="0" u="none" strike="noStrike" kern="1200" cap="none" spc="0" normalizeH="0" baseline="0" noProof="0">
                    <a:ln>
                      <a:noFill/>
                    </a:ln>
                    <a:solidFill>
                      <a:prstClr val="white"/>
                    </a:solidFill>
                    <a:effectLst/>
                    <a:uLnTx/>
                    <a:uFillTx/>
                    <a:latin typeface="Calibri"/>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MODERNIZACION ERP</a:t>
                </a:r>
                <a:endParaRPr kumimoji="0" lang="es-MX" sz="1000" b="0" i="0" u="none" strike="noStrike" kern="1200" cap="none" spc="0" normalizeH="0" baseline="0" noProof="0">
                  <a:ln>
                    <a:noFill/>
                  </a:ln>
                  <a:solidFill>
                    <a:prstClr val="white"/>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OPTIMIZACION DE PROCESOS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GESTION DE LA IMPLEMENTACION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HYPER AUTOMATIZACION</a:t>
                </a:r>
                <a:endParaRPr kumimoji="0" lang="es-MX" sz="10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s-MX" sz="1400" b="0" i="0" u="none" strike="noStrike" kern="1200" cap="none" spc="0" normalizeH="0" baseline="0" noProof="0">
                  <a:ln>
                    <a:noFill/>
                  </a:ln>
                  <a:solidFill>
                    <a:srgbClr val="000000"/>
                  </a:solidFill>
                  <a:effectLst/>
                  <a:uLnTx/>
                  <a:uFillTx/>
                  <a:latin typeface="Calibri"/>
                  <a:ea typeface="+mn-ea"/>
                  <a:cs typeface="+mn-cs"/>
                </a:endParaRPr>
              </a:p>
            </p:txBody>
          </p:sp>
          <p:sp>
            <p:nvSpPr>
              <p:cNvPr id="37" name="Rounded Rectangle 9">
                <a:extLst>
                  <a:ext uri="{FF2B5EF4-FFF2-40B4-BE49-F238E27FC236}">
                    <a16:creationId xmlns:a16="http://schemas.microsoft.com/office/drawing/2014/main" id="{5E1B78F5-E33B-F2D3-00DC-BC1756A55ABF}"/>
                  </a:ext>
                </a:extLst>
              </p:cNvPr>
              <p:cNvSpPr/>
              <p:nvPr/>
            </p:nvSpPr>
            <p:spPr bwMode="gray">
              <a:xfrm>
                <a:off x="8684260" y="2419350"/>
                <a:ext cx="2032790" cy="3736069"/>
              </a:xfrm>
              <a:prstGeom prst="roundRect">
                <a:avLst>
                  <a:gd name="adj" fmla="val 4509"/>
                </a:avLst>
              </a:prstGeom>
              <a:solidFill>
                <a:srgbClr val="009A44"/>
              </a:solidFill>
              <a:ln w="19050" algn="ctr">
                <a:noFill/>
                <a:miter lim="800000"/>
                <a:headEnd/>
                <a:tailEnd/>
              </a:ln>
            </p:spPr>
            <p:txBody>
              <a:bodyPr wrap="square" lIns="66675" tIns="66675" rIns="66675" bIns="66675" rtlCol="0" anchor="t" anchorCtr="0"/>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s-MX" sz="1600" b="1" i="0" u="none" strike="noStrike" kern="1200" cap="none" spc="0" normalizeH="0" baseline="0" noProof="0">
                    <a:ln>
                      <a:noFill/>
                    </a:ln>
                    <a:solidFill>
                      <a:prstClr val="white"/>
                    </a:solidFill>
                    <a:effectLst/>
                    <a:uLnTx/>
                    <a:uFillTx/>
                    <a:latin typeface="Calibri"/>
                    <a:ea typeface="+mn-ea"/>
                    <a:cs typeface="+mn-cs"/>
                  </a:rPr>
                  <a:t>HABILIDADES Y TALENTOS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s-MX" sz="1000" b="0" i="0" u="none" strike="noStrike" kern="1200" cap="none" spc="0" normalizeH="0" baseline="0" noProof="0">
                  <a:ln>
                    <a:noFill/>
                  </a:ln>
                  <a:solidFill>
                    <a:prstClr val="white"/>
                  </a:solidFill>
                  <a:effectLst/>
                  <a:uLnTx/>
                  <a:uFillTx/>
                  <a:latin typeface="Calibri"/>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s-MX" sz="1000" b="1" i="0" u="none" strike="noStrike" kern="1200" cap="none" spc="0" normalizeH="0" baseline="0" noProof="0">
                  <a:ln>
                    <a:noFill/>
                  </a:ln>
                  <a:solidFill>
                    <a:prstClr val="white"/>
                  </a:solidFill>
                  <a:effectLst/>
                  <a:uLnTx/>
                  <a:uFillTx/>
                  <a:latin typeface="Calibri"/>
                  <a:ea typeface="+mn-ea"/>
                  <a:cs typeface="+mn-cs"/>
                </a:endParaRP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RELACIONAMIENTO Y COLABORACION</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DIGITALIZACION Y AUTOMATIZACIÓN DE  PROCESOS</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ESTRATEGIA Y ADMINISTRACIÓN DE RIESGO</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ANALISIS/MINEROS  DE DATOS</a:t>
                </a:r>
              </a:p>
            </p:txBody>
          </p:sp>
        </p:grpSp>
        <p:sp>
          <p:nvSpPr>
            <p:cNvPr id="5" name="Rounded Rectangle 9">
              <a:extLst>
                <a:ext uri="{FF2B5EF4-FFF2-40B4-BE49-F238E27FC236}">
                  <a16:creationId xmlns:a16="http://schemas.microsoft.com/office/drawing/2014/main" id="{CEB0BC81-B728-336E-9525-9EC39D7F2B15}"/>
                </a:ext>
              </a:extLst>
            </p:cNvPr>
            <p:cNvSpPr/>
            <p:nvPr/>
          </p:nvSpPr>
          <p:spPr bwMode="gray">
            <a:xfrm>
              <a:off x="6198405" y="1848129"/>
              <a:ext cx="2814966" cy="2718997"/>
            </a:xfrm>
            <a:prstGeom prst="roundRect">
              <a:avLst>
                <a:gd name="adj" fmla="val 4509"/>
              </a:avLst>
            </a:prstGeom>
            <a:solidFill>
              <a:srgbClr val="6FC2B4"/>
            </a:solidFill>
            <a:ln w="19050" algn="ctr">
              <a:noFill/>
              <a:miter lim="800000"/>
              <a:headEnd/>
              <a:tailEnd/>
            </a:ln>
          </p:spPr>
          <p:txBody>
            <a:bodyPr wrap="square" lIns="66675" tIns="66675" rIns="66675" bIns="66675" rtlCol="0" anchor="t" anchorCtr="0"/>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s-MX" sz="1600" b="1" i="0" u="none" strike="noStrike" kern="1200" cap="none" spc="0" normalizeH="0" baseline="0" noProof="0">
                  <a:ln>
                    <a:noFill/>
                  </a:ln>
                  <a:solidFill>
                    <a:prstClr val="white"/>
                  </a:solidFill>
                  <a:effectLst/>
                  <a:uLnTx/>
                  <a:uFillTx/>
                  <a:latin typeface="Calibri"/>
                  <a:ea typeface="+mn-ea"/>
                  <a:cs typeface="+mn-cs"/>
                </a:rPr>
                <a:t>I</a:t>
              </a:r>
              <a:r>
                <a:rPr lang="es-MX" sz="1600" b="1">
                  <a:solidFill>
                    <a:prstClr val="white"/>
                  </a:solidFill>
                  <a:latin typeface="Calibri"/>
                </a:rPr>
                <a:t>NNOVACION TECNOLOGICA</a:t>
              </a:r>
              <a:endParaRPr kumimoji="0" lang="es-MX" sz="1600" b="1"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s-MX" sz="1400" b="1" i="0" u="none" strike="noStrike" kern="1200" cap="none" spc="0" normalizeH="0" baseline="0" noProof="0">
                <a:ln>
                  <a:noFill/>
                </a:ln>
                <a:solidFill>
                  <a:prstClr val="white"/>
                </a:solidFill>
                <a:effectLst/>
                <a:uLnTx/>
                <a:uFillTx/>
                <a:latin typeface="Calibri"/>
                <a:ea typeface="+mn-ea"/>
                <a:cs typeface="+mn-cs"/>
              </a:endParaRP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white"/>
                  </a:solidFill>
                  <a:effectLst/>
                  <a:uLnTx/>
                  <a:uFillTx/>
                  <a:latin typeface="Calibri"/>
                  <a:ea typeface="+mn-ea"/>
                  <a:cs typeface="+mn-cs"/>
                </a:rPr>
                <a:t>IA</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BLOCKCHAIN</a:t>
              </a:r>
              <a:endParaRPr kumimoji="0" lang="es-MX" sz="1000" b="0" i="0" u="none" strike="noStrike" kern="1200" cap="none" spc="0" normalizeH="0" baseline="0" noProof="0">
                <a:ln>
                  <a:noFill/>
                </a:ln>
                <a:solidFill>
                  <a:prstClr val="white"/>
                </a:solidFill>
                <a:effectLst/>
                <a:uLnTx/>
                <a:uFillTx/>
                <a:latin typeface="Calibri"/>
                <a:ea typeface="+mn-ea"/>
                <a:cs typeface="+mn-cs"/>
              </a:endParaRP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SUSTENTABILIDAD</a:t>
              </a:r>
              <a:r>
                <a:rPr kumimoji="0" lang="es-MX" sz="1000" b="0" i="0" u="none" strike="noStrike" kern="1200" cap="none" spc="0" normalizeH="0" baseline="0" noProof="0">
                  <a:ln>
                    <a:noFill/>
                  </a:ln>
                  <a:solidFill>
                    <a:prstClr val="white"/>
                  </a:solidFill>
                  <a:effectLst/>
                  <a:uLnTx/>
                  <a:uFillTx/>
                  <a:latin typeface="Calibri"/>
                  <a:ea typeface="+mn-ea"/>
                  <a:cs typeface="+mn-cs"/>
                </a:rPr>
                <a:t> </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000">
                  <a:solidFill>
                    <a:prstClr val="white"/>
                  </a:solidFill>
                  <a:latin typeface="Calibri"/>
                </a:rPr>
                <a:t>AUTOMATIZACION ROBOTICA DE PROCESOS</a:t>
              </a:r>
              <a:endParaRPr kumimoji="0" lang="es-MX" sz="1000" b="0" i="0" u="none" strike="noStrike" kern="1200" cap="none" spc="0" normalizeH="0" baseline="0" noProof="0">
                <a:ln>
                  <a:noFill/>
                </a:ln>
                <a:solidFill>
                  <a:prstClr val="white"/>
                </a:solidFill>
                <a:effectLst/>
                <a:uLnTx/>
                <a:uFillTx/>
                <a:latin typeface="Calibri"/>
                <a:ea typeface="+mn-ea"/>
                <a:cs typeface="+mn-cs"/>
              </a:endParaRPr>
            </a:p>
          </p:txBody>
        </p:sp>
        <p:sp>
          <p:nvSpPr>
            <p:cNvPr id="6" name="Arrow: Left-Right 5">
              <a:extLst>
                <a:ext uri="{FF2B5EF4-FFF2-40B4-BE49-F238E27FC236}">
                  <a16:creationId xmlns:a16="http://schemas.microsoft.com/office/drawing/2014/main" id="{477FA88F-0CB0-979A-9970-9E9138CC133E}"/>
                </a:ext>
              </a:extLst>
            </p:cNvPr>
            <p:cNvSpPr/>
            <p:nvPr/>
          </p:nvSpPr>
          <p:spPr>
            <a:xfrm>
              <a:off x="368777" y="5491490"/>
              <a:ext cx="11527567" cy="831716"/>
            </a:xfrm>
            <a:prstGeom prst="lef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a:ln>
                    <a:noFill/>
                  </a:ln>
                  <a:solidFill>
                    <a:prstClr val="white"/>
                  </a:solidFill>
                  <a:effectLst/>
                  <a:uLnTx/>
                  <a:uFillTx/>
                  <a:latin typeface="Calibri"/>
                  <a:ea typeface="+mn-ea"/>
                  <a:cs typeface="+mn-cs"/>
                </a:rPr>
                <a:t>SEGURIDAD DE LA INFORMACIÓN</a:t>
              </a: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7" name="Flowchart: Document 6">
              <a:extLst>
                <a:ext uri="{FF2B5EF4-FFF2-40B4-BE49-F238E27FC236}">
                  <a16:creationId xmlns:a16="http://schemas.microsoft.com/office/drawing/2014/main" id="{0D39410A-7B62-CC02-7E10-9DACD16FD19A}"/>
                </a:ext>
              </a:extLst>
            </p:cNvPr>
            <p:cNvSpPr/>
            <p:nvPr/>
          </p:nvSpPr>
          <p:spPr>
            <a:xfrm rot="21276843">
              <a:off x="10525091" y="4357715"/>
              <a:ext cx="1386795" cy="895657"/>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¿Cómo fomentar la cultura de la innovación en la empresa?</a:t>
              </a:r>
            </a:p>
          </p:txBody>
        </p:sp>
        <p:pic>
          <p:nvPicPr>
            <p:cNvPr id="8" name="Graphic 7" descr="Bookmark with solid fill">
              <a:extLst>
                <a:ext uri="{FF2B5EF4-FFF2-40B4-BE49-F238E27FC236}">
                  <a16:creationId xmlns:a16="http://schemas.microsoft.com/office/drawing/2014/main" id="{DD323E34-3A55-4CBD-4516-4EA7B64A3E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320000">
              <a:off x="10104417" y="4139966"/>
              <a:ext cx="737742" cy="503133"/>
            </a:xfrm>
            <a:prstGeom prst="rect">
              <a:avLst/>
            </a:prstGeom>
          </p:spPr>
        </p:pic>
        <p:sp>
          <p:nvSpPr>
            <p:cNvPr id="9" name="Flowchart: Document 8">
              <a:extLst>
                <a:ext uri="{FF2B5EF4-FFF2-40B4-BE49-F238E27FC236}">
                  <a16:creationId xmlns:a16="http://schemas.microsoft.com/office/drawing/2014/main" id="{4B041CDC-46AB-EAB2-0D30-F7CF59AFD2F6}"/>
                </a:ext>
              </a:extLst>
            </p:cNvPr>
            <p:cNvSpPr/>
            <p:nvPr/>
          </p:nvSpPr>
          <p:spPr>
            <a:xfrm rot="21012880">
              <a:off x="3399201" y="4345691"/>
              <a:ext cx="1040743" cy="577055"/>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Planificación de recursos empresariales</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sp>
          <p:nvSpPr>
            <p:cNvPr id="10" name="Flowchart: Document 9">
              <a:extLst>
                <a:ext uri="{FF2B5EF4-FFF2-40B4-BE49-F238E27FC236}">
                  <a16:creationId xmlns:a16="http://schemas.microsoft.com/office/drawing/2014/main" id="{DEF2FFA6-E383-1E8C-1710-0FFE820A8E2C}"/>
                </a:ext>
              </a:extLst>
            </p:cNvPr>
            <p:cNvSpPr/>
            <p:nvPr/>
          </p:nvSpPr>
          <p:spPr>
            <a:xfrm rot="408644">
              <a:off x="4650648" y="4351134"/>
              <a:ext cx="1212474" cy="727805"/>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Digitalización de procesos</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pic>
          <p:nvPicPr>
            <p:cNvPr id="11" name="Graphic 10" descr="Bookmark with solid fill">
              <a:extLst>
                <a:ext uri="{FF2B5EF4-FFF2-40B4-BE49-F238E27FC236}">
                  <a16:creationId xmlns:a16="http://schemas.microsoft.com/office/drawing/2014/main" id="{04833A4F-E739-0BB8-0882-356579264F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74116">
              <a:off x="3059912" y="4170559"/>
              <a:ext cx="673719" cy="516983"/>
            </a:xfrm>
            <a:prstGeom prst="rect">
              <a:avLst/>
            </a:prstGeom>
          </p:spPr>
        </p:pic>
        <p:sp>
          <p:nvSpPr>
            <p:cNvPr id="12" name="Flowchart: Document 11">
              <a:extLst>
                <a:ext uri="{FF2B5EF4-FFF2-40B4-BE49-F238E27FC236}">
                  <a16:creationId xmlns:a16="http://schemas.microsoft.com/office/drawing/2014/main" id="{C1FFE507-1A78-1434-01AE-B3E483B9976E}"/>
                </a:ext>
              </a:extLst>
            </p:cNvPr>
            <p:cNvSpPr/>
            <p:nvPr/>
          </p:nvSpPr>
          <p:spPr>
            <a:xfrm rot="21102914">
              <a:off x="1872641" y="4396146"/>
              <a:ext cx="1212474" cy="606742"/>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err="1">
                  <a:solidFill>
                    <a:schemeClr val="bg1"/>
                  </a:solidFill>
                  <a:latin typeface="Calibri"/>
                </a:rPr>
                <a:t>Seguridad</a:t>
              </a:r>
              <a:r>
                <a:rPr lang="en-US" sz="1000">
                  <a:solidFill>
                    <a:schemeClr val="bg1"/>
                  </a:solidFill>
                  <a:latin typeface="Calibri"/>
                </a:rPr>
                <a:t> de la </a:t>
              </a:r>
              <a:r>
                <a:rPr lang="en-US" sz="1000" err="1">
                  <a:solidFill>
                    <a:schemeClr val="bg1"/>
                  </a:solidFill>
                  <a:latin typeface="Calibri"/>
                </a:rPr>
                <a:t>informacion</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sp>
          <p:nvSpPr>
            <p:cNvPr id="13" name="Flowchart: Document 12">
              <a:extLst>
                <a:ext uri="{FF2B5EF4-FFF2-40B4-BE49-F238E27FC236}">
                  <a16:creationId xmlns:a16="http://schemas.microsoft.com/office/drawing/2014/main" id="{FF5A42C2-DC86-57B3-3B24-CDFBF2ABC186}"/>
                </a:ext>
              </a:extLst>
            </p:cNvPr>
            <p:cNvSpPr/>
            <p:nvPr/>
          </p:nvSpPr>
          <p:spPr>
            <a:xfrm rot="614794">
              <a:off x="8184645" y="5812803"/>
              <a:ext cx="1312752" cy="669350"/>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Más mediciones y controles</a:t>
              </a:r>
            </a:p>
          </p:txBody>
        </p:sp>
        <p:pic>
          <p:nvPicPr>
            <p:cNvPr id="14" name="Graphic 13" descr="Bookmark with solid fill">
              <a:extLst>
                <a:ext uri="{FF2B5EF4-FFF2-40B4-BE49-F238E27FC236}">
                  <a16:creationId xmlns:a16="http://schemas.microsoft.com/office/drawing/2014/main" id="{697B2625-718F-357E-CA25-AFE588A6A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144428">
              <a:off x="7932493" y="5355921"/>
              <a:ext cx="721921" cy="724395"/>
            </a:xfrm>
            <a:prstGeom prst="rect">
              <a:avLst/>
            </a:prstGeom>
          </p:spPr>
        </p:pic>
        <p:sp>
          <p:nvSpPr>
            <p:cNvPr id="15" name="Flowchart: Document 14">
              <a:extLst>
                <a:ext uri="{FF2B5EF4-FFF2-40B4-BE49-F238E27FC236}">
                  <a16:creationId xmlns:a16="http://schemas.microsoft.com/office/drawing/2014/main" id="{C3FD340E-ED30-1FCB-4E07-F3BC62CF2C2E}"/>
                </a:ext>
              </a:extLst>
            </p:cNvPr>
            <p:cNvSpPr/>
            <p:nvPr/>
          </p:nvSpPr>
          <p:spPr>
            <a:xfrm rot="21150854">
              <a:off x="6468119" y="4182494"/>
              <a:ext cx="936983" cy="714616"/>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000">
                  <a:solidFill>
                    <a:schemeClr val="bg1"/>
                  </a:solidFill>
                  <a:latin typeface="Calibri"/>
                </a:rPr>
                <a:t>Optimización de las tecnologías usadas</a:t>
              </a:r>
              <a:endParaRPr kumimoji="0" lang="es-MX" sz="1000" b="0" i="0" u="none" strike="noStrike" kern="1200" cap="none" spc="0" normalizeH="0" baseline="0" noProof="0">
                <a:ln>
                  <a:noFill/>
                </a:ln>
                <a:solidFill>
                  <a:schemeClr val="bg1"/>
                </a:solidFill>
                <a:effectLst/>
                <a:uLnTx/>
                <a:uFillTx/>
                <a:latin typeface="Calibri"/>
                <a:ea typeface="+mn-ea"/>
                <a:cs typeface="+mn-cs"/>
              </a:endParaRPr>
            </a:p>
          </p:txBody>
        </p:sp>
        <p:pic>
          <p:nvPicPr>
            <p:cNvPr id="16" name="Graphic 15" descr="Bookmark with solid fill">
              <a:extLst>
                <a:ext uri="{FF2B5EF4-FFF2-40B4-BE49-F238E27FC236}">
                  <a16:creationId xmlns:a16="http://schemas.microsoft.com/office/drawing/2014/main" id="{0A440E22-D1FE-D513-EC8A-F034878925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74116">
              <a:off x="6254061" y="3843789"/>
              <a:ext cx="606242" cy="724395"/>
            </a:xfrm>
            <a:prstGeom prst="rect">
              <a:avLst/>
            </a:prstGeom>
          </p:spPr>
        </p:pic>
        <p:sp>
          <p:nvSpPr>
            <p:cNvPr id="17" name="Flowchart: Document 16">
              <a:extLst>
                <a:ext uri="{FF2B5EF4-FFF2-40B4-BE49-F238E27FC236}">
                  <a16:creationId xmlns:a16="http://schemas.microsoft.com/office/drawing/2014/main" id="{CFF808B9-112F-F42B-BC11-06A85245E513}"/>
                </a:ext>
              </a:extLst>
            </p:cNvPr>
            <p:cNvSpPr/>
            <p:nvPr/>
          </p:nvSpPr>
          <p:spPr>
            <a:xfrm rot="411764">
              <a:off x="3103743" y="5820795"/>
              <a:ext cx="1131090" cy="696942"/>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Automatizar tareas Operativas</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pic>
          <p:nvPicPr>
            <p:cNvPr id="18" name="Graphic 17" descr="Bookmark with solid fill">
              <a:extLst>
                <a:ext uri="{FF2B5EF4-FFF2-40B4-BE49-F238E27FC236}">
                  <a16:creationId xmlns:a16="http://schemas.microsoft.com/office/drawing/2014/main" id="{DA821133-A4DD-784A-4D03-4796F81A63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296515">
              <a:off x="2841072" y="5384787"/>
              <a:ext cx="701935" cy="724395"/>
            </a:xfrm>
            <a:prstGeom prst="rect">
              <a:avLst/>
            </a:prstGeom>
          </p:spPr>
        </p:pic>
        <p:sp>
          <p:nvSpPr>
            <p:cNvPr id="19" name="Flowchart: Document 18">
              <a:extLst>
                <a:ext uri="{FF2B5EF4-FFF2-40B4-BE49-F238E27FC236}">
                  <a16:creationId xmlns:a16="http://schemas.microsoft.com/office/drawing/2014/main" id="{F220FF29-47A3-4F76-6A38-C584BD875FF8}"/>
                </a:ext>
              </a:extLst>
            </p:cNvPr>
            <p:cNvSpPr/>
            <p:nvPr/>
          </p:nvSpPr>
          <p:spPr>
            <a:xfrm rot="21352111">
              <a:off x="1264470" y="5612555"/>
              <a:ext cx="1131090" cy="778085"/>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Modernización de la estructura</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pic>
          <p:nvPicPr>
            <p:cNvPr id="20" name="Graphic 19" descr="Bookmark with solid fill">
              <a:extLst>
                <a:ext uri="{FF2B5EF4-FFF2-40B4-BE49-F238E27FC236}">
                  <a16:creationId xmlns:a16="http://schemas.microsoft.com/office/drawing/2014/main" id="{0BB18E2F-054E-3DF9-9200-4BDED4EE84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74116">
              <a:off x="1033999" y="5298877"/>
              <a:ext cx="582346" cy="724395"/>
            </a:xfrm>
            <a:prstGeom prst="rect">
              <a:avLst/>
            </a:prstGeom>
          </p:spPr>
        </p:pic>
        <p:sp>
          <p:nvSpPr>
            <p:cNvPr id="21" name="Flowchart: Document 20">
              <a:extLst>
                <a:ext uri="{FF2B5EF4-FFF2-40B4-BE49-F238E27FC236}">
                  <a16:creationId xmlns:a16="http://schemas.microsoft.com/office/drawing/2014/main" id="{89C31B37-4668-8787-9597-96D11BFB3246}"/>
                </a:ext>
              </a:extLst>
            </p:cNvPr>
            <p:cNvSpPr/>
            <p:nvPr/>
          </p:nvSpPr>
          <p:spPr>
            <a:xfrm>
              <a:off x="10142511" y="5615899"/>
              <a:ext cx="961924" cy="701294"/>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Más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estratégico</a:t>
              </a:r>
              <a:endParaRPr kumimoji="0" lang="en-US" sz="1000" b="0" i="0" u="none" strike="noStrike" kern="1200" cap="none" spc="0" normalizeH="0" baseline="0" noProof="0">
                <a:ln>
                  <a:noFill/>
                </a:ln>
                <a:solidFill>
                  <a:schemeClr val="bg1"/>
                </a:solidFill>
                <a:effectLst/>
                <a:uLnTx/>
                <a:uFillTx/>
                <a:latin typeface="Calibri"/>
                <a:ea typeface="+mn-ea"/>
                <a:cs typeface="+mn-cs"/>
              </a:endParaRPr>
            </a:p>
          </p:txBody>
        </p:sp>
        <p:pic>
          <p:nvPicPr>
            <p:cNvPr id="22" name="Graphic 21" descr="Bookmark with solid fill">
              <a:extLst>
                <a:ext uri="{FF2B5EF4-FFF2-40B4-BE49-F238E27FC236}">
                  <a16:creationId xmlns:a16="http://schemas.microsoft.com/office/drawing/2014/main" id="{99C573CB-63FA-5107-D83B-1DF3B277A0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74116">
              <a:off x="9918755" y="5391472"/>
              <a:ext cx="624499" cy="662372"/>
            </a:xfrm>
            <a:prstGeom prst="rect">
              <a:avLst/>
            </a:prstGeom>
          </p:spPr>
        </p:pic>
        <p:sp>
          <p:nvSpPr>
            <p:cNvPr id="23" name="Flowchart: Document 22">
              <a:extLst>
                <a:ext uri="{FF2B5EF4-FFF2-40B4-BE49-F238E27FC236}">
                  <a16:creationId xmlns:a16="http://schemas.microsoft.com/office/drawing/2014/main" id="{F38977A1-6942-621E-A007-F75786A80C9C}"/>
                </a:ext>
              </a:extLst>
            </p:cNvPr>
            <p:cNvSpPr/>
            <p:nvPr/>
          </p:nvSpPr>
          <p:spPr>
            <a:xfrm>
              <a:off x="9187352" y="4426440"/>
              <a:ext cx="927074" cy="532953"/>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Desarrollar </a:t>
              </a:r>
              <a:r>
                <a:rPr kumimoji="0" lang="es-MX" sz="1000" b="0" i="0" u="none" strike="noStrike" kern="1200" cap="none" spc="0" normalizeH="0" baseline="0" noProof="0" err="1">
                  <a:ln>
                    <a:noFill/>
                  </a:ln>
                  <a:solidFill>
                    <a:schemeClr val="bg1"/>
                  </a:solidFill>
                  <a:effectLst/>
                  <a:uLnTx/>
                  <a:uFillTx/>
                  <a:latin typeface="Calibri"/>
                  <a:ea typeface="+mn-ea"/>
                  <a:cs typeface="+mn-cs"/>
                </a:rPr>
                <a:t>Skills</a:t>
              </a:r>
              <a:endParaRPr kumimoji="0" lang="es-MX" sz="1000" b="0" i="0" u="none" strike="noStrike" kern="1200" cap="none" spc="0" normalizeH="0" baseline="0" noProof="0">
                <a:ln>
                  <a:noFill/>
                </a:ln>
                <a:solidFill>
                  <a:schemeClr val="bg1"/>
                </a:solidFill>
                <a:effectLst/>
                <a:uLnTx/>
                <a:uFillTx/>
                <a:latin typeface="Calibri"/>
                <a:ea typeface="+mn-ea"/>
                <a:cs typeface="+mn-cs"/>
              </a:endParaRPr>
            </a:p>
          </p:txBody>
        </p:sp>
        <p:pic>
          <p:nvPicPr>
            <p:cNvPr id="24" name="Graphic 23" descr="Bookmark with solid fill">
              <a:extLst>
                <a:ext uri="{FF2B5EF4-FFF2-40B4-BE49-F238E27FC236}">
                  <a16:creationId xmlns:a16="http://schemas.microsoft.com/office/drawing/2014/main" id="{84990B50-9938-CD4F-6DE0-039991A77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38564">
              <a:off x="9028367" y="3982271"/>
              <a:ext cx="650752" cy="724395"/>
            </a:xfrm>
            <a:prstGeom prst="rect">
              <a:avLst/>
            </a:prstGeom>
          </p:spPr>
        </p:pic>
        <p:sp>
          <p:nvSpPr>
            <p:cNvPr id="25" name="Flowchart: Document 24">
              <a:extLst>
                <a:ext uri="{FF2B5EF4-FFF2-40B4-BE49-F238E27FC236}">
                  <a16:creationId xmlns:a16="http://schemas.microsoft.com/office/drawing/2014/main" id="{40E418E1-310B-8F7C-DF1C-2B9650F9104B}"/>
                </a:ext>
              </a:extLst>
            </p:cNvPr>
            <p:cNvSpPr/>
            <p:nvPr/>
          </p:nvSpPr>
          <p:spPr>
            <a:xfrm rot="555209">
              <a:off x="7664536" y="4316519"/>
              <a:ext cx="1112322" cy="679223"/>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000" b="0" i="0" u="none" strike="noStrike" kern="1200" cap="none" spc="0" normalizeH="0" baseline="0" noProof="0">
                <a:ln>
                  <a:noFill/>
                </a:ln>
                <a:solidFill>
                  <a:schemeClr val="bg1"/>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Organización Ágil y Flexible en la implementación</a:t>
              </a:r>
            </a:p>
          </p:txBody>
        </p:sp>
        <p:pic>
          <p:nvPicPr>
            <p:cNvPr id="26" name="Graphic 25" descr="Bookmark with solid fill">
              <a:extLst>
                <a:ext uri="{FF2B5EF4-FFF2-40B4-BE49-F238E27FC236}">
                  <a16:creationId xmlns:a16="http://schemas.microsoft.com/office/drawing/2014/main" id="{546FE268-811B-AF11-1245-BEC9B1FAB5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729300">
              <a:off x="7466188" y="3924230"/>
              <a:ext cx="697506" cy="724395"/>
            </a:xfrm>
            <a:prstGeom prst="rect">
              <a:avLst/>
            </a:prstGeom>
          </p:spPr>
        </p:pic>
        <p:grpSp>
          <p:nvGrpSpPr>
            <p:cNvPr id="27" name="Group 26">
              <a:extLst>
                <a:ext uri="{FF2B5EF4-FFF2-40B4-BE49-F238E27FC236}">
                  <a16:creationId xmlns:a16="http://schemas.microsoft.com/office/drawing/2014/main" id="{256F92BF-946C-0A29-4B8A-E9782C1419B8}"/>
                </a:ext>
              </a:extLst>
            </p:cNvPr>
            <p:cNvGrpSpPr/>
            <p:nvPr/>
          </p:nvGrpSpPr>
          <p:grpSpPr>
            <a:xfrm rot="21255513">
              <a:off x="3344" y="3972608"/>
              <a:ext cx="1443082" cy="1043816"/>
              <a:chOff x="-79699" y="4027558"/>
              <a:chExt cx="1443082" cy="1043816"/>
            </a:xfrm>
          </p:grpSpPr>
          <p:sp>
            <p:nvSpPr>
              <p:cNvPr id="30" name="Flowchart: Document 29">
                <a:extLst>
                  <a:ext uri="{FF2B5EF4-FFF2-40B4-BE49-F238E27FC236}">
                    <a16:creationId xmlns:a16="http://schemas.microsoft.com/office/drawing/2014/main" id="{8E69ED6E-0708-8F1B-2E2C-38967F979483}"/>
                  </a:ext>
                </a:extLst>
              </p:cNvPr>
              <p:cNvSpPr/>
              <p:nvPr/>
            </p:nvSpPr>
            <p:spPr>
              <a:xfrm>
                <a:off x="170268" y="4366837"/>
                <a:ext cx="1193115" cy="704537"/>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a:ln>
                      <a:noFill/>
                    </a:ln>
                    <a:solidFill>
                      <a:schemeClr val="bg1"/>
                    </a:solidFill>
                    <a:effectLst/>
                    <a:uLnTx/>
                    <a:uFillTx/>
                    <a:latin typeface="Calibri"/>
                    <a:ea typeface="+mn-ea"/>
                    <a:cs typeface="+mn-cs"/>
                  </a:rPr>
                  <a:t>Simplificación &amp; transformación operacional</a:t>
                </a:r>
                <a:endParaRPr kumimoji="0" lang="en-US" sz="1100" b="0" i="0" u="none" strike="noStrike" kern="1200" cap="none" spc="0" normalizeH="0" baseline="0" noProof="0">
                  <a:ln>
                    <a:noFill/>
                  </a:ln>
                  <a:solidFill>
                    <a:schemeClr val="bg1"/>
                  </a:solidFill>
                  <a:effectLst/>
                  <a:uLnTx/>
                  <a:uFillTx/>
                  <a:latin typeface="Calibri"/>
                  <a:ea typeface="+mn-ea"/>
                  <a:cs typeface="+mn-cs"/>
                </a:endParaRPr>
              </a:p>
            </p:txBody>
          </p:sp>
          <p:pic>
            <p:nvPicPr>
              <p:cNvPr id="31" name="Graphic 30" descr="Bookmark with solid fill">
                <a:extLst>
                  <a:ext uri="{FF2B5EF4-FFF2-40B4-BE49-F238E27FC236}">
                    <a16:creationId xmlns:a16="http://schemas.microsoft.com/office/drawing/2014/main" id="{75657148-80F7-F0AD-03E2-FD0447FD19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574116">
                <a:off x="-23379" y="3971238"/>
                <a:ext cx="611756" cy="724395"/>
              </a:xfrm>
              <a:prstGeom prst="rect">
                <a:avLst/>
              </a:prstGeom>
            </p:spPr>
          </p:pic>
        </p:grpSp>
        <p:pic>
          <p:nvPicPr>
            <p:cNvPr id="28" name="Graphic 27" descr="Bookmark with solid fill">
              <a:extLst>
                <a:ext uri="{FF2B5EF4-FFF2-40B4-BE49-F238E27FC236}">
                  <a16:creationId xmlns:a16="http://schemas.microsoft.com/office/drawing/2014/main" id="{2FDEDD35-73E2-896B-B502-82342BB1E5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8042751">
              <a:off x="4346004" y="4019930"/>
              <a:ext cx="645165" cy="503133"/>
            </a:xfrm>
            <a:prstGeom prst="rect">
              <a:avLst/>
            </a:prstGeom>
          </p:spPr>
        </p:pic>
        <p:pic>
          <p:nvPicPr>
            <p:cNvPr id="29" name="Graphic 28" descr="Bookmark with solid fill">
              <a:extLst>
                <a:ext uri="{FF2B5EF4-FFF2-40B4-BE49-F238E27FC236}">
                  <a16:creationId xmlns:a16="http://schemas.microsoft.com/office/drawing/2014/main" id="{9A91B0CF-1D04-8CCB-9251-8EB37E6191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877126">
              <a:off x="1463281" y="4175782"/>
              <a:ext cx="660572" cy="503133"/>
            </a:xfrm>
            <a:prstGeom prst="rect">
              <a:avLst/>
            </a:prstGeom>
          </p:spPr>
        </p:pic>
      </p:grpSp>
      <p:sp>
        <p:nvSpPr>
          <p:cNvPr id="38" name="Title 2">
            <a:extLst>
              <a:ext uri="{FF2B5EF4-FFF2-40B4-BE49-F238E27FC236}">
                <a16:creationId xmlns:a16="http://schemas.microsoft.com/office/drawing/2014/main" id="{3F302486-F167-350D-20AB-94593DDFA0FC}"/>
              </a:ext>
            </a:extLst>
          </p:cNvPr>
          <p:cNvSpPr txBox="1">
            <a:spLocks/>
          </p:cNvSpPr>
          <p:nvPr/>
        </p:nvSpPr>
        <p:spPr>
          <a:xfrm>
            <a:off x="501650" y="142176"/>
            <a:ext cx="11188700" cy="334099"/>
          </a:xfrm>
          <a:prstGeom prst="rect">
            <a:avLst/>
          </a:prstGeom>
        </p:spPr>
        <p:txBody>
          <a:bodyPr/>
          <a:lstStyle>
            <a:lvl1pPr algn="l" defTabSz="914400" rtl="0" eaLnBrk="1" latinLnBrk="0" hangingPunct="1">
              <a:lnSpc>
                <a:spcPct val="90000"/>
              </a:lnSpc>
              <a:spcBef>
                <a:spcPct val="0"/>
              </a:spcBef>
              <a:buNone/>
              <a:defRPr sz="3000" b="1"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50000"/>
              </a:lnSpc>
            </a:pPr>
            <a:endParaRPr lang="en-US" sz="2400"/>
          </a:p>
        </p:txBody>
      </p:sp>
    </p:spTree>
    <p:extLst>
      <p:ext uri="{BB962C8B-B14F-4D97-AF65-F5344CB8AC3E}">
        <p14:creationId xmlns:p14="http://schemas.microsoft.com/office/powerpoint/2010/main" val="3401105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Etapas del Camino hacia la Transformación Digital</a:t>
            </a:r>
            <a:br>
              <a:rPr lang="es-MX"/>
            </a:br>
            <a:r>
              <a:rPr lang="es-MX" err="1"/>
              <a:t>AgriTech</a:t>
            </a:r>
            <a:r>
              <a:rPr lang="es-MX"/>
              <a:t> y/o Agricultura Inteligente</a:t>
            </a:r>
            <a:endParaRPr lang="es-AR"/>
          </a:p>
        </p:txBody>
      </p:sp>
      <p:grpSp>
        <p:nvGrpSpPr>
          <p:cNvPr id="2" name="Group 1">
            <a:extLst>
              <a:ext uri="{FF2B5EF4-FFF2-40B4-BE49-F238E27FC236}">
                <a16:creationId xmlns:a16="http://schemas.microsoft.com/office/drawing/2014/main" id="{36CCAC56-2F46-6105-8E15-031284BD96B5}"/>
              </a:ext>
            </a:extLst>
          </p:cNvPr>
          <p:cNvGrpSpPr/>
          <p:nvPr/>
        </p:nvGrpSpPr>
        <p:grpSpPr>
          <a:xfrm>
            <a:off x="3294265" y="1180866"/>
            <a:ext cx="5385359" cy="5362865"/>
            <a:chOff x="3880562" y="1799129"/>
            <a:chExt cx="3990975" cy="3974306"/>
          </a:xfrm>
        </p:grpSpPr>
        <p:sp>
          <p:nvSpPr>
            <p:cNvPr id="4" name="Freeform 23">
              <a:extLst>
                <a:ext uri="{FF2B5EF4-FFF2-40B4-BE49-F238E27FC236}">
                  <a16:creationId xmlns:a16="http://schemas.microsoft.com/office/drawing/2014/main" id="{7E426AA4-8C5C-E8A0-2CC2-654987792D4F}"/>
                </a:ext>
              </a:extLst>
            </p:cNvPr>
            <p:cNvSpPr/>
            <p:nvPr/>
          </p:nvSpPr>
          <p:spPr>
            <a:xfrm>
              <a:off x="5976063" y="1799130"/>
              <a:ext cx="1254919" cy="1059656"/>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5" name="Freeform 24">
              <a:extLst>
                <a:ext uri="{FF2B5EF4-FFF2-40B4-BE49-F238E27FC236}">
                  <a16:creationId xmlns:a16="http://schemas.microsoft.com/office/drawing/2014/main" id="{37B055C4-393F-B365-112D-CA3CF6C8D45A}"/>
                </a:ext>
              </a:extLst>
            </p:cNvPr>
            <p:cNvSpPr/>
            <p:nvPr/>
          </p:nvSpPr>
          <p:spPr>
            <a:xfrm>
              <a:off x="6828500" y="2461116"/>
              <a:ext cx="1040657" cy="1228725"/>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6" name="Freeform 25">
              <a:extLst>
                <a:ext uri="{FF2B5EF4-FFF2-40B4-BE49-F238E27FC236}">
                  <a16:creationId xmlns:a16="http://schemas.microsoft.com/office/drawing/2014/main" id="{10FD10BE-2766-482B-B686-7D1A0D3E0119}"/>
                </a:ext>
              </a:extLst>
            </p:cNvPr>
            <p:cNvSpPr/>
            <p:nvPr/>
          </p:nvSpPr>
          <p:spPr>
            <a:xfrm>
              <a:off x="6823787" y="3880342"/>
              <a:ext cx="1047750" cy="1235869"/>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7" name="Freeform 26">
              <a:extLst>
                <a:ext uri="{FF2B5EF4-FFF2-40B4-BE49-F238E27FC236}">
                  <a16:creationId xmlns:a16="http://schemas.microsoft.com/office/drawing/2014/main" id="{0E8B2E93-9164-D644-FAFB-F8342A28CE49}"/>
                </a:ext>
              </a:extLst>
            </p:cNvPr>
            <p:cNvSpPr/>
            <p:nvPr/>
          </p:nvSpPr>
          <p:spPr>
            <a:xfrm>
              <a:off x="5980825" y="4716160"/>
              <a:ext cx="1243042" cy="1057275"/>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8" name="Freeform 27">
              <a:extLst>
                <a:ext uri="{FF2B5EF4-FFF2-40B4-BE49-F238E27FC236}">
                  <a16:creationId xmlns:a16="http://schemas.microsoft.com/office/drawing/2014/main" id="{9518CBAD-BA12-A735-E3A7-F68C7AAFB9EA}"/>
                </a:ext>
              </a:extLst>
            </p:cNvPr>
            <p:cNvSpPr/>
            <p:nvPr/>
          </p:nvSpPr>
          <p:spPr>
            <a:xfrm flipH="1">
              <a:off x="4521117" y="1799129"/>
              <a:ext cx="1254919" cy="1059656"/>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9" name="Freeform 28">
              <a:extLst>
                <a:ext uri="{FF2B5EF4-FFF2-40B4-BE49-F238E27FC236}">
                  <a16:creationId xmlns:a16="http://schemas.microsoft.com/office/drawing/2014/main" id="{E8D63706-5E25-93F9-37DA-46C559A24394}"/>
                </a:ext>
              </a:extLst>
            </p:cNvPr>
            <p:cNvSpPr/>
            <p:nvPr/>
          </p:nvSpPr>
          <p:spPr>
            <a:xfrm flipH="1">
              <a:off x="3882945" y="2461116"/>
              <a:ext cx="1040657" cy="1228725"/>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0" name="Freeform 49">
              <a:extLst>
                <a:ext uri="{FF2B5EF4-FFF2-40B4-BE49-F238E27FC236}">
                  <a16:creationId xmlns:a16="http://schemas.microsoft.com/office/drawing/2014/main" id="{B3B51807-5ECE-FF21-CCCE-4EE3BD45D6F3}"/>
                </a:ext>
              </a:extLst>
            </p:cNvPr>
            <p:cNvSpPr/>
            <p:nvPr/>
          </p:nvSpPr>
          <p:spPr>
            <a:xfrm flipH="1">
              <a:off x="3880562" y="3880342"/>
              <a:ext cx="1047750" cy="1235869"/>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1" name="Freeform 50">
              <a:extLst>
                <a:ext uri="{FF2B5EF4-FFF2-40B4-BE49-F238E27FC236}">
                  <a16:creationId xmlns:a16="http://schemas.microsoft.com/office/drawing/2014/main" id="{5B5E9531-955D-509D-B7B1-12C825EB003B}"/>
                </a:ext>
              </a:extLst>
            </p:cNvPr>
            <p:cNvSpPr/>
            <p:nvPr/>
          </p:nvSpPr>
          <p:spPr>
            <a:xfrm flipH="1">
              <a:off x="4528235" y="4716160"/>
              <a:ext cx="1243042" cy="1057275"/>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2" name="Isosceles Triangle 11">
              <a:extLst>
                <a:ext uri="{FF2B5EF4-FFF2-40B4-BE49-F238E27FC236}">
                  <a16:creationId xmlns:a16="http://schemas.microsoft.com/office/drawing/2014/main" id="{E9ADE035-7BCC-C696-5620-543BA23503C2}"/>
                </a:ext>
              </a:extLst>
            </p:cNvPr>
            <p:cNvSpPr/>
            <p:nvPr/>
          </p:nvSpPr>
          <p:spPr>
            <a:xfrm rot="12077977">
              <a:off x="6199899" y="2569161"/>
              <a:ext cx="250311" cy="352122"/>
            </a:xfrm>
            <a:prstGeom prst="triangl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3" name="Isosceles Triangle 12">
              <a:extLst>
                <a:ext uri="{FF2B5EF4-FFF2-40B4-BE49-F238E27FC236}">
                  <a16:creationId xmlns:a16="http://schemas.microsoft.com/office/drawing/2014/main" id="{B8EA7C08-A4AF-9EB5-78E9-8550824B33C9}"/>
                </a:ext>
              </a:extLst>
            </p:cNvPr>
            <p:cNvSpPr/>
            <p:nvPr/>
          </p:nvSpPr>
          <p:spPr>
            <a:xfrm rot="14801312">
              <a:off x="6799974" y="3169235"/>
              <a:ext cx="250311" cy="352122"/>
            </a:xfrm>
            <a:prstGeom prst="triangl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4" name="Isosceles Triangle 13">
              <a:extLst>
                <a:ext uri="{FF2B5EF4-FFF2-40B4-BE49-F238E27FC236}">
                  <a16:creationId xmlns:a16="http://schemas.microsoft.com/office/drawing/2014/main" id="{742D593F-C847-78B6-7F19-7D19291EAB65}"/>
                </a:ext>
              </a:extLst>
            </p:cNvPr>
            <p:cNvSpPr/>
            <p:nvPr/>
          </p:nvSpPr>
          <p:spPr>
            <a:xfrm rot="17659912">
              <a:off x="6807573" y="4031249"/>
              <a:ext cx="250311" cy="352122"/>
            </a:xfrm>
            <a:prstGeom prst="triangl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5" name="Isosceles Triangle 14">
              <a:extLst>
                <a:ext uri="{FF2B5EF4-FFF2-40B4-BE49-F238E27FC236}">
                  <a16:creationId xmlns:a16="http://schemas.microsoft.com/office/drawing/2014/main" id="{4115F6D1-9F2D-FD65-B519-765B14C649C1}"/>
                </a:ext>
              </a:extLst>
            </p:cNvPr>
            <p:cNvSpPr/>
            <p:nvPr/>
          </p:nvSpPr>
          <p:spPr>
            <a:xfrm rot="20258485">
              <a:off x="6184620" y="4655729"/>
              <a:ext cx="250311" cy="352122"/>
            </a:xfrm>
            <a:prstGeom prst="triangl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6" name="Isosceles Triangle 15">
              <a:extLst>
                <a:ext uri="{FF2B5EF4-FFF2-40B4-BE49-F238E27FC236}">
                  <a16:creationId xmlns:a16="http://schemas.microsoft.com/office/drawing/2014/main" id="{B308E13F-405F-BEF7-D8CD-929618AD84B0}"/>
                </a:ext>
              </a:extLst>
            </p:cNvPr>
            <p:cNvSpPr/>
            <p:nvPr/>
          </p:nvSpPr>
          <p:spPr>
            <a:xfrm rot="1358864">
              <a:off x="5308094" y="4655354"/>
              <a:ext cx="250311" cy="352122"/>
            </a:xfrm>
            <a:prstGeom prst="triangle">
              <a:avLst/>
            </a:prstGeom>
            <a:solidFill>
              <a:srgbClr val="43B02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7" name="Isosceles Triangle 16">
              <a:extLst>
                <a:ext uri="{FF2B5EF4-FFF2-40B4-BE49-F238E27FC236}">
                  <a16:creationId xmlns:a16="http://schemas.microsoft.com/office/drawing/2014/main" id="{7C63D7FE-5C77-04FD-BFD6-ECE54D5EE29B}"/>
                </a:ext>
              </a:extLst>
            </p:cNvPr>
            <p:cNvSpPr/>
            <p:nvPr/>
          </p:nvSpPr>
          <p:spPr>
            <a:xfrm rot="3981004">
              <a:off x="4698545" y="4030048"/>
              <a:ext cx="250311" cy="352122"/>
            </a:xfrm>
            <a:prstGeom prst="triangle">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8" name="Isosceles Triangle 17">
              <a:extLst>
                <a:ext uri="{FF2B5EF4-FFF2-40B4-BE49-F238E27FC236}">
                  <a16:creationId xmlns:a16="http://schemas.microsoft.com/office/drawing/2014/main" id="{4859EDBD-6505-A9AC-8284-E0477F9BED38}"/>
                </a:ext>
              </a:extLst>
            </p:cNvPr>
            <p:cNvSpPr/>
            <p:nvPr/>
          </p:nvSpPr>
          <p:spPr>
            <a:xfrm rot="6619441">
              <a:off x="4700607" y="3183233"/>
              <a:ext cx="250311" cy="352122"/>
            </a:xfrm>
            <a:prstGeom prst="triangle">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19" name="Isosceles Triangle 18">
              <a:extLst>
                <a:ext uri="{FF2B5EF4-FFF2-40B4-BE49-F238E27FC236}">
                  <a16:creationId xmlns:a16="http://schemas.microsoft.com/office/drawing/2014/main" id="{79DB0812-EC24-5410-EF1F-B357DA1C6E05}"/>
                </a:ext>
              </a:extLst>
            </p:cNvPr>
            <p:cNvSpPr/>
            <p:nvPr/>
          </p:nvSpPr>
          <p:spPr>
            <a:xfrm rot="9321448">
              <a:off x="5302079" y="2567516"/>
              <a:ext cx="250311" cy="352122"/>
            </a:xfrm>
            <a:prstGeom prst="triangl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3565A"/>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92BA95DF-9504-E404-AA21-726EC0FC0040}"/>
                </a:ext>
              </a:extLst>
            </p:cNvPr>
            <p:cNvSpPr/>
            <p:nvPr/>
          </p:nvSpPr>
          <p:spPr>
            <a:xfrm>
              <a:off x="5116321" y="3457963"/>
              <a:ext cx="1519457" cy="54740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chemeClr val="bg1"/>
                  </a:solidFill>
                  <a:effectLst/>
                  <a:uLnTx/>
                  <a:uFillTx/>
                  <a:latin typeface="Calibri"/>
                  <a:ea typeface="+mn-ea"/>
                  <a:cs typeface="Times New Roman" pitchFamily="18" charset="0"/>
                </a:rPr>
                <a:t>Transformación</a:t>
              </a:r>
              <a:r>
                <a:rPr kumimoji="0" lang="en-US" sz="1600" b="1" i="0" u="none" strike="noStrike" kern="1200" cap="none" spc="0" normalizeH="0" baseline="0" noProof="0">
                  <a:ln>
                    <a:noFill/>
                  </a:ln>
                  <a:solidFill>
                    <a:schemeClr val="bg1"/>
                  </a:solidFill>
                  <a:effectLst/>
                  <a:uLnTx/>
                  <a:uFillTx/>
                  <a:latin typeface="Calibri"/>
                  <a:ea typeface="+mn-ea"/>
                  <a:cs typeface="Times New Roman" pitchFamily="18" charset="0"/>
                </a:rPr>
                <a:t> Digital </a:t>
              </a:r>
              <a:r>
                <a:rPr kumimoji="0" lang="en-US" sz="1600" b="1" i="0" u="none" strike="noStrike" kern="1200" cap="none" spc="0" normalizeH="0" baseline="0" noProof="0" err="1">
                  <a:ln>
                    <a:noFill/>
                  </a:ln>
                  <a:solidFill>
                    <a:schemeClr val="bg1"/>
                  </a:solidFill>
                  <a:effectLst/>
                  <a:uLnTx/>
                  <a:uFillTx/>
                  <a:latin typeface="Calibri"/>
                  <a:ea typeface="+mn-ea"/>
                  <a:cs typeface="Times New Roman" pitchFamily="18" charset="0"/>
                </a:rPr>
                <a:t>Agro</a:t>
              </a:r>
              <a:endParaRPr kumimoji="0" lang="en-US" sz="1600" b="1" i="0" u="none" strike="noStrike" kern="1200" cap="none" spc="0" normalizeH="0" baseline="0" noProof="0">
                <a:ln>
                  <a:noFill/>
                </a:ln>
                <a:solidFill>
                  <a:schemeClr val="bg1"/>
                </a:solidFill>
                <a:effectLst/>
                <a:uLnTx/>
                <a:uFillTx/>
                <a:latin typeface="Calibri"/>
                <a:ea typeface="+mn-ea"/>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bg1"/>
                </a:solidFill>
                <a:effectLst/>
                <a:uLnTx/>
                <a:uFillTx/>
                <a:latin typeface="Calibri"/>
                <a:ea typeface="+mn-ea"/>
                <a:cs typeface="Times New Roman" pitchFamily="18" charset="0"/>
              </a:endParaRPr>
            </a:p>
          </p:txBody>
        </p:sp>
        <p:sp>
          <p:nvSpPr>
            <p:cNvPr id="21" name="Rectangle 20">
              <a:extLst>
                <a:ext uri="{FF2B5EF4-FFF2-40B4-BE49-F238E27FC236}">
                  <a16:creationId xmlns:a16="http://schemas.microsoft.com/office/drawing/2014/main" id="{B85D193F-F14E-BCAC-3B59-E10675490106}"/>
                </a:ext>
              </a:extLst>
            </p:cNvPr>
            <p:cNvSpPr/>
            <p:nvPr/>
          </p:nvSpPr>
          <p:spPr>
            <a:xfrm>
              <a:off x="4754235" y="1920720"/>
              <a:ext cx="817961" cy="821112"/>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 Mantenerse siempre actualizado en las últimas tendencias</a:t>
              </a:r>
            </a:p>
          </p:txBody>
        </p:sp>
        <p:sp>
          <p:nvSpPr>
            <p:cNvPr id="22" name="Rectangle 21">
              <a:extLst>
                <a:ext uri="{FF2B5EF4-FFF2-40B4-BE49-F238E27FC236}">
                  <a16:creationId xmlns:a16="http://schemas.microsoft.com/office/drawing/2014/main" id="{378A6494-5BEE-D3FC-E1DE-C9BD3CBF1E8C}"/>
                </a:ext>
              </a:extLst>
            </p:cNvPr>
            <p:cNvSpPr/>
            <p:nvPr/>
          </p:nvSpPr>
          <p:spPr>
            <a:xfrm>
              <a:off x="6052519" y="1985997"/>
              <a:ext cx="817961" cy="410556"/>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white"/>
                  </a:solidFill>
                  <a:effectLst/>
                  <a:uLnTx/>
                  <a:uFillTx/>
                  <a:latin typeface="Calibri"/>
                  <a:ea typeface="+mn-ea"/>
                  <a:cs typeface="+mn-cs"/>
                </a:rPr>
                <a:t>Establecer</a:t>
              </a:r>
              <a:r>
                <a:rPr kumimoji="0" lang="en-US" sz="1200" b="1" i="0" u="none" strike="noStrike" kern="1200" cap="none" spc="0" normalizeH="0" baseline="0" noProof="0">
                  <a:ln>
                    <a:noFill/>
                  </a:ln>
                  <a:solidFill>
                    <a:prstClr val="white"/>
                  </a:solidFill>
                  <a:effectLst/>
                  <a:uLnTx/>
                  <a:uFillTx/>
                  <a:latin typeface="Calibri"/>
                  <a:ea typeface="+mn-ea"/>
                  <a:cs typeface="+mn-cs"/>
                </a:rPr>
                <a:t> la </a:t>
              </a:r>
              <a:r>
                <a:rPr kumimoji="0" lang="en-US" sz="1200" b="1" i="0" u="none" strike="noStrike" kern="1200" cap="none" spc="0" normalizeH="0" baseline="0" noProof="0" err="1">
                  <a:ln>
                    <a:noFill/>
                  </a:ln>
                  <a:solidFill>
                    <a:prstClr val="white"/>
                  </a:solidFill>
                  <a:effectLst/>
                  <a:uLnTx/>
                  <a:uFillTx/>
                  <a:latin typeface="Calibri"/>
                  <a:ea typeface="+mn-ea"/>
                  <a:cs typeface="+mn-cs"/>
                </a:rPr>
                <a:t>estrategia</a:t>
              </a:r>
              <a:r>
                <a:rPr kumimoji="0" lang="en-US" sz="1200" b="1" i="0" u="none" strike="noStrike" kern="1200" cap="none" spc="0" normalizeH="0" baseline="0" noProof="0">
                  <a:ln>
                    <a:noFill/>
                  </a:ln>
                  <a:solidFill>
                    <a:prstClr val="white"/>
                  </a:solidFill>
                  <a:effectLst/>
                  <a:uLnTx/>
                  <a:uFillTx/>
                  <a:latin typeface="Calibri"/>
                  <a:ea typeface="+mn-ea"/>
                  <a:cs typeface="+mn-cs"/>
                </a:rPr>
                <a:t> digital</a:t>
              </a:r>
            </a:p>
          </p:txBody>
        </p:sp>
        <p:sp>
          <p:nvSpPr>
            <p:cNvPr id="23" name="Rectangle 22">
              <a:extLst>
                <a:ext uri="{FF2B5EF4-FFF2-40B4-BE49-F238E27FC236}">
                  <a16:creationId xmlns:a16="http://schemas.microsoft.com/office/drawing/2014/main" id="{0BE87460-FBA9-CDB7-D5EC-27B1E9D10276}"/>
                </a:ext>
              </a:extLst>
            </p:cNvPr>
            <p:cNvSpPr/>
            <p:nvPr/>
          </p:nvSpPr>
          <p:spPr>
            <a:xfrm>
              <a:off x="6939232" y="2658103"/>
              <a:ext cx="728412" cy="547408"/>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err="1">
                  <a:solidFill>
                    <a:prstClr val="white"/>
                  </a:solidFill>
                  <a:latin typeface="Calibri"/>
                </a:rPr>
                <a:t>Alinear</a:t>
              </a:r>
              <a:r>
                <a:rPr lang="en-US" sz="1200" b="1">
                  <a:solidFill>
                    <a:prstClr val="white"/>
                  </a:solidFill>
                  <a:latin typeface="Calibri"/>
                </a:rPr>
                <a:t> O</a:t>
              </a:r>
              <a:r>
                <a:rPr kumimoji="0" lang="en-US" sz="1200" b="1" i="0" u="none" strike="noStrike" kern="1200" cap="none" spc="0" normalizeH="0" baseline="0" noProof="0" err="1">
                  <a:ln>
                    <a:noFill/>
                  </a:ln>
                  <a:solidFill>
                    <a:prstClr val="white"/>
                  </a:solidFill>
                  <a:effectLst/>
                  <a:uLnTx/>
                  <a:uFillTx/>
                  <a:latin typeface="Calibri"/>
                  <a:ea typeface="+mn-ea"/>
                  <a:cs typeface="+mn-cs"/>
                </a:rPr>
                <a:t>rganización</a:t>
              </a:r>
              <a:r>
                <a:rPr lang="en-US" sz="1200" b="1">
                  <a:solidFill>
                    <a:prstClr val="white"/>
                  </a:solidFill>
                  <a:latin typeface="Calibri"/>
                </a:rPr>
                <a:t> y </a:t>
              </a:r>
              <a:r>
                <a:rPr kumimoji="0" lang="en-US" sz="1200" b="1" i="0" u="none" strike="noStrike" kern="1200" cap="none" spc="0" normalizeH="0" baseline="0" noProof="0">
                  <a:ln>
                    <a:noFill/>
                  </a:ln>
                  <a:solidFill>
                    <a:prstClr val="white"/>
                  </a:solidFill>
                  <a:effectLst/>
                  <a:uLnTx/>
                  <a:uFillTx/>
                  <a:latin typeface="Calibri"/>
                  <a:ea typeface="+mn-ea"/>
                  <a:cs typeface="+mn-cs"/>
                </a:rPr>
                <a:t> </a:t>
              </a:r>
              <a:r>
                <a:rPr kumimoji="0" lang="en-US" sz="1200" b="1" i="0" u="none" strike="noStrike" kern="1200" cap="none" spc="0" normalizeH="0" baseline="0" noProof="0" err="1">
                  <a:ln>
                    <a:noFill/>
                  </a:ln>
                  <a:solidFill>
                    <a:prstClr val="white"/>
                  </a:solidFill>
                  <a:effectLst/>
                  <a:uLnTx/>
                  <a:uFillTx/>
                  <a:latin typeface="Calibri"/>
                  <a:ea typeface="+mn-ea"/>
                  <a:cs typeface="+mn-cs"/>
                </a:rPr>
                <a:t>cultura</a:t>
              </a:r>
              <a:endParaRPr kumimoji="0" lang="en-US" sz="1200" b="1"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A66E1F9-1D53-808D-7051-A52D4EE14944}"/>
                </a:ext>
              </a:extLst>
            </p:cNvPr>
            <p:cNvSpPr/>
            <p:nvPr/>
          </p:nvSpPr>
          <p:spPr>
            <a:xfrm>
              <a:off x="7082250" y="3991740"/>
              <a:ext cx="645812" cy="66145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white"/>
                  </a:solidFill>
                  <a:effectLst/>
                  <a:uLnTx/>
                  <a:uFillTx/>
                  <a:latin typeface="Calibri"/>
                  <a:ea typeface="+mn-ea"/>
                  <a:cs typeface="+mn-cs"/>
                </a:rPr>
                <a:t>Estandarizar</a:t>
              </a:r>
              <a:r>
                <a:rPr kumimoji="0" lang="en-US" sz="1200" b="1" i="0" u="none" strike="noStrike" kern="1200" cap="none" spc="0" normalizeH="0" baseline="0" noProof="0">
                  <a:ln>
                    <a:noFill/>
                  </a:ln>
                  <a:solidFill>
                    <a:prstClr val="white"/>
                  </a:solidFill>
                  <a:effectLst/>
                  <a:uLnTx/>
                  <a:uFillTx/>
                  <a:latin typeface="Calibri"/>
                  <a:ea typeface="+mn-ea"/>
                  <a:cs typeface="+mn-cs"/>
                </a:rPr>
                <a:t> y </a:t>
              </a:r>
              <a:r>
                <a:rPr kumimoji="0" lang="en-US" sz="1200" b="1" i="0" u="none" strike="noStrike" kern="1200" cap="none" spc="0" normalizeH="0" baseline="0" noProof="0" err="1">
                  <a:ln>
                    <a:noFill/>
                  </a:ln>
                  <a:solidFill>
                    <a:prstClr val="white"/>
                  </a:solidFill>
                  <a:effectLst/>
                  <a:uLnTx/>
                  <a:uFillTx/>
                  <a:latin typeface="Calibri"/>
                  <a:ea typeface="+mn-ea"/>
                  <a:cs typeface="+mn-cs"/>
                </a:rPr>
                <a:t>simplificar</a:t>
              </a:r>
              <a:r>
                <a:rPr kumimoji="0" lang="en-US" sz="1200" b="1" i="0" u="none" strike="noStrike" kern="1200" cap="none" spc="0" normalizeH="0" baseline="0" noProof="0">
                  <a:ln>
                    <a:noFill/>
                  </a:ln>
                  <a:solidFill>
                    <a:prstClr val="white"/>
                  </a:solidFill>
                  <a:effectLst/>
                  <a:uLnTx/>
                  <a:uFillTx/>
                  <a:latin typeface="Calibri"/>
                  <a:ea typeface="+mn-ea"/>
                  <a:cs typeface="+mn-cs"/>
                </a:rPr>
                <a:t>  </a:t>
              </a:r>
              <a:r>
                <a:rPr kumimoji="0" lang="en-US" sz="1200" b="1" i="0" u="none" strike="noStrike" kern="1200" cap="none" spc="0" normalizeH="0" baseline="0" noProof="0" err="1">
                  <a:ln>
                    <a:noFill/>
                  </a:ln>
                  <a:solidFill>
                    <a:prstClr val="white"/>
                  </a:solidFill>
                  <a:effectLst/>
                  <a:uLnTx/>
                  <a:uFillTx/>
                  <a:latin typeface="Calibri"/>
                  <a:ea typeface="+mn-ea"/>
                  <a:cs typeface="+mn-cs"/>
                </a:rPr>
                <a:t>procesos</a:t>
              </a:r>
              <a:endParaRPr kumimoji="0" lang="es-MX" sz="12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000" b="1"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0E5E903B-2B41-9B6D-3A15-04B0249E5240}"/>
                </a:ext>
              </a:extLst>
            </p:cNvPr>
            <p:cNvSpPr/>
            <p:nvPr/>
          </p:nvSpPr>
          <p:spPr>
            <a:xfrm>
              <a:off x="5982563" y="4915957"/>
              <a:ext cx="817961" cy="821112"/>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#4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 Elegir la plataforma tecnológica estándar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13C0BF2B-73E8-5A52-76EF-EFA14ED90355}"/>
                </a:ext>
              </a:extLst>
            </p:cNvPr>
            <p:cNvSpPr/>
            <p:nvPr/>
          </p:nvSpPr>
          <p:spPr>
            <a:xfrm>
              <a:off x="4787552" y="4926194"/>
              <a:ext cx="938020" cy="50179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100" b="1" i="0" u="none" strike="noStrike" kern="1200" cap="none" spc="0" normalizeH="0" baseline="0" noProof="0">
                  <a:ln>
                    <a:noFill/>
                  </a:ln>
                  <a:solidFill>
                    <a:prstClr val="white"/>
                  </a:solidFill>
                  <a:effectLst/>
                  <a:uLnTx/>
                  <a:uFillTx/>
                  <a:latin typeface="Calibri"/>
                  <a:ea typeface="+mn-ea"/>
                  <a:cs typeface="+mn-cs"/>
                </a:rPr>
                <a:t>#5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100" b="1" i="0" u="none" strike="noStrike" kern="1200" cap="none" spc="0" normalizeH="0" baseline="0" noProof="0">
                  <a:ln>
                    <a:noFill/>
                  </a:ln>
                  <a:solidFill>
                    <a:prstClr val="white"/>
                  </a:solidFill>
                  <a:effectLst/>
                  <a:uLnTx/>
                  <a:uFillTx/>
                  <a:latin typeface="Calibri"/>
                  <a:ea typeface="+mn-ea"/>
                  <a:cs typeface="+mn-cs"/>
                </a:rPr>
                <a:t>Evaluar y construir tecnología de soporte (RPA, IA, BPM, etc.)</a:t>
              </a:r>
            </a:p>
          </p:txBody>
        </p:sp>
        <p:sp>
          <p:nvSpPr>
            <p:cNvPr id="27" name="Rectangle 26">
              <a:extLst>
                <a:ext uri="{FF2B5EF4-FFF2-40B4-BE49-F238E27FC236}">
                  <a16:creationId xmlns:a16="http://schemas.microsoft.com/office/drawing/2014/main" id="{5124EFBD-CF25-75CC-739F-D269E0812E43}"/>
                </a:ext>
              </a:extLst>
            </p:cNvPr>
            <p:cNvSpPr/>
            <p:nvPr/>
          </p:nvSpPr>
          <p:spPr>
            <a:xfrm>
              <a:off x="3923623" y="3912388"/>
              <a:ext cx="741454" cy="68426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a:ea typeface="+mn-ea"/>
                  <a:cs typeface="+mn-cs"/>
                </a:rPr>
                <a:t>#6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white"/>
                  </a:solidFill>
                  <a:effectLst/>
                  <a:uLnTx/>
                  <a:uFillTx/>
                  <a:latin typeface="Calibri"/>
                  <a:ea typeface="+mn-ea"/>
                  <a:cs typeface="+mn-cs"/>
                </a:rPr>
                <a:t>Involucrar</a:t>
              </a:r>
              <a:r>
                <a:rPr kumimoji="0" lang="en-US" sz="1200" b="1" i="0" u="none" strike="noStrike" kern="1200" cap="none" spc="0" normalizeH="0" baseline="0" noProof="0">
                  <a:ln>
                    <a:noFill/>
                  </a:ln>
                  <a:solidFill>
                    <a:prstClr val="white"/>
                  </a:solidFill>
                  <a:effectLst/>
                  <a:uLnTx/>
                  <a:uFillTx/>
                  <a:latin typeface="Calibri"/>
                  <a:ea typeface="+mn-ea"/>
                  <a:cs typeface="+mn-cs"/>
                </a:rPr>
                <a:t> </a:t>
              </a:r>
              <a:r>
                <a:rPr kumimoji="0" lang="en-US" sz="1200" b="1" i="0" u="none" strike="noStrike" kern="1200" cap="none" spc="0" normalizeH="0" baseline="0" noProof="0" err="1">
                  <a:ln>
                    <a:noFill/>
                  </a:ln>
                  <a:solidFill>
                    <a:prstClr val="white"/>
                  </a:solidFill>
                  <a:effectLst/>
                  <a:uLnTx/>
                  <a:uFillTx/>
                  <a:latin typeface="Calibri"/>
                  <a:ea typeface="+mn-ea"/>
                  <a:cs typeface="+mn-cs"/>
                </a:rPr>
                <a:t>tu</a:t>
              </a:r>
              <a:r>
                <a:rPr kumimoji="0" lang="en-US" sz="1200" b="1" i="0" u="none" strike="noStrike" kern="1200" cap="none" spc="0" normalizeH="0" baseline="0" noProof="0">
                  <a:ln>
                    <a:noFill/>
                  </a:ln>
                  <a:solidFill>
                    <a:prstClr val="white"/>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white"/>
                  </a:solidFill>
                  <a:effectLst/>
                  <a:uLnTx/>
                  <a:uFillTx/>
                  <a:latin typeface="Calibri"/>
                  <a:ea typeface="+mn-ea"/>
                  <a:cs typeface="+mn-cs"/>
                </a:rPr>
                <a:t>Ecosistema</a:t>
              </a:r>
              <a:r>
                <a:rPr kumimoji="0" lang="en-US" sz="1200" b="1" i="0" u="none" strike="noStrike" kern="1200" cap="none" spc="0" normalizeH="0" baseline="0" noProof="0">
                  <a:ln>
                    <a:noFill/>
                  </a:ln>
                  <a:solidFill>
                    <a:prstClr val="white"/>
                  </a:solidFill>
                  <a:effectLst/>
                  <a:uLnTx/>
                  <a:uFillTx/>
                  <a:latin typeface="Calibri"/>
                  <a:ea typeface="+mn-ea"/>
                  <a:cs typeface="+mn-cs"/>
                </a:rPr>
                <a:t> y </a:t>
              </a:r>
              <a:r>
                <a:rPr kumimoji="0" lang="en-US" sz="1200" b="1" i="0" u="none" strike="noStrike" kern="1200" cap="none" spc="0" normalizeH="0" baseline="0" noProof="0" err="1">
                  <a:ln>
                    <a:noFill/>
                  </a:ln>
                  <a:solidFill>
                    <a:prstClr val="white"/>
                  </a:solidFill>
                  <a:effectLst/>
                  <a:uLnTx/>
                  <a:uFillTx/>
                  <a:latin typeface="Calibri"/>
                  <a:ea typeface="+mn-ea"/>
                  <a:cs typeface="+mn-cs"/>
                </a:rPr>
                <a:t>tecnologias</a:t>
              </a:r>
              <a:r>
                <a:rPr kumimoji="0" lang="en-US" sz="1200" b="1" i="0" u="none" strike="noStrike" kern="1200" cap="none" spc="0" normalizeH="0" baseline="0" noProof="0">
                  <a:ln>
                    <a:noFill/>
                  </a:ln>
                  <a:solidFill>
                    <a:prstClr val="white"/>
                  </a:solidFill>
                  <a:effectLst/>
                  <a:uLnTx/>
                  <a:uFillTx/>
                  <a:latin typeface="Calibri"/>
                  <a:ea typeface="+mn-ea"/>
                  <a:cs typeface="+mn-cs"/>
                </a:rPr>
                <a:t> </a:t>
              </a:r>
              <a:r>
                <a:rPr kumimoji="0" lang="en-US" sz="1200" b="1" i="0" u="none" strike="noStrike" kern="1200" cap="none" spc="0" normalizeH="0" baseline="0" noProof="0" err="1">
                  <a:ln>
                    <a:noFill/>
                  </a:ln>
                  <a:solidFill>
                    <a:prstClr val="white"/>
                  </a:solidFill>
                  <a:effectLst/>
                  <a:uLnTx/>
                  <a:uFillTx/>
                  <a:latin typeface="Calibri"/>
                  <a:ea typeface="+mn-ea"/>
                  <a:cs typeface="+mn-cs"/>
                </a:rPr>
                <a:t>AGTech</a:t>
              </a:r>
              <a:endParaRPr kumimoji="0" lang="en-US" sz="1200" b="1"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59FA562C-15C2-B87F-9031-F3885E57F7CF}"/>
                </a:ext>
              </a:extLst>
            </p:cNvPr>
            <p:cNvSpPr/>
            <p:nvPr/>
          </p:nvSpPr>
          <p:spPr>
            <a:xfrm>
              <a:off x="3983942" y="2638958"/>
              <a:ext cx="799136" cy="68426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white"/>
                  </a:solidFill>
                  <a:effectLst/>
                  <a:uLnTx/>
                  <a:uFillTx/>
                  <a:latin typeface="Calibri"/>
                  <a:ea typeface="+mn-ea"/>
                  <a:cs typeface="+mn-cs"/>
                </a:rPr>
                <a:t>Definir indicadores               de rendimiento (KPI)</a:t>
              </a:r>
              <a:endParaRPr kumimoji="0" lang="es-MX" sz="1000" b="1"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53572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Puntos de dolor: Disparadores</a:t>
            </a:r>
            <a:endParaRPr lang="es-AR" b="1">
              <a:solidFill>
                <a:schemeClr val="bg1"/>
              </a:solidFill>
            </a:endParaRPr>
          </a:p>
        </p:txBody>
      </p:sp>
    </p:spTree>
    <p:extLst>
      <p:ext uri="{BB962C8B-B14F-4D97-AF65-F5344CB8AC3E}">
        <p14:creationId xmlns:p14="http://schemas.microsoft.com/office/powerpoint/2010/main" val="736172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Puntos de dolor</a:t>
            </a:r>
            <a:endParaRPr lang="es-AR"/>
          </a:p>
        </p:txBody>
      </p:sp>
      <p:grpSp>
        <p:nvGrpSpPr>
          <p:cNvPr id="4" name="Group 759">
            <a:extLst>
              <a:ext uri="{FF2B5EF4-FFF2-40B4-BE49-F238E27FC236}">
                <a16:creationId xmlns:a16="http://schemas.microsoft.com/office/drawing/2014/main" id="{6D0380CF-9174-38FD-DE6C-2C2FAC4C8D2E}"/>
              </a:ext>
            </a:extLst>
          </p:cNvPr>
          <p:cNvGrpSpPr>
            <a:grpSpLocks noChangeAspect="1"/>
          </p:cNvGrpSpPr>
          <p:nvPr/>
        </p:nvGrpSpPr>
        <p:grpSpPr bwMode="auto">
          <a:xfrm>
            <a:off x="887924" y="1044748"/>
            <a:ext cx="794330" cy="792000"/>
            <a:chOff x="7344" y="3076"/>
            <a:chExt cx="341" cy="340"/>
          </a:xfrm>
          <a:solidFill>
            <a:schemeClr val="bg1"/>
          </a:solidFill>
        </p:grpSpPr>
        <p:sp>
          <p:nvSpPr>
            <p:cNvPr id="5" name="Freeform 760">
              <a:extLst>
                <a:ext uri="{FF2B5EF4-FFF2-40B4-BE49-F238E27FC236}">
                  <a16:creationId xmlns:a16="http://schemas.microsoft.com/office/drawing/2014/main" id="{30D2761C-47CA-6491-33BF-11D4781C7BFE}"/>
                </a:ext>
              </a:extLst>
            </p:cNvPr>
            <p:cNvSpPr>
              <a:spLocks noEditPoints="1"/>
            </p:cNvSpPr>
            <p:nvPr/>
          </p:nvSpPr>
          <p:spPr bwMode="auto">
            <a:xfrm>
              <a:off x="7344" y="3076"/>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761">
              <a:extLst>
                <a:ext uri="{FF2B5EF4-FFF2-40B4-BE49-F238E27FC236}">
                  <a16:creationId xmlns:a16="http://schemas.microsoft.com/office/drawing/2014/main" id="{76863599-9647-4EAB-1C26-1AE2044F1BCE}"/>
                </a:ext>
              </a:extLst>
            </p:cNvPr>
            <p:cNvSpPr>
              <a:spLocks noEditPoints="1"/>
            </p:cNvSpPr>
            <p:nvPr/>
          </p:nvSpPr>
          <p:spPr bwMode="auto">
            <a:xfrm>
              <a:off x="7414" y="3124"/>
              <a:ext cx="224" cy="228"/>
            </a:xfrm>
            <a:custGeom>
              <a:avLst/>
              <a:gdLst>
                <a:gd name="T0" fmla="*/ 293 w 336"/>
                <a:gd name="T1" fmla="*/ 175 h 344"/>
                <a:gd name="T2" fmla="*/ 231 w 336"/>
                <a:gd name="T3" fmla="*/ 151 h 344"/>
                <a:gd name="T4" fmla="*/ 256 w 336"/>
                <a:gd name="T5" fmla="*/ 117 h 344"/>
                <a:gd name="T6" fmla="*/ 235 w 336"/>
                <a:gd name="T7" fmla="*/ 87 h 344"/>
                <a:gd name="T8" fmla="*/ 186 w 336"/>
                <a:gd name="T9" fmla="*/ 106 h 344"/>
                <a:gd name="T10" fmla="*/ 162 w 336"/>
                <a:gd name="T11" fmla="*/ 44 h 344"/>
                <a:gd name="T12" fmla="*/ 107 w 336"/>
                <a:gd name="T13" fmla="*/ 4 h 344"/>
                <a:gd name="T14" fmla="*/ 43 w 336"/>
                <a:gd name="T15" fmla="*/ 72 h 344"/>
                <a:gd name="T16" fmla="*/ 86 w 336"/>
                <a:gd name="T17" fmla="*/ 119 h 344"/>
                <a:gd name="T18" fmla="*/ 149 w 336"/>
                <a:gd name="T19" fmla="*/ 143 h 344"/>
                <a:gd name="T20" fmla="*/ 123 w 336"/>
                <a:gd name="T21" fmla="*/ 177 h 344"/>
                <a:gd name="T22" fmla="*/ 145 w 336"/>
                <a:gd name="T23" fmla="*/ 208 h 344"/>
                <a:gd name="T24" fmla="*/ 175 w 336"/>
                <a:gd name="T25" fmla="*/ 208 h 344"/>
                <a:gd name="T26" fmla="*/ 216 w 336"/>
                <a:gd name="T27" fmla="*/ 247 h 344"/>
                <a:gd name="T28" fmla="*/ 258 w 336"/>
                <a:gd name="T29" fmla="*/ 291 h 344"/>
                <a:gd name="T30" fmla="*/ 273 w 336"/>
                <a:gd name="T31" fmla="*/ 291 h 344"/>
                <a:gd name="T32" fmla="*/ 336 w 336"/>
                <a:gd name="T33" fmla="*/ 223 h 344"/>
                <a:gd name="T34" fmla="*/ 100 w 336"/>
                <a:gd name="T35" fmla="*/ 102 h 344"/>
                <a:gd name="T36" fmla="*/ 114 w 336"/>
                <a:gd name="T37" fmla="*/ 27 h 344"/>
                <a:gd name="T38" fmla="*/ 169 w 336"/>
                <a:gd name="T39" fmla="*/ 122 h 344"/>
                <a:gd name="T40" fmla="*/ 100 w 336"/>
                <a:gd name="T41" fmla="*/ 102 h 344"/>
                <a:gd name="T42" fmla="*/ 145 w 336"/>
                <a:gd name="T43" fmla="*/ 177 h 344"/>
                <a:gd name="T44" fmla="*/ 235 w 336"/>
                <a:gd name="T45" fmla="*/ 117 h 344"/>
                <a:gd name="T46" fmla="*/ 265 w 336"/>
                <a:gd name="T47" fmla="*/ 268 h 344"/>
                <a:gd name="T48" fmla="*/ 210 w 336"/>
                <a:gd name="T49" fmla="*/ 172 h 344"/>
                <a:gd name="T50" fmla="*/ 280 w 336"/>
                <a:gd name="T51" fmla="*/ 192 h 344"/>
                <a:gd name="T52" fmla="*/ 265 w 336"/>
                <a:gd name="T53" fmla="*/ 268 h 344"/>
                <a:gd name="T54" fmla="*/ 152 w 336"/>
                <a:gd name="T55" fmla="*/ 344 h 344"/>
                <a:gd name="T56" fmla="*/ 46 w 336"/>
                <a:gd name="T57" fmla="*/ 300 h 344"/>
                <a:gd name="T58" fmla="*/ 12 w 336"/>
                <a:gd name="T59" fmla="*/ 175 h 344"/>
                <a:gd name="T60" fmla="*/ 21 w 336"/>
                <a:gd name="T61" fmla="*/ 185 h 344"/>
                <a:gd name="T62" fmla="*/ 152 w 336"/>
                <a:gd name="T63" fmla="*/ 322 h 344"/>
                <a:gd name="T64" fmla="*/ 163 w 336"/>
                <a:gd name="T65" fmla="*/ 333 h 344"/>
                <a:gd name="T66" fmla="*/ 76 w 336"/>
                <a:gd name="T67" fmla="*/ 185 h 344"/>
                <a:gd name="T68" fmla="*/ 104 w 336"/>
                <a:gd name="T69" fmla="*/ 240 h 344"/>
                <a:gd name="T70" fmla="*/ 151 w 336"/>
                <a:gd name="T71" fmla="*/ 258 h 344"/>
                <a:gd name="T72" fmla="*/ 160 w 336"/>
                <a:gd name="T73" fmla="*/ 269 h 344"/>
                <a:gd name="T74" fmla="*/ 149 w 336"/>
                <a:gd name="T75" fmla="*/ 280 h 344"/>
                <a:gd name="T76" fmla="*/ 64 w 336"/>
                <a:gd name="T77" fmla="*/ 19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6" h="344">
                  <a:moveTo>
                    <a:pt x="333" y="215"/>
                  </a:moveTo>
                  <a:cubicBezTo>
                    <a:pt x="293" y="175"/>
                    <a:pt x="293" y="175"/>
                    <a:pt x="293" y="175"/>
                  </a:cubicBezTo>
                  <a:cubicBezTo>
                    <a:pt x="292" y="174"/>
                    <a:pt x="291" y="174"/>
                    <a:pt x="290" y="173"/>
                  </a:cubicBezTo>
                  <a:cubicBezTo>
                    <a:pt x="231" y="151"/>
                    <a:pt x="231" y="151"/>
                    <a:pt x="231" y="151"/>
                  </a:cubicBezTo>
                  <a:cubicBezTo>
                    <a:pt x="250" y="132"/>
                    <a:pt x="250" y="132"/>
                    <a:pt x="250" y="132"/>
                  </a:cubicBezTo>
                  <a:cubicBezTo>
                    <a:pt x="254" y="128"/>
                    <a:pt x="256" y="123"/>
                    <a:pt x="256" y="117"/>
                  </a:cubicBezTo>
                  <a:cubicBezTo>
                    <a:pt x="256" y="111"/>
                    <a:pt x="254" y="106"/>
                    <a:pt x="250" y="102"/>
                  </a:cubicBezTo>
                  <a:cubicBezTo>
                    <a:pt x="235" y="87"/>
                    <a:pt x="235" y="87"/>
                    <a:pt x="235" y="87"/>
                  </a:cubicBezTo>
                  <a:cubicBezTo>
                    <a:pt x="227" y="79"/>
                    <a:pt x="213" y="79"/>
                    <a:pt x="205" y="87"/>
                  </a:cubicBezTo>
                  <a:cubicBezTo>
                    <a:pt x="186" y="106"/>
                    <a:pt x="186" y="106"/>
                    <a:pt x="186" y="106"/>
                  </a:cubicBezTo>
                  <a:cubicBezTo>
                    <a:pt x="164" y="47"/>
                    <a:pt x="164" y="47"/>
                    <a:pt x="164" y="47"/>
                  </a:cubicBezTo>
                  <a:cubicBezTo>
                    <a:pt x="163" y="46"/>
                    <a:pt x="163" y="45"/>
                    <a:pt x="162" y="44"/>
                  </a:cubicBezTo>
                  <a:cubicBezTo>
                    <a:pt x="122" y="4"/>
                    <a:pt x="122" y="4"/>
                    <a:pt x="122" y="4"/>
                  </a:cubicBezTo>
                  <a:cubicBezTo>
                    <a:pt x="118" y="0"/>
                    <a:pt x="111" y="0"/>
                    <a:pt x="107" y="4"/>
                  </a:cubicBezTo>
                  <a:cubicBezTo>
                    <a:pt x="46" y="64"/>
                    <a:pt x="46" y="64"/>
                    <a:pt x="46" y="64"/>
                  </a:cubicBezTo>
                  <a:cubicBezTo>
                    <a:pt x="44" y="66"/>
                    <a:pt x="43" y="69"/>
                    <a:pt x="43" y="72"/>
                  </a:cubicBezTo>
                  <a:cubicBezTo>
                    <a:pt x="43" y="75"/>
                    <a:pt x="44" y="77"/>
                    <a:pt x="46" y="79"/>
                  </a:cubicBezTo>
                  <a:cubicBezTo>
                    <a:pt x="86" y="119"/>
                    <a:pt x="86" y="119"/>
                    <a:pt x="86" y="119"/>
                  </a:cubicBezTo>
                  <a:cubicBezTo>
                    <a:pt x="87" y="120"/>
                    <a:pt x="89" y="121"/>
                    <a:pt x="90" y="121"/>
                  </a:cubicBezTo>
                  <a:cubicBezTo>
                    <a:pt x="149" y="143"/>
                    <a:pt x="149" y="143"/>
                    <a:pt x="149" y="143"/>
                  </a:cubicBezTo>
                  <a:cubicBezTo>
                    <a:pt x="129" y="162"/>
                    <a:pt x="129" y="162"/>
                    <a:pt x="129" y="162"/>
                  </a:cubicBezTo>
                  <a:cubicBezTo>
                    <a:pt x="125" y="166"/>
                    <a:pt x="123" y="172"/>
                    <a:pt x="123" y="177"/>
                  </a:cubicBezTo>
                  <a:cubicBezTo>
                    <a:pt x="123" y="183"/>
                    <a:pt x="125" y="188"/>
                    <a:pt x="129" y="192"/>
                  </a:cubicBezTo>
                  <a:cubicBezTo>
                    <a:pt x="145" y="208"/>
                    <a:pt x="145" y="208"/>
                    <a:pt x="145" y="208"/>
                  </a:cubicBezTo>
                  <a:cubicBezTo>
                    <a:pt x="149" y="212"/>
                    <a:pt x="154" y="214"/>
                    <a:pt x="160" y="214"/>
                  </a:cubicBezTo>
                  <a:cubicBezTo>
                    <a:pt x="165" y="214"/>
                    <a:pt x="171" y="212"/>
                    <a:pt x="175" y="208"/>
                  </a:cubicBezTo>
                  <a:cubicBezTo>
                    <a:pt x="194" y="189"/>
                    <a:pt x="194" y="189"/>
                    <a:pt x="194" y="189"/>
                  </a:cubicBezTo>
                  <a:cubicBezTo>
                    <a:pt x="216" y="247"/>
                    <a:pt x="216" y="247"/>
                    <a:pt x="216" y="247"/>
                  </a:cubicBezTo>
                  <a:cubicBezTo>
                    <a:pt x="216" y="248"/>
                    <a:pt x="217" y="250"/>
                    <a:pt x="218" y="251"/>
                  </a:cubicBezTo>
                  <a:cubicBezTo>
                    <a:pt x="258" y="291"/>
                    <a:pt x="258" y="291"/>
                    <a:pt x="258" y="291"/>
                  </a:cubicBezTo>
                  <a:cubicBezTo>
                    <a:pt x="260" y="293"/>
                    <a:pt x="262" y="294"/>
                    <a:pt x="265" y="294"/>
                  </a:cubicBezTo>
                  <a:cubicBezTo>
                    <a:pt x="268" y="294"/>
                    <a:pt x="271" y="293"/>
                    <a:pt x="273" y="291"/>
                  </a:cubicBezTo>
                  <a:cubicBezTo>
                    <a:pt x="333" y="230"/>
                    <a:pt x="333" y="230"/>
                    <a:pt x="333" y="230"/>
                  </a:cubicBezTo>
                  <a:cubicBezTo>
                    <a:pt x="335" y="228"/>
                    <a:pt x="336" y="225"/>
                    <a:pt x="336" y="223"/>
                  </a:cubicBezTo>
                  <a:cubicBezTo>
                    <a:pt x="336" y="220"/>
                    <a:pt x="335" y="217"/>
                    <a:pt x="333" y="215"/>
                  </a:cubicBezTo>
                  <a:close/>
                  <a:moveTo>
                    <a:pt x="100" y="102"/>
                  </a:moveTo>
                  <a:cubicBezTo>
                    <a:pt x="69" y="72"/>
                    <a:pt x="69" y="72"/>
                    <a:pt x="69" y="72"/>
                  </a:cubicBezTo>
                  <a:cubicBezTo>
                    <a:pt x="114" y="27"/>
                    <a:pt x="114" y="27"/>
                    <a:pt x="114" y="27"/>
                  </a:cubicBezTo>
                  <a:cubicBezTo>
                    <a:pt x="145" y="57"/>
                    <a:pt x="145" y="57"/>
                    <a:pt x="145" y="57"/>
                  </a:cubicBezTo>
                  <a:cubicBezTo>
                    <a:pt x="169" y="122"/>
                    <a:pt x="169" y="122"/>
                    <a:pt x="169" y="122"/>
                  </a:cubicBezTo>
                  <a:cubicBezTo>
                    <a:pt x="165" y="127"/>
                    <a:pt x="165" y="127"/>
                    <a:pt x="165" y="127"/>
                  </a:cubicBezTo>
                  <a:lnTo>
                    <a:pt x="100" y="102"/>
                  </a:lnTo>
                  <a:close/>
                  <a:moveTo>
                    <a:pt x="160" y="192"/>
                  </a:moveTo>
                  <a:cubicBezTo>
                    <a:pt x="145" y="177"/>
                    <a:pt x="145" y="177"/>
                    <a:pt x="145" y="177"/>
                  </a:cubicBezTo>
                  <a:cubicBezTo>
                    <a:pt x="220" y="102"/>
                    <a:pt x="220" y="102"/>
                    <a:pt x="220" y="102"/>
                  </a:cubicBezTo>
                  <a:cubicBezTo>
                    <a:pt x="235" y="117"/>
                    <a:pt x="235" y="117"/>
                    <a:pt x="235" y="117"/>
                  </a:cubicBezTo>
                  <a:lnTo>
                    <a:pt x="160" y="192"/>
                  </a:lnTo>
                  <a:close/>
                  <a:moveTo>
                    <a:pt x="265" y="268"/>
                  </a:moveTo>
                  <a:cubicBezTo>
                    <a:pt x="235" y="237"/>
                    <a:pt x="235" y="237"/>
                    <a:pt x="235" y="237"/>
                  </a:cubicBezTo>
                  <a:cubicBezTo>
                    <a:pt x="210" y="172"/>
                    <a:pt x="210" y="172"/>
                    <a:pt x="210" y="172"/>
                  </a:cubicBezTo>
                  <a:cubicBezTo>
                    <a:pt x="215" y="168"/>
                    <a:pt x="215" y="168"/>
                    <a:pt x="215" y="168"/>
                  </a:cubicBezTo>
                  <a:cubicBezTo>
                    <a:pt x="280" y="192"/>
                    <a:pt x="280" y="192"/>
                    <a:pt x="280" y="192"/>
                  </a:cubicBezTo>
                  <a:cubicBezTo>
                    <a:pt x="310" y="223"/>
                    <a:pt x="310" y="223"/>
                    <a:pt x="310" y="223"/>
                  </a:cubicBezTo>
                  <a:lnTo>
                    <a:pt x="265" y="268"/>
                  </a:lnTo>
                  <a:close/>
                  <a:moveTo>
                    <a:pt x="163" y="333"/>
                  </a:moveTo>
                  <a:cubicBezTo>
                    <a:pt x="163" y="339"/>
                    <a:pt x="158" y="344"/>
                    <a:pt x="152" y="344"/>
                  </a:cubicBezTo>
                  <a:cubicBezTo>
                    <a:pt x="152" y="344"/>
                    <a:pt x="152" y="344"/>
                    <a:pt x="152" y="344"/>
                  </a:cubicBezTo>
                  <a:cubicBezTo>
                    <a:pt x="108" y="344"/>
                    <a:pt x="74" y="328"/>
                    <a:pt x="46" y="300"/>
                  </a:cubicBezTo>
                  <a:cubicBezTo>
                    <a:pt x="17" y="271"/>
                    <a:pt x="0" y="226"/>
                    <a:pt x="0" y="186"/>
                  </a:cubicBezTo>
                  <a:cubicBezTo>
                    <a:pt x="0" y="180"/>
                    <a:pt x="1" y="175"/>
                    <a:pt x="12" y="175"/>
                  </a:cubicBezTo>
                  <a:cubicBezTo>
                    <a:pt x="12" y="175"/>
                    <a:pt x="12" y="175"/>
                    <a:pt x="12" y="175"/>
                  </a:cubicBezTo>
                  <a:cubicBezTo>
                    <a:pt x="12" y="175"/>
                    <a:pt x="21" y="179"/>
                    <a:pt x="21" y="185"/>
                  </a:cubicBezTo>
                  <a:cubicBezTo>
                    <a:pt x="21" y="220"/>
                    <a:pt x="36" y="259"/>
                    <a:pt x="62" y="285"/>
                  </a:cubicBezTo>
                  <a:cubicBezTo>
                    <a:pt x="86" y="309"/>
                    <a:pt x="114" y="322"/>
                    <a:pt x="152" y="322"/>
                  </a:cubicBezTo>
                  <a:cubicBezTo>
                    <a:pt x="152" y="322"/>
                    <a:pt x="152" y="322"/>
                    <a:pt x="152" y="322"/>
                  </a:cubicBezTo>
                  <a:cubicBezTo>
                    <a:pt x="158" y="322"/>
                    <a:pt x="163" y="327"/>
                    <a:pt x="163" y="333"/>
                  </a:cubicBezTo>
                  <a:close/>
                  <a:moveTo>
                    <a:pt x="76" y="185"/>
                  </a:moveTo>
                  <a:cubicBezTo>
                    <a:pt x="76" y="185"/>
                    <a:pt x="76" y="185"/>
                    <a:pt x="76" y="185"/>
                  </a:cubicBezTo>
                  <a:cubicBezTo>
                    <a:pt x="76" y="185"/>
                    <a:pt x="85" y="190"/>
                    <a:pt x="85" y="196"/>
                  </a:cubicBezTo>
                  <a:cubicBezTo>
                    <a:pt x="85" y="211"/>
                    <a:pt x="92" y="228"/>
                    <a:pt x="104" y="240"/>
                  </a:cubicBezTo>
                  <a:cubicBezTo>
                    <a:pt x="116" y="252"/>
                    <a:pt x="133" y="258"/>
                    <a:pt x="149" y="258"/>
                  </a:cubicBezTo>
                  <a:cubicBezTo>
                    <a:pt x="149" y="258"/>
                    <a:pt x="151" y="258"/>
                    <a:pt x="151" y="258"/>
                  </a:cubicBezTo>
                  <a:cubicBezTo>
                    <a:pt x="151" y="259"/>
                    <a:pt x="151" y="259"/>
                    <a:pt x="151" y="259"/>
                  </a:cubicBezTo>
                  <a:cubicBezTo>
                    <a:pt x="151" y="259"/>
                    <a:pt x="160" y="264"/>
                    <a:pt x="160" y="269"/>
                  </a:cubicBezTo>
                  <a:cubicBezTo>
                    <a:pt x="160" y="275"/>
                    <a:pt x="155" y="280"/>
                    <a:pt x="149" y="280"/>
                  </a:cubicBezTo>
                  <a:cubicBezTo>
                    <a:pt x="149" y="280"/>
                    <a:pt x="149" y="280"/>
                    <a:pt x="149" y="280"/>
                  </a:cubicBezTo>
                  <a:cubicBezTo>
                    <a:pt x="127" y="280"/>
                    <a:pt x="105" y="271"/>
                    <a:pt x="89" y="255"/>
                  </a:cubicBezTo>
                  <a:cubicBezTo>
                    <a:pt x="73" y="239"/>
                    <a:pt x="64" y="216"/>
                    <a:pt x="64" y="195"/>
                  </a:cubicBezTo>
                  <a:cubicBezTo>
                    <a:pt x="64" y="189"/>
                    <a:pt x="65" y="185"/>
                    <a:pt x="76" y="1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853">
            <a:extLst>
              <a:ext uri="{FF2B5EF4-FFF2-40B4-BE49-F238E27FC236}">
                <a16:creationId xmlns:a16="http://schemas.microsoft.com/office/drawing/2014/main" id="{9FB69C18-AE22-5D8E-528A-BD3E22F6E0C6}"/>
              </a:ext>
            </a:extLst>
          </p:cNvPr>
          <p:cNvGrpSpPr>
            <a:grpSpLocks noChangeAspect="1"/>
          </p:cNvGrpSpPr>
          <p:nvPr/>
        </p:nvGrpSpPr>
        <p:grpSpPr bwMode="auto">
          <a:xfrm>
            <a:off x="2877558" y="1053420"/>
            <a:ext cx="792000" cy="792000"/>
            <a:chOff x="7360" y="3435"/>
            <a:chExt cx="340" cy="340"/>
          </a:xfrm>
          <a:solidFill>
            <a:schemeClr val="bg1"/>
          </a:solidFill>
        </p:grpSpPr>
        <p:sp>
          <p:nvSpPr>
            <p:cNvPr id="12" name="Freeform 854">
              <a:extLst>
                <a:ext uri="{FF2B5EF4-FFF2-40B4-BE49-F238E27FC236}">
                  <a16:creationId xmlns:a16="http://schemas.microsoft.com/office/drawing/2014/main" id="{DCB2D2FD-231C-309B-DB6A-82600B8140D4}"/>
                </a:ext>
              </a:extLst>
            </p:cNvPr>
            <p:cNvSpPr>
              <a:spLocks noEditPoints="1"/>
            </p:cNvSpPr>
            <p:nvPr/>
          </p:nvSpPr>
          <p:spPr bwMode="auto">
            <a:xfrm>
              <a:off x="7423" y="3512"/>
              <a:ext cx="213" cy="199"/>
            </a:xfrm>
            <a:custGeom>
              <a:avLst/>
              <a:gdLst>
                <a:gd name="T0" fmla="*/ 299 w 321"/>
                <a:gd name="T1" fmla="*/ 32 h 300"/>
                <a:gd name="T2" fmla="*/ 293 w 321"/>
                <a:gd name="T3" fmla="*/ 23 h 300"/>
                <a:gd name="T4" fmla="*/ 283 w 321"/>
                <a:gd name="T5" fmla="*/ 24 h 300"/>
                <a:gd name="T6" fmla="*/ 168 w 321"/>
                <a:gd name="T7" fmla="*/ 4 h 300"/>
                <a:gd name="T8" fmla="*/ 153 w 321"/>
                <a:gd name="T9" fmla="*/ 4 h 300"/>
                <a:gd name="T10" fmla="*/ 38 w 321"/>
                <a:gd name="T11" fmla="*/ 24 h 300"/>
                <a:gd name="T12" fmla="*/ 28 w 321"/>
                <a:gd name="T13" fmla="*/ 23 h 300"/>
                <a:gd name="T14" fmla="*/ 22 w 321"/>
                <a:gd name="T15" fmla="*/ 32 h 300"/>
                <a:gd name="T16" fmla="*/ 156 w 321"/>
                <a:gd name="T17" fmla="*/ 298 h 300"/>
                <a:gd name="T18" fmla="*/ 157 w 321"/>
                <a:gd name="T19" fmla="*/ 299 h 300"/>
                <a:gd name="T20" fmla="*/ 158 w 321"/>
                <a:gd name="T21" fmla="*/ 299 h 300"/>
                <a:gd name="T22" fmla="*/ 161 w 321"/>
                <a:gd name="T23" fmla="*/ 300 h 300"/>
                <a:gd name="T24" fmla="*/ 161 w 321"/>
                <a:gd name="T25" fmla="*/ 300 h 300"/>
                <a:gd name="T26" fmla="*/ 161 w 321"/>
                <a:gd name="T27" fmla="*/ 300 h 300"/>
                <a:gd name="T28" fmla="*/ 163 w 321"/>
                <a:gd name="T29" fmla="*/ 299 h 300"/>
                <a:gd name="T30" fmla="*/ 164 w 321"/>
                <a:gd name="T31" fmla="*/ 299 h 300"/>
                <a:gd name="T32" fmla="*/ 166 w 321"/>
                <a:gd name="T33" fmla="*/ 298 h 300"/>
                <a:gd name="T34" fmla="*/ 299 w 321"/>
                <a:gd name="T35" fmla="*/ 32 h 300"/>
                <a:gd name="T36" fmla="*/ 252 w 321"/>
                <a:gd name="T37" fmla="*/ 55 h 300"/>
                <a:gd name="T38" fmla="*/ 92 w 321"/>
                <a:gd name="T39" fmla="*/ 215 h 300"/>
                <a:gd name="T40" fmla="*/ 82 w 321"/>
                <a:gd name="T41" fmla="*/ 201 h 300"/>
                <a:gd name="T42" fmla="*/ 228 w 321"/>
                <a:gd name="T43" fmla="*/ 55 h 300"/>
                <a:gd name="T44" fmla="*/ 252 w 321"/>
                <a:gd name="T45" fmla="*/ 55 h 300"/>
                <a:gd name="T46" fmla="*/ 42 w 321"/>
                <a:gd name="T47" fmla="*/ 49 h 300"/>
                <a:gd name="T48" fmla="*/ 161 w 321"/>
                <a:gd name="T49" fmla="*/ 26 h 300"/>
                <a:gd name="T50" fmla="*/ 203 w 321"/>
                <a:gd name="T51" fmla="*/ 50 h 300"/>
                <a:gd name="T52" fmla="*/ 71 w 321"/>
                <a:gd name="T53" fmla="*/ 183 h 300"/>
                <a:gd name="T54" fmla="*/ 42 w 321"/>
                <a:gd name="T55" fmla="*/ 49 h 300"/>
                <a:gd name="T56" fmla="*/ 161 w 321"/>
                <a:gd name="T57" fmla="*/ 277 h 300"/>
                <a:gd name="T58" fmla="*/ 106 w 321"/>
                <a:gd name="T59" fmla="*/ 231 h 300"/>
                <a:gd name="T60" fmla="*/ 280 w 321"/>
                <a:gd name="T61" fmla="*/ 57 h 300"/>
                <a:gd name="T62" fmla="*/ 161 w 321"/>
                <a:gd name="T63" fmla="*/ 27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300">
                  <a:moveTo>
                    <a:pt x="299" y="32"/>
                  </a:moveTo>
                  <a:cubicBezTo>
                    <a:pt x="299" y="28"/>
                    <a:pt x="297" y="25"/>
                    <a:pt x="293" y="23"/>
                  </a:cubicBezTo>
                  <a:cubicBezTo>
                    <a:pt x="290" y="22"/>
                    <a:pt x="286" y="22"/>
                    <a:pt x="283" y="24"/>
                  </a:cubicBezTo>
                  <a:cubicBezTo>
                    <a:pt x="283" y="24"/>
                    <a:pt x="222" y="58"/>
                    <a:pt x="168" y="4"/>
                  </a:cubicBezTo>
                  <a:cubicBezTo>
                    <a:pt x="164" y="0"/>
                    <a:pt x="157" y="0"/>
                    <a:pt x="153" y="4"/>
                  </a:cubicBezTo>
                  <a:cubicBezTo>
                    <a:pt x="100" y="58"/>
                    <a:pt x="40" y="25"/>
                    <a:pt x="38" y="24"/>
                  </a:cubicBezTo>
                  <a:cubicBezTo>
                    <a:pt x="35" y="22"/>
                    <a:pt x="31" y="22"/>
                    <a:pt x="28" y="23"/>
                  </a:cubicBezTo>
                  <a:cubicBezTo>
                    <a:pt x="25" y="25"/>
                    <a:pt x="22" y="28"/>
                    <a:pt x="22" y="32"/>
                  </a:cubicBezTo>
                  <a:cubicBezTo>
                    <a:pt x="0" y="216"/>
                    <a:pt x="154" y="298"/>
                    <a:pt x="156" y="298"/>
                  </a:cubicBezTo>
                  <a:cubicBezTo>
                    <a:pt x="156" y="299"/>
                    <a:pt x="157" y="299"/>
                    <a:pt x="157" y="299"/>
                  </a:cubicBezTo>
                  <a:cubicBezTo>
                    <a:pt x="157" y="299"/>
                    <a:pt x="158" y="299"/>
                    <a:pt x="158" y="299"/>
                  </a:cubicBezTo>
                  <a:cubicBezTo>
                    <a:pt x="159" y="300"/>
                    <a:pt x="160" y="300"/>
                    <a:pt x="161" y="300"/>
                  </a:cubicBezTo>
                  <a:cubicBezTo>
                    <a:pt x="161" y="300"/>
                    <a:pt x="161" y="300"/>
                    <a:pt x="161" y="300"/>
                  </a:cubicBezTo>
                  <a:cubicBezTo>
                    <a:pt x="161" y="300"/>
                    <a:pt x="161" y="300"/>
                    <a:pt x="161" y="300"/>
                  </a:cubicBezTo>
                  <a:cubicBezTo>
                    <a:pt x="162" y="300"/>
                    <a:pt x="162" y="300"/>
                    <a:pt x="163" y="299"/>
                  </a:cubicBezTo>
                  <a:cubicBezTo>
                    <a:pt x="164" y="299"/>
                    <a:pt x="164" y="299"/>
                    <a:pt x="164" y="299"/>
                  </a:cubicBezTo>
                  <a:cubicBezTo>
                    <a:pt x="165" y="299"/>
                    <a:pt x="165" y="299"/>
                    <a:pt x="166" y="298"/>
                  </a:cubicBezTo>
                  <a:cubicBezTo>
                    <a:pt x="167" y="298"/>
                    <a:pt x="321" y="216"/>
                    <a:pt x="299" y="32"/>
                  </a:cubicBezTo>
                  <a:close/>
                  <a:moveTo>
                    <a:pt x="252" y="55"/>
                  </a:moveTo>
                  <a:cubicBezTo>
                    <a:pt x="92" y="215"/>
                    <a:pt x="92" y="215"/>
                    <a:pt x="92" y="215"/>
                  </a:cubicBezTo>
                  <a:cubicBezTo>
                    <a:pt x="89" y="210"/>
                    <a:pt x="85" y="206"/>
                    <a:pt x="82" y="201"/>
                  </a:cubicBezTo>
                  <a:cubicBezTo>
                    <a:pt x="228" y="55"/>
                    <a:pt x="228" y="55"/>
                    <a:pt x="228" y="55"/>
                  </a:cubicBezTo>
                  <a:cubicBezTo>
                    <a:pt x="236" y="56"/>
                    <a:pt x="244" y="56"/>
                    <a:pt x="252" y="55"/>
                  </a:cubicBezTo>
                  <a:close/>
                  <a:moveTo>
                    <a:pt x="42" y="49"/>
                  </a:moveTo>
                  <a:cubicBezTo>
                    <a:pt x="66" y="57"/>
                    <a:pt x="115" y="66"/>
                    <a:pt x="161" y="26"/>
                  </a:cubicBezTo>
                  <a:cubicBezTo>
                    <a:pt x="175" y="38"/>
                    <a:pt x="189" y="46"/>
                    <a:pt x="203" y="50"/>
                  </a:cubicBezTo>
                  <a:cubicBezTo>
                    <a:pt x="71" y="183"/>
                    <a:pt x="71" y="183"/>
                    <a:pt x="71" y="183"/>
                  </a:cubicBezTo>
                  <a:cubicBezTo>
                    <a:pt x="51" y="148"/>
                    <a:pt x="38" y="104"/>
                    <a:pt x="42" y="49"/>
                  </a:cubicBezTo>
                  <a:close/>
                  <a:moveTo>
                    <a:pt x="161" y="277"/>
                  </a:moveTo>
                  <a:cubicBezTo>
                    <a:pt x="151" y="271"/>
                    <a:pt x="129" y="256"/>
                    <a:pt x="106" y="231"/>
                  </a:cubicBezTo>
                  <a:cubicBezTo>
                    <a:pt x="280" y="57"/>
                    <a:pt x="280" y="57"/>
                    <a:pt x="280" y="57"/>
                  </a:cubicBezTo>
                  <a:cubicBezTo>
                    <a:pt x="285" y="195"/>
                    <a:pt x="185" y="263"/>
                    <a:pt x="161" y="2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855">
              <a:extLst>
                <a:ext uri="{FF2B5EF4-FFF2-40B4-BE49-F238E27FC236}">
                  <a16:creationId xmlns:a16="http://schemas.microsoft.com/office/drawing/2014/main" id="{F9D5F05F-CF6B-8BE2-26E8-93455FD2B7B9}"/>
                </a:ext>
              </a:extLst>
            </p:cNvPr>
            <p:cNvSpPr>
              <a:spLocks noEditPoints="1"/>
            </p:cNvSpPr>
            <p:nvPr/>
          </p:nvSpPr>
          <p:spPr bwMode="auto">
            <a:xfrm>
              <a:off x="7360" y="343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4" name="Group 872">
            <a:extLst>
              <a:ext uri="{FF2B5EF4-FFF2-40B4-BE49-F238E27FC236}">
                <a16:creationId xmlns:a16="http://schemas.microsoft.com/office/drawing/2014/main" id="{C8A0FDE9-0828-C92A-7BC0-9AB4A77CBE34}"/>
              </a:ext>
            </a:extLst>
          </p:cNvPr>
          <p:cNvGrpSpPr>
            <a:grpSpLocks noChangeAspect="1"/>
          </p:cNvGrpSpPr>
          <p:nvPr/>
        </p:nvGrpSpPr>
        <p:grpSpPr bwMode="auto">
          <a:xfrm>
            <a:off x="4792744" y="1056346"/>
            <a:ext cx="794330" cy="792000"/>
            <a:chOff x="2723" y="3051"/>
            <a:chExt cx="341" cy="340"/>
          </a:xfrm>
          <a:solidFill>
            <a:schemeClr val="bg1"/>
          </a:solidFill>
        </p:grpSpPr>
        <p:sp>
          <p:nvSpPr>
            <p:cNvPr id="15" name="Freeform 873">
              <a:extLst>
                <a:ext uri="{FF2B5EF4-FFF2-40B4-BE49-F238E27FC236}">
                  <a16:creationId xmlns:a16="http://schemas.microsoft.com/office/drawing/2014/main" id="{C5CE48F0-3885-90A4-5CED-5226AC0B63F4}"/>
                </a:ext>
              </a:extLst>
            </p:cNvPr>
            <p:cNvSpPr>
              <a:spLocks noEditPoints="1"/>
            </p:cNvSpPr>
            <p:nvPr/>
          </p:nvSpPr>
          <p:spPr bwMode="auto">
            <a:xfrm>
              <a:off x="2723" y="3051"/>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874">
              <a:extLst>
                <a:ext uri="{FF2B5EF4-FFF2-40B4-BE49-F238E27FC236}">
                  <a16:creationId xmlns:a16="http://schemas.microsoft.com/office/drawing/2014/main" id="{ACBB42E0-7B0C-BA71-5E82-B6AD505F6724}"/>
                </a:ext>
              </a:extLst>
            </p:cNvPr>
            <p:cNvSpPr>
              <a:spLocks noEditPoints="1"/>
            </p:cNvSpPr>
            <p:nvPr/>
          </p:nvSpPr>
          <p:spPr bwMode="auto">
            <a:xfrm>
              <a:off x="2786" y="3143"/>
              <a:ext cx="215" cy="170"/>
            </a:xfrm>
            <a:custGeom>
              <a:avLst/>
              <a:gdLst>
                <a:gd name="T0" fmla="*/ 318 w 322"/>
                <a:gd name="T1" fmla="*/ 83 h 256"/>
                <a:gd name="T2" fmla="*/ 310 w 322"/>
                <a:gd name="T3" fmla="*/ 86 h 256"/>
                <a:gd name="T4" fmla="*/ 302 w 322"/>
                <a:gd name="T5" fmla="*/ 83 h 256"/>
                <a:gd name="T6" fmla="*/ 161 w 322"/>
                <a:gd name="T7" fmla="*/ 22 h 256"/>
                <a:gd name="T8" fmla="*/ 19 w 322"/>
                <a:gd name="T9" fmla="*/ 83 h 256"/>
                <a:gd name="T10" fmla="*/ 4 w 322"/>
                <a:gd name="T11" fmla="*/ 83 h 256"/>
                <a:gd name="T12" fmla="*/ 4 w 322"/>
                <a:gd name="T13" fmla="*/ 67 h 256"/>
                <a:gd name="T14" fmla="*/ 161 w 322"/>
                <a:gd name="T15" fmla="*/ 0 h 256"/>
                <a:gd name="T16" fmla="*/ 318 w 322"/>
                <a:gd name="T17" fmla="*/ 67 h 256"/>
                <a:gd name="T18" fmla="*/ 318 w 322"/>
                <a:gd name="T19" fmla="*/ 83 h 256"/>
                <a:gd name="T20" fmla="*/ 161 w 322"/>
                <a:gd name="T21" fmla="*/ 75 h 256"/>
                <a:gd name="T22" fmla="*/ 57 w 322"/>
                <a:gd name="T23" fmla="*/ 121 h 256"/>
                <a:gd name="T24" fmla="*/ 57 w 322"/>
                <a:gd name="T25" fmla="*/ 136 h 256"/>
                <a:gd name="T26" fmla="*/ 65 w 322"/>
                <a:gd name="T27" fmla="*/ 139 h 256"/>
                <a:gd name="T28" fmla="*/ 72 w 322"/>
                <a:gd name="T29" fmla="*/ 136 h 256"/>
                <a:gd name="T30" fmla="*/ 161 w 322"/>
                <a:gd name="T31" fmla="*/ 96 h 256"/>
                <a:gd name="T32" fmla="*/ 260 w 322"/>
                <a:gd name="T33" fmla="*/ 136 h 256"/>
                <a:gd name="T34" fmla="*/ 275 w 322"/>
                <a:gd name="T35" fmla="*/ 136 h 256"/>
                <a:gd name="T36" fmla="*/ 275 w 322"/>
                <a:gd name="T37" fmla="*/ 121 h 256"/>
                <a:gd name="T38" fmla="*/ 161 w 322"/>
                <a:gd name="T39" fmla="*/ 75 h 256"/>
                <a:gd name="T40" fmla="*/ 161 w 322"/>
                <a:gd name="T41" fmla="*/ 150 h 256"/>
                <a:gd name="T42" fmla="*/ 100 w 322"/>
                <a:gd name="T43" fmla="*/ 174 h 256"/>
                <a:gd name="T44" fmla="*/ 100 w 322"/>
                <a:gd name="T45" fmla="*/ 189 h 256"/>
                <a:gd name="T46" fmla="*/ 107 w 322"/>
                <a:gd name="T47" fmla="*/ 192 h 256"/>
                <a:gd name="T48" fmla="*/ 115 w 322"/>
                <a:gd name="T49" fmla="*/ 189 h 256"/>
                <a:gd name="T50" fmla="*/ 161 w 322"/>
                <a:gd name="T51" fmla="*/ 171 h 256"/>
                <a:gd name="T52" fmla="*/ 206 w 322"/>
                <a:gd name="T53" fmla="*/ 189 h 256"/>
                <a:gd name="T54" fmla="*/ 222 w 322"/>
                <a:gd name="T55" fmla="*/ 189 h 256"/>
                <a:gd name="T56" fmla="*/ 222 w 322"/>
                <a:gd name="T57" fmla="*/ 174 h 256"/>
                <a:gd name="T58" fmla="*/ 161 w 322"/>
                <a:gd name="T59" fmla="*/ 150 h 256"/>
                <a:gd name="T60" fmla="*/ 161 w 322"/>
                <a:gd name="T61" fmla="*/ 214 h 256"/>
                <a:gd name="T62" fmla="*/ 139 w 322"/>
                <a:gd name="T63" fmla="*/ 235 h 256"/>
                <a:gd name="T64" fmla="*/ 161 w 322"/>
                <a:gd name="T65" fmla="*/ 256 h 256"/>
                <a:gd name="T66" fmla="*/ 182 w 322"/>
                <a:gd name="T67" fmla="*/ 235 h 256"/>
                <a:gd name="T68" fmla="*/ 161 w 322"/>
                <a:gd name="T69" fmla="*/ 21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2" h="256">
                  <a:moveTo>
                    <a:pt x="318" y="83"/>
                  </a:moveTo>
                  <a:cubicBezTo>
                    <a:pt x="315" y="85"/>
                    <a:pt x="313" y="86"/>
                    <a:pt x="310" y="86"/>
                  </a:cubicBezTo>
                  <a:cubicBezTo>
                    <a:pt x="307" y="86"/>
                    <a:pt x="305" y="85"/>
                    <a:pt x="302" y="83"/>
                  </a:cubicBezTo>
                  <a:cubicBezTo>
                    <a:pt x="263" y="43"/>
                    <a:pt x="214" y="22"/>
                    <a:pt x="161" y="22"/>
                  </a:cubicBezTo>
                  <a:cubicBezTo>
                    <a:pt x="108" y="22"/>
                    <a:pt x="59" y="43"/>
                    <a:pt x="19" y="83"/>
                  </a:cubicBezTo>
                  <a:cubicBezTo>
                    <a:pt x="15" y="87"/>
                    <a:pt x="8" y="87"/>
                    <a:pt x="4" y="83"/>
                  </a:cubicBezTo>
                  <a:cubicBezTo>
                    <a:pt x="0" y="78"/>
                    <a:pt x="0" y="72"/>
                    <a:pt x="4" y="67"/>
                  </a:cubicBezTo>
                  <a:cubicBezTo>
                    <a:pt x="48" y="24"/>
                    <a:pt x="102" y="0"/>
                    <a:pt x="161" y="0"/>
                  </a:cubicBezTo>
                  <a:cubicBezTo>
                    <a:pt x="219" y="0"/>
                    <a:pt x="274" y="24"/>
                    <a:pt x="318" y="67"/>
                  </a:cubicBezTo>
                  <a:cubicBezTo>
                    <a:pt x="322" y="72"/>
                    <a:pt x="322" y="78"/>
                    <a:pt x="318" y="83"/>
                  </a:cubicBezTo>
                  <a:close/>
                  <a:moveTo>
                    <a:pt x="161" y="75"/>
                  </a:moveTo>
                  <a:cubicBezTo>
                    <a:pt x="121" y="75"/>
                    <a:pt x="88" y="90"/>
                    <a:pt x="57" y="121"/>
                  </a:cubicBezTo>
                  <a:cubicBezTo>
                    <a:pt x="53" y="125"/>
                    <a:pt x="53" y="132"/>
                    <a:pt x="57" y="136"/>
                  </a:cubicBezTo>
                  <a:cubicBezTo>
                    <a:pt x="59" y="138"/>
                    <a:pt x="62" y="139"/>
                    <a:pt x="65" y="139"/>
                  </a:cubicBezTo>
                  <a:cubicBezTo>
                    <a:pt x="67" y="139"/>
                    <a:pt x="70" y="138"/>
                    <a:pt x="72" y="136"/>
                  </a:cubicBezTo>
                  <a:cubicBezTo>
                    <a:pt x="99" y="109"/>
                    <a:pt x="127" y="96"/>
                    <a:pt x="161" y="96"/>
                  </a:cubicBezTo>
                  <a:cubicBezTo>
                    <a:pt x="197" y="96"/>
                    <a:pt x="235" y="111"/>
                    <a:pt x="260" y="136"/>
                  </a:cubicBezTo>
                  <a:cubicBezTo>
                    <a:pt x="264" y="140"/>
                    <a:pt x="271" y="140"/>
                    <a:pt x="275" y="136"/>
                  </a:cubicBezTo>
                  <a:cubicBezTo>
                    <a:pt x="279" y="132"/>
                    <a:pt x="279" y="125"/>
                    <a:pt x="275" y="121"/>
                  </a:cubicBezTo>
                  <a:cubicBezTo>
                    <a:pt x="247" y="93"/>
                    <a:pt x="203" y="75"/>
                    <a:pt x="161" y="75"/>
                  </a:cubicBezTo>
                  <a:close/>
                  <a:moveTo>
                    <a:pt x="161" y="150"/>
                  </a:moveTo>
                  <a:cubicBezTo>
                    <a:pt x="138" y="150"/>
                    <a:pt x="115" y="159"/>
                    <a:pt x="100" y="174"/>
                  </a:cubicBezTo>
                  <a:cubicBezTo>
                    <a:pt x="96" y="178"/>
                    <a:pt x="96" y="185"/>
                    <a:pt x="100" y="189"/>
                  </a:cubicBezTo>
                  <a:cubicBezTo>
                    <a:pt x="102" y="191"/>
                    <a:pt x="105" y="192"/>
                    <a:pt x="107" y="192"/>
                  </a:cubicBezTo>
                  <a:cubicBezTo>
                    <a:pt x="110" y="192"/>
                    <a:pt x="113" y="191"/>
                    <a:pt x="115" y="189"/>
                  </a:cubicBezTo>
                  <a:cubicBezTo>
                    <a:pt x="126" y="178"/>
                    <a:pt x="144" y="171"/>
                    <a:pt x="161" y="171"/>
                  </a:cubicBezTo>
                  <a:cubicBezTo>
                    <a:pt x="178" y="171"/>
                    <a:pt x="195" y="178"/>
                    <a:pt x="206" y="189"/>
                  </a:cubicBezTo>
                  <a:cubicBezTo>
                    <a:pt x="211" y="193"/>
                    <a:pt x="217" y="193"/>
                    <a:pt x="222" y="189"/>
                  </a:cubicBezTo>
                  <a:cubicBezTo>
                    <a:pt x="226" y="185"/>
                    <a:pt x="226" y="178"/>
                    <a:pt x="222" y="174"/>
                  </a:cubicBezTo>
                  <a:cubicBezTo>
                    <a:pt x="206" y="159"/>
                    <a:pt x="183" y="150"/>
                    <a:pt x="161" y="150"/>
                  </a:cubicBezTo>
                  <a:close/>
                  <a:moveTo>
                    <a:pt x="161" y="214"/>
                  </a:moveTo>
                  <a:cubicBezTo>
                    <a:pt x="149" y="214"/>
                    <a:pt x="139" y="223"/>
                    <a:pt x="139" y="235"/>
                  </a:cubicBezTo>
                  <a:cubicBezTo>
                    <a:pt x="139" y="247"/>
                    <a:pt x="149" y="256"/>
                    <a:pt x="161" y="256"/>
                  </a:cubicBezTo>
                  <a:cubicBezTo>
                    <a:pt x="172" y="256"/>
                    <a:pt x="182" y="247"/>
                    <a:pt x="182" y="235"/>
                  </a:cubicBezTo>
                  <a:cubicBezTo>
                    <a:pt x="182" y="223"/>
                    <a:pt x="172" y="214"/>
                    <a:pt x="161" y="2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932">
            <a:extLst>
              <a:ext uri="{FF2B5EF4-FFF2-40B4-BE49-F238E27FC236}">
                <a16:creationId xmlns:a16="http://schemas.microsoft.com/office/drawing/2014/main" id="{D1BF8FA7-A363-7DEC-19B4-3B42CDFA91D6}"/>
              </a:ext>
            </a:extLst>
          </p:cNvPr>
          <p:cNvGrpSpPr>
            <a:grpSpLocks noChangeAspect="1"/>
          </p:cNvGrpSpPr>
          <p:nvPr/>
        </p:nvGrpSpPr>
        <p:grpSpPr bwMode="auto">
          <a:xfrm>
            <a:off x="10587813" y="1053420"/>
            <a:ext cx="792000" cy="792000"/>
            <a:chOff x="5795" y="3560"/>
            <a:chExt cx="340" cy="340"/>
          </a:xfrm>
          <a:solidFill>
            <a:schemeClr val="bg1"/>
          </a:solidFill>
        </p:grpSpPr>
        <p:sp>
          <p:nvSpPr>
            <p:cNvPr id="18" name="Freeform 933">
              <a:extLst>
                <a:ext uri="{FF2B5EF4-FFF2-40B4-BE49-F238E27FC236}">
                  <a16:creationId xmlns:a16="http://schemas.microsoft.com/office/drawing/2014/main" id="{7BC51134-193D-2EC5-4CFD-D3ABC2E2966C}"/>
                </a:ext>
              </a:extLst>
            </p:cNvPr>
            <p:cNvSpPr>
              <a:spLocks noEditPoints="1"/>
            </p:cNvSpPr>
            <p:nvPr/>
          </p:nvSpPr>
          <p:spPr bwMode="auto">
            <a:xfrm>
              <a:off x="5859" y="3652"/>
              <a:ext cx="212" cy="148"/>
            </a:xfrm>
            <a:custGeom>
              <a:avLst/>
              <a:gdLst>
                <a:gd name="T0" fmla="*/ 313 w 320"/>
                <a:gd name="T1" fmla="*/ 54 h 224"/>
                <a:gd name="T2" fmla="*/ 163 w 320"/>
                <a:gd name="T3" fmla="*/ 1 h 224"/>
                <a:gd name="T4" fmla="*/ 156 w 320"/>
                <a:gd name="T5" fmla="*/ 1 h 224"/>
                <a:gd name="T6" fmla="*/ 7 w 320"/>
                <a:gd name="T7" fmla="*/ 54 h 224"/>
                <a:gd name="T8" fmla="*/ 0 w 320"/>
                <a:gd name="T9" fmla="*/ 64 h 224"/>
                <a:gd name="T10" fmla="*/ 6 w 320"/>
                <a:gd name="T11" fmla="*/ 74 h 224"/>
                <a:gd name="T12" fmla="*/ 63 w 320"/>
                <a:gd name="T13" fmla="*/ 98 h 224"/>
                <a:gd name="T14" fmla="*/ 53 w 320"/>
                <a:gd name="T15" fmla="*/ 170 h 224"/>
                <a:gd name="T16" fmla="*/ 54 w 320"/>
                <a:gd name="T17" fmla="*/ 176 h 224"/>
                <a:gd name="T18" fmla="*/ 160 w 320"/>
                <a:gd name="T19" fmla="*/ 224 h 224"/>
                <a:gd name="T20" fmla="*/ 264 w 320"/>
                <a:gd name="T21" fmla="*/ 178 h 224"/>
                <a:gd name="T22" fmla="*/ 266 w 320"/>
                <a:gd name="T23" fmla="*/ 170 h 224"/>
                <a:gd name="T24" fmla="*/ 257 w 320"/>
                <a:gd name="T25" fmla="*/ 98 h 224"/>
                <a:gd name="T26" fmla="*/ 288 w 320"/>
                <a:gd name="T27" fmla="*/ 85 h 224"/>
                <a:gd name="T28" fmla="*/ 288 w 320"/>
                <a:gd name="T29" fmla="*/ 214 h 224"/>
                <a:gd name="T30" fmla="*/ 298 w 320"/>
                <a:gd name="T31" fmla="*/ 224 h 224"/>
                <a:gd name="T32" fmla="*/ 309 w 320"/>
                <a:gd name="T33" fmla="*/ 214 h 224"/>
                <a:gd name="T34" fmla="*/ 309 w 320"/>
                <a:gd name="T35" fmla="*/ 76 h 224"/>
                <a:gd name="T36" fmla="*/ 313 w 320"/>
                <a:gd name="T37" fmla="*/ 74 h 224"/>
                <a:gd name="T38" fmla="*/ 320 w 320"/>
                <a:gd name="T39" fmla="*/ 64 h 224"/>
                <a:gd name="T40" fmla="*/ 313 w 320"/>
                <a:gd name="T41" fmla="*/ 54 h 224"/>
                <a:gd name="T42" fmla="*/ 244 w 320"/>
                <a:gd name="T43" fmla="*/ 167 h 224"/>
                <a:gd name="T44" fmla="*/ 160 w 320"/>
                <a:gd name="T45" fmla="*/ 203 h 224"/>
                <a:gd name="T46" fmla="*/ 75 w 320"/>
                <a:gd name="T47" fmla="*/ 168 h 224"/>
                <a:gd name="T48" fmla="*/ 83 w 320"/>
                <a:gd name="T49" fmla="*/ 107 h 224"/>
                <a:gd name="T50" fmla="*/ 155 w 320"/>
                <a:gd name="T51" fmla="*/ 138 h 224"/>
                <a:gd name="T52" fmla="*/ 160 w 320"/>
                <a:gd name="T53" fmla="*/ 139 h 224"/>
                <a:gd name="T54" fmla="*/ 164 w 320"/>
                <a:gd name="T55" fmla="*/ 138 h 224"/>
                <a:gd name="T56" fmla="*/ 236 w 320"/>
                <a:gd name="T57" fmla="*/ 107 h 224"/>
                <a:gd name="T58" fmla="*/ 244 w 320"/>
                <a:gd name="T59" fmla="*/ 167 h 224"/>
                <a:gd name="T60" fmla="*/ 160 w 320"/>
                <a:gd name="T61" fmla="*/ 117 h 224"/>
                <a:gd name="T62" fmla="*/ 40 w 320"/>
                <a:gd name="T63" fmla="*/ 65 h 224"/>
                <a:gd name="T64" fmla="*/ 160 w 320"/>
                <a:gd name="T65" fmla="*/ 22 h 224"/>
                <a:gd name="T66" fmla="*/ 280 w 320"/>
                <a:gd name="T67" fmla="*/ 65 h 224"/>
                <a:gd name="T68" fmla="*/ 160 w 320"/>
                <a:gd name="T69" fmla="*/ 1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24">
                  <a:moveTo>
                    <a:pt x="313" y="54"/>
                  </a:moveTo>
                  <a:cubicBezTo>
                    <a:pt x="163" y="1"/>
                    <a:pt x="163" y="1"/>
                    <a:pt x="163" y="1"/>
                  </a:cubicBezTo>
                  <a:cubicBezTo>
                    <a:pt x="161" y="0"/>
                    <a:pt x="158" y="0"/>
                    <a:pt x="156" y="1"/>
                  </a:cubicBezTo>
                  <a:cubicBezTo>
                    <a:pt x="7" y="54"/>
                    <a:pt x="7" y="54"/>
                    <a:pt x="7" y="54"/>
                  </a:cubicBezTo>
                  <a:cubicBezTo>
                    <a:pt x="3" y="56"/>
                    <a:pt x="0" y="60"/>
                    <a:pt x="0" y="64"/>
                  </a:cubicBezTo>
                  <a:cubicBezTo>
                    <a:pt x="0" y="68"/>
                    <a:pt x="2" y="72"/>
                    <a:pt x="6" y="74"/>
                  </a:cubicBezTo>
                  <a:cubicBezTo>
                    <a:pt x="63" y="98"/>
                    <a:pt x="63" y="98"/>
                    <a:pt x="63" y="98"/>
                  </a:cubicBezTo>
                  <a:cubicBezTo>
                    <a:pt x="53" y="170"/>
                    <a:pt x="53" y="170"/>
                    <a:pt x="53" y="170"/>
                  </a:cubicBezTo>
                  <a:cubicBezTo>
                    <a:pt x="53" y="172"/>
                    <a:pt x="53" y="174"/>
                    <a:pt x="54" y="176"/>
                  </a:cubicBezTo>
                  <a:cubicBezTo>
                    <a:pt x="56" y="178"/>
                    <a:pt x="83" y="224"/>
                    <a:pt x="160" y="224"/>
                  </a:cubicBezTo>
                  <a:cubicBezTo>
                    <a:pt x="223" y="224"/>
                    <a:pt x="262" y="180"/>
                    <a:pt x="264" y="178"/>
                  </a:cubicBezTo>
                  <a:cubicBezTo>
                    <a:pt x="266" y="176"/>
                    <a:pt x="267" y="173"/>
                    <a:pt x="266" y="170"/>
                  </a:cubicBezTo>
                  <a:cubicBezTo>
                    <a:pt x="257" y="98"/>
                    <a:pt x="257" y="98"/>
                    <a:pt x="257" y="98"/>
                  </a:cubicBezTo>
                  <a:cubicBezTo>
                    <a:pt x="288" y="85"/>
                    <a:pt x="288" y="85"/>
                    <a:pt x="288" y="85"/>
                  </a:cubicBezTo>
                  <a:cubicBezTo>
                    <a:pt x="288" y="214"/>
                    <a:pt x="288" y="214"/>
                    <a:pt x="288" y="214"/>
                  </a:cubicBezTo>
                  <a:cubicBezTo>
                    <a:pt x="288" y="220"/>
                    <a:pt x="292" y="224"/>
                    <a:pt x="298" y="224"/>
                  </a:cubicBezTo>
                  <a:cubicBezTo>
                    <a:pt x="304" y="224"/>
                    <a:pt x="309" y="220"/>
                    <a:pt x="309" y="214"/>
                  </a:cubicBezTo>
                  <a:cubicBezTo>
                    <a:pt x="309" y="76"/>
                    <a:pt x="309" y="76"/>
                    <a:pt x="309" y="76"/>
                  </a:cubicBezTo>
                  <a:cubicBezTo>
                    <a:pt x="313" y="74"/>
                    <a:pt x="313" y="74"/>
                    <a:pt x="313" y="74"/>
                  </a:cubicBezTo>
                  <a:cubicBezTo>
                    <a:pt x="317" y="72"/>
                    <a:pt x="320" y="68"/>
                    <a:pt x="320" y="64"/>
                  </a:cubicBezTo>
                  <a:cubicBezTo>
                    <a:pt x="320" y="60"/>
                    <a:pt x="317" y="56"/>
                    <a:pt x="313" y="54"/>
                  </a:cubicBezTo>
                  <a:close/>
                  <a:moveTo>
                    <a:pt x="244" y="167"/>
                  </a:moveTo>
                  <a:cubicBezTo>
                    <a:pt x="235" y="177"/>
                    <a:pt x="203" y="203"/>
                    <a:pt x="160" y="203"/>
                  </a:cubicBezTo>
                  <a:cubicBezTo>
                    <a:pt x="105" y="203"/>
                    <a:pt x="81" y="177"/>
                    <a:pt x="75" y="168"/>
                  </a:cubicBezTo>
                  <a:cubicBezTo>
                    <a:pt x="83" y="107"/>
                    <a:pt x="83" y="107"/>
                    <a:pt x="83" y="107"/>
                  </a:cubicBezTo>
                  <a:cubicBezTo>
                    <a:pt x="155" y="138"/>
                    <a:pt x="155" y="138"/>
                    <a:pt x="155" y="138"/>
                  </a:cubicBezTo>
                  <a:cubicBezTo>
                    <a:pt x="157" y="139"/>
                    <a:pt x="158" y="139"/>
                    <a:pt x="160" y="139"/>
                  </a:cubicBezTo>
                  <a:cubicBezTo>
                    <a:pt x="161" y="139"/>
                    <a:pt x="163" y="139"/>
                    <a:pt x="164" y="138"/>
                  </a:cubicBezTo>
                  <a:cubicBezTo>
                    <a:pt x="236" y="107"/>
                    <a:pt x="236" y="107"/>
                    <a:pt x="236" y="107"/>
                  </a:cubicBezTo>
                  <a:lnTo>
                    <a:pt x="244" y="167"/>
                  </a:lnTo>
                  <a:close/>
                  <a:moveTo>
                    <a:pt x="160" y="117"/>
                  </a:moveTo>
                  <a:cubicBezTo>
                    <a:pt x="40" y="65"/>
                    <a:pt x="40" y="65"/>
                    <a:pt x="40" y="65"/>
                  </a:cubicBezTo>
                  <a:cubicBezTo>
                    <a:pt x="160" y="22"/>
                    <a:pt x="160" y="22"/>
                    <a:pt x="160" y="22"/>
                  </a:cubicBezTo>
                  <a:cubicBezTo>
                    <a:pt x="280" y="65"/>
                    <a:pt x="280" y="65"/>
                    <a:pt x="280" y="65"/>
                  </a:cubicBezTo>
                  <a:lnTo>
                    <a:pt x="160" y="1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934">
              <a:extLst>
                <a:ext uri="{FF2B5EF4-FFF2-40B4-BE49-F238E27FC236}">
                  <a16:creationId xmlns:a16="http://schemas.microsoft.com/office/drawing/2014/main" id="{61A298BA-C0F2-F493-0169-B1D68506931D}"/>
                </a:ext>
              </a:extLst>
            </p:cNvPr>
            <p:cNvSpPr>
              <a:spLocks noEditPoints="1"/>
            </p:cNvSpPr>
            <p:nvPr/>
          </p:nvSpPr>
          <p:spPr bwMode="auto">
            <a:xfrm>
              <a:off x="5795" y="35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4" name="Group 977">
            <a:extLst>
              <a:ext uri="{FF2B5EF4-FFF2-40B4-BE49-F238E27FC236}">
                <a16:creationId xmlns:a16="http://schemas.microsoft.com/office/drawing/2014/main" id="{A564CBBC-C073-2A06-FE13-B4A79FD41A9C}"/>
              </a:ext>
            </a:extLst>
          </p:cNvPr>
          <p:cNvGrpSpPr>
            <a:grpSpLocks noChangeAspect="1"/>
          </p:cNvGrpSpPr>
          <p:nvPr/>
        </p:nvGrpSpPr>
        <p:grpSpPr bwMode="auto">
          <a:xfrm>
            <a:off x="6706044" y="1068561"/>
            <a:ext cx="791999" cy="792000"/>
            <a:chOff x="1925" y="3985"/>
            <a:chExt cx="340" cy="340"/>
          </a:xfrm>
          <a:solidFill>
            <a:schemeClr val="bg1"/>
          </a:solidFill>
        </p:grpSpPr>
        <p:sp>
          <p:nvSpPr>
            <p:cNvPr id="25" name="Freeform 978">
              <a:extLst>
                <a:ext uri="{FF2B5EF4-FFF2-40B4-BE49-F238E27FC236}">
                  <a16:creationId xmlns:a16="http://schemas.microsoft.com/office/drawing/2014/main" id="{2DB4D21A-178F-36B0-B903-50C12E1AABFB}"/>
                </a:ext>
              </a:extLst>
            </p:cNvPr>
            <p:cNvSpPr>
              <a:spLocks noEditPoints="1"/>
            </p:cNvSpPr>
            <p:nvPr/>
          </p:nvSpPr>
          <p:spPr bwMode="auto">
            <a:xfrm>
              <a:off x="2017" y="4049"/>
              <a:ext cx="156" cy="212"/>
            </a:xfrm>
            <a:custGeom>
              <a:avLst/>
              <a:gdLst>
                <a:gd name="T0" fmla="*/ 118 w 235"/>
                <a:gd name="T1" fmla="*/ 0 h 320"/>
                <a:gd name="T2" fmla="*/ 118 w 235"/>
                <a:gd name="T3" fmla="*/ 0 h 320"/>
                <a:gd name="T4" fmla="*/ 117 w 235"/>
                <a:gd name="T5" fmla="*/ 0 h 320"/>
                <a:gd name="T6" fmla="*/ 0 w 235"/>
                <a:gd name="T7" fmla="*/ 117 h 320"/>
                <a:gd name="T8" fmla="*/ 17 w 235"/>
                <a:gd name="T9" fmla="*/ 176 h 320"/>
                <a:gd name="T10" fmla="*/ 109 w 235"/>
                <a:gd name="T11" fmla="*/ 315 h 320"/>
                <a:gd name="T12" fmla="*/ 117 w 235"/>
                <a:gd name="T13" fmla="*/ 320 h 320"/>
                <a:gd name="T14" fmla="*/ 118 w 235"/>
                <a:gd name="T15" fmla="*/ 320 h 320"/>
                <a:gd name="T16" fmla="*/ 118 w 235"/>
                <a:gd name="T17" fmla="*/ 320 h 320"/>
                <a:gd name="T18" fmla="*/ 127 w 235"/>
                <a:gd name="T19" fmla="*/ 315 h 320"/>
                <a:gd name="T20" fmla="*/ 219 w 235"/>
                <a:gd name="T21" fmla="*/ 176 h 320"/>
                <a:gd name="T22" fmla="*/ 235 w 235"/>
                <a:gd name="T23" fmla="*/ 117 h 320"/>
                <a:gd name="T24" fmla="*/ 118 w 235"/>
                <a:gd name="T25" fmla="*/ 0 h 320"/>
                <a:gd name="T26" fmla="*/ 201 w 235"/>
                <a:gd name="T27" fmla="*/ 164 h 320"/>
                <a:gd name="T28" fmla="*/ 118 w 235"/>
                <a:gd name="T29" fmla="*/ 290 h 320"/>
                <a:gd name="T30" fmla="*/ 35 w 235"/>
                <a:gd name="T31" fmla="*/ 165 h 320"/>
                <a:gd name="T32" fmla="*/ 22 w 235"/>
                <a:gd name="T33" fmla="*/ 117 h 320"/>
                <a:gd name="T34" fmla="*/ 117 w 235"/>
                <a:gd name="T35" fmla="*/ 21 h 320"/>
                <a:gd name="T36" fmla="*/ 118 w 235"/>
                <a:gd name="T37" fmla="*/ 21 h 320"/>
                <a:gd name="T38" fmla="*/ 118 w 235"/>
                <a:gd name="T39" fmla="*/ 21 h 320"/>
                <a:gd name="T40" fmla="*/ 213 w 235"/>
                <a:gd name="T41" fmla="*/ 117 h 320"/>
                <a:gd name="T42" fmla="*/ 201 w 235"/>
                <a:gd name="T43"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32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979">
              <a:extLst>
                <a:ext uri="{FF2B5EF4-FFF2-40B4-BE49-F238E27FC236}">
                  <a16:creationId xmlns:a16="http://schemas.microsoft.com/office/drawing/2014/main" id="{6CDC3498-E14B-6F23-CABC-DD98B3CAA25E}"/>
                </a:ext>
              </a:extLst>
            </p:cNvPr>
            <p:cNvSpPr>
              <a:spLocks noEditPoints="1"/>
            </p:cNvSpPr>
            <p:nvPr/>
          </p:nvSpPr>
          <p:spPr bwMode="auto">
            <a:xfrm>
              <a:off x="2059" y="4091"/>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980">
              <a:extLst>
                <a:ext uri="{FF2B5EF4-FFF2-40B4-BE49-F238E27FC236}">
                  <a16:creationId xmlns:a16="http://schemas.microsoft.com/office/drawing/2014/main" id="{6B1BA3CD-3E30-4F12-844D-F4A29E3FE3B9}"/>
                </a:ext>
              </a:extLst>
            </p:cNvPr>
            <p:cNvSpPr>
              <a:spLocks noEditPoints="1"/>
            </p:cNvSpPr>
            <p:nvPr/>
          </p:nvSpPr>
          <p:spPr bwMode="auto">
            <a:xfrm>
              <a:off x="1925" y="398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oup 834">
            <a:extLst>
              <a:ext uri="{FF2B5EF4-FFF2-40B4-BE49-F238E27FC236}">
                <a16:creationId xmlns:a16="http://schemas.microsoft.com/office/drawing/2014/main" id="{329E5EC9-41B4-9C29-BF64-75F878085A1D}"/>
              </a:ext>
            </a:extLst>
          </p:cNvPr>
          <p:cNvGrpSpPr>
            <a:grpSpLocks noChangeAspect="1"/>
          </p:cNvGrpSpPr>
          <p:nvPr/>
        </p:nvGrpSpPr>
        <p:grpSpPr bwMode="auto">
          <a:xfrm>
            <a:off x="8588095" y="1045913"/>
            <a:ext cx="792000" cy="792000"/>
            <a:chOff x="5977" y="3324"/>
            <a:chExt cx="340" cy="340"/>
          </a:xfrm>
          <a:solidFill>
            <a:schemeClr val="bg1"/>
          </a:solidFill>
        </p:grpSpPr>
        <p:sp>
          <p:nvSpPr>
            <p:cNvPr id="29" name="Freeform 835">
              <a:extLst>
                <a:ext uri="{FF2B5EF4-FFF2-40B4-BE49-F238E27FC236}">
                  <a16:creationId xmlns:a16="http://schemas.microsoft.com/office/drawing/2014/main" id="{A1789CD7-40BB-9795-3C8A-E5B7D6E5A634}"/>
                </a:ext>
              </a:extLst>
            </p:cNvPr>
            <p:cNvSpPr>
              <a:spLocks noEditPoints="1"/>
            </p:cNvSpPr>
            <p:nvPr/>
          </p:nvSpPr>
          <p:spPr bwMode="auto">
            <a:xfrm>
              <a:off x="6041" y="3388"/>
              <a:ext cx="212" cy="212"/>
            </a:xfrm>
            <a:custGeom>
              <a:avLst/>
              <a:gdLst>
                <a:gd name="T0" fmla="*/ 320 w 320"/>
                <a:gd name="T1" fmla="*/ 160 h 320"/>
                <a:gd name="T2" fmla="*/ 277 w 320"/>
                <a:gd name="T3" fmla="*/ 149 h 320"/>
                <a:gd name="T4" fmla="*/ 309 w 320"/>
                <a:gd name="T5" fmla="*/ 128 h 320"/>
                <a:gd name="T6" fmla="*/ 309 w 320"/>
                <a:gd name="T7" fmla="*/ 106 h 320"/>
                <a:gd name="T8" fmla="*/ 277 w 320"/>
                <a:gd name="T9" fmla="*/ 53 h 320"/>
                <a:gd name="T10" fmla="*/ 213 w 320"/>
                <a:gd name="T11" fmla="*/ 42 h 320"/>
                <a:gd name="T12" fmla="*/ 202 w 320"/>
                <a:gd name="T13" fmla="*/ 0 h 320"/>
                <a:gd name="T14" fmla="*/ 192 w 320"/>
                <a:gd name="T15" fmla="*/ 42 h 320"/>
                <a:gd name="T16" fmla="*/ 170 w 320"/>
                <a:gd name="T17" fmla="*/ 10 h 320"/>
                <a:gd name="T18" fmla="*/ 149 w 320"/>
                <a:gd name="T19" fmla="*/ 10 h 320"/>
                <a:gd name="T20" fmla="*/ 128 w 320"/>
                <a:gd name="T21" fmla="*/ 42 h 320"/>
                <a:gd name="T22" fmla="*/ 117 w 320"/>
                <a:gd name="T23" fmla="*/ 0 h 320"/>
                <a:gd name="T24" fmla="*/ 106 w 320"/>
                <a:gd name="T25" fmla="*/ 42 h 320"/>
                <a:gd name="T26" fmla="*/ 42 w 320"/>
                <a:gd name="T27" fmla="*/ 53 h 320"/>
                <a:gd name="T28" fmla="*/ 10 w 320"/>
                <a:gd name="T29" fmla="*/ 106 h 320"/>
                <a:gd name="T30" fmla="*/ 10 w 320"/>
                <a:gd name="T31" fmla="*/ 128 h 320"/>
                <a:gd name="T32" fmla="*/ 42 w 320"/>
                <a:gd name="T33" fmla="*/ 149 h 320"/>
                <a:gd name="T34" fmla="*/ 0 w 320"/>
                <a:gd name="T35" fmla="*/ 160 h 320"/>
                <a:gd name="T36" fmla="*/ 42 w 320"/>
                <a:gd name="T37" fmla="*/ 170 h 320"/>
                <a:gd name="T38" fmla="*/ 10 w 320"/>
                <a:gd name="T39" fmla="*/ 192 h 320"/>
                <a:gd name="T40" fmla="*/ 10 w 320"/>
                <a:gd name="T41" fmla="*/ 213 h 320"/>
                <a:gd name="T42" fmla="*/ 42 w 320"/>
                <a:gd name="T43" fmla="*/ 266 h 320"/>
                <a:gd name="T44" fmla="*/ 106 w 320"/>
                <a:gd name="T45" fmla="*/ 277 h 320"/>
                <a:gd name="T46" fmla="*/ 117 w 320"/>
                <a:gd name="T47" fmla="*/ 320 h 320"/>
                <a:gd name="T48" fmla="*/ 128 w 320"/>
                <a:gd name="T49" fmla="*/ 277 h 320"/>
                <a:gd name="T50" fmla="*/ 149 w 320"/>
                <a:gd name="T51" fmla="*/ 309 h 320"/>
                <a:gd name="T52" fmla="*/ 170 w 320"/>
                <a:gd name="T53" fmla="*/ 309 h 320"/>
                <a:gd name="T54" fmla="*/ 192 w 320"/>
                <a:gd name="T55" fmla="*/ 277 h 320"/>
                <a:gd name="T56" fmla="*/ 202 w 320"/>
                <a:gd name="T57" fmla="*/ 320 h 320"/>
                <a:gd name="T58" fmla="*/ 213 w 320"/>
                <a:gd name="T59" fmla="*/ 277 h 320"/>
                <a:gd name="T60" fmla="*/ 277 w 320"/>
                <a:gd name="T61" fmla="*/ 266 h 320"/>
                <a:gd name="T62" fmla="*/ 309 w 320"/>
                <a:gd name="T63" fmla="*/ 213 h 320"/>
                <a:gd name="T64" fmla="*/ 309 w 320"/>
                <a:gd name="T65" fmla="*/ 192 h 320"/>
                <a:gd name="T66" fmla="*/ 277 w 320"/>
                <a:gd name="T67" fmla="*/ 170 h 320"/>
                <a:gd name="T68" fmla="*/ 256 w 320"/>
                <a:gd name="T69" fmla="*/ 256 h 320"/>
                <a:gd name="T70" fmla="*/ 64 w 320"/>
                <a:gd name="T71" fmla="*/ 64 h 320"/>
                <a:gd name="T72" fmla="*/ 256 w 320"/>
                <a:gd name="T7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320">
                  <a:moveTo>
                    <a:pt x="309" y="170"/>
                  </a:moveTo>
                  <a:cubicBezTo>
                    <a:pt x="315" y="170"/>
                    <a:pt x="320" y="166"/>
                    <a:pt x="320" y="160"/>
                  </a:cubicBezTo>
                  <a:cubicBezTo>
                    <a:pt x="320" y="154"/>
                    <a:pt x="315" y="149"/>
                    <a:pt x="309" y="149"/>
                  </a:cubicBezTo>
                  <a:cubicBezTo>
                    <a:pt x="277" y="149"/>
                    <a:pt x="277" y="149"/>
                    <a:pt x="277" y="149"/>
                  </a:cubicBezTo>
                  <a:cubicBezTo>
                    <a:pt x="277" y="128"/>
                    <a:pt x="277" y="128"/>
                    <a:pt x="277" y="128"/>
                  </a:cubicBezTo>
                  <a:cubicBezTo>
                    <a:pt x="309" y="128"/>
                    <a:pt x="309" y="128"/>
                    <a:pt x="309" y="128"/>
                  </a:cubicBezTo>
                  <a:cubicBezTo>
                    <a:pt x="315" y="128"/>
                    <a:pt x="320" y="123"/>
                    <a:pt x="320" y="117"/>
                  </a:cubicBezTo>
                  <a:cubicBezTo>
                    <a:pt x="320" y="111"/>
                    <a:pt x="315" y="106"/>
                    <a:pt x="309" y="106"/>
                  </a:cubicBezTo>
                  <a:cubicBezTo>
                    <a:pt x="277" y="106"/>
                    <a:pt x="277" y="106"/>
                    <a:pt x="277" y="106"/>
                  </a:cubicBezTo>
                  <a:cubicBezTo>
                    <a:pt x="277" y="53"/>
                    <a:pt x="277" y="53"/>
                    <a:pt x="277" y="53"/>
                  </a:cubicBezTo>
                  <a:cubicBezTo>
                    <a:pt x="277" y="47"/>
                    <a:pt x="272" y="42"/>
                    <a:pt x="266" y="42"/>
                  </a:cubicBezTo>
                  <a:cubicBezTo>
                    <a:pt x="213" y="42"/>
                    <a:pt x="213" y="42"/>
                    <a:pt x="213" y="42"/>
                  </a:cubicBezTo>
                  <a:cubicBezTo>
                    <a:pt x="213" y="10"/>
                    <a:pt x="213" y="10"/>
                    <a:pt x="213" y="10"/>
                  </a:cubicBezTo>
                  <a:cubicBezTo>
                    <a:pt x="213" y="4"/>
                    <a:pt x="208" y="0"/>
                    <a:pt x="202" y="0"/>
                  </a:cubicBezTo>
                  <a:cubicBezTo>
                    <a:pt x="196" y="0"/>
                    <a:pt x="192" y="4"/>
                    <a:pt x="192" y="10"/>
                  </a:cubicBezTo>
                  <a:cubicBezTo>
                    <a:pt x="192" y="42"/>
                    <a:pt x="192" y="42"/>
                    <a:pt x="192" y="42"/>
                  </a:cubicBezTo>
                  <a:cubicBezTo>
                    <a:pt x="170" y="42"/>
                    <a:pt x="170" y="42"/>
                    <a:pt x="170" y="42"/>
                  </a:cubicBezTo>
                  <a:cubicBezTo>
                    <a:pt x="170" y="10"/>
                    <a:pt x="170" y="10"/>
                    <a:pt x="170" y="10"/>
                  </a:cubicBezTo>
                  <a:cubicBezTo>
                    <a:pt x="170" y="4"/>
                    <a:pt x="166" y="0"/>
                    <a:pt x="160" y="0"/>
                  </a:cubicBezTo>
                  <a:cubicBezTo>
                    <a:pt x="154" y="0"/>
                    <a:pt x="149" y="4"/>
                    <a:pt x="149" y="10"/>
                  </a:cubicBezTo>
                  <a:cubicBezTo>
                    <a:pt x="149" y="42"/>
                    <a:pt x="149" y="42"/>
                    <a:pt x="149" y="42"/>
                  </a:cubicBezTo>
                  <a:cubicBezTo>
                    <a:pt x="128" y="42"/>
                    <a:pt x="128" y="42"/>
                    <a:pt x="128" y="42"/>
                  </a:cubicBezTo>
                  <a:cubicBezTo>
                    <a:pt x="128" y="10"/>
                    <a:pt x="128" y="10"/>
                    <a:pt x="128" y="10"/>
                  </a:cubicBezTo>
                  <a:cubicBezTo>
                    <a:pt x="128" y="4"/>
                    <a:pt x="123" y="0"/>
                    <a:pt x="117" y="0"/>
                  </a:cubicBezTo>
                  <a:cubicBezTo>
                    <a:pt x="111" y="0"/>
                    <a:pt x="106" y="4"/>
                    <a:pt x="106" y="10"/>
                  </a:cubicBezTo>
                  <a:cubicBezTo>
                    <a:pt x="106" y="42"/>
                    <a:pt x="106" y="42"/>
                    <a:pt x="106" y="42"/>
                  </a:cubicBezTo>
                  <a:cubicBezTo>
                    <a:pt x="53" y="42"/>
                    <a:pt x="53" y="42"/>
                    <a:pt x="53" y="42"/>
                  </a:cubicBezTo>
                  <a:cubicBezTo>
                    <a:pt x="47" y="42"/>
                    <a:pt x="42" y="47"/>
                    <a:pt x="42" y="53"/>
                  </a:cubicBezTo>
                  <a:cubicBezTo>
                    <a:pt x="42" y="106"/>
                    <a:pt x="42" y="106"/>
                    <a:pt x="42" y="106"/>
                  </a:cubicBezTo>
                  <a:cubicBezTo>
                    <a:pt x="10" y="106"/>
                    <a:pt x="10" y="106"/>
                    <a:pt x="10" y="106"/>
                  </a:cubicBezTo>
                  <a:cubicBezTo>
                    <a:pt x="4" y="106"/>
                    <a:pt x="0" y="111"/>
                    <a:pt x="0" y="117"/>
                  </a:cubicBezTo>
                  <a:cubicBezTo>
                    <a:pt x="0" y="123"/>
                    <a:pt x="4" y="128"/>
                    <a:pt x="10" y="128"/>
                  </a:cubicBezTo>
                  <a:cubicBezTo>
                    <a:pt x="42" y="128"/>
                    <a:pt x="42" y="128"/>
                    <a:pt x="42" y="128"/>
                  </a:cubicBezTo>
                  <a:cubicBezTo>
                    <a:pt x="42" y="149"/>
                    <a:pt x="42" y="149"/>
                    <a:pt x="42" y="149"/>
                  </a:cubicBezTo>
                  <a:cubicBezTo>
                    <a:pt x="10" y="149"/>
                    <a:pt x="10" y="149"/>
                    <a:pt x="10" y="149"/>
                  </a:cubicBezTo>
                  <a:cubicBezTo>
                    <a:pt x="4" y="149"/>
                    <a:pt x="0" y="154"/>
                    <a:pt x="0" y="160"/>
                  </a:cubicBezTo>
                  <a:cubicBezTo>
                    <a:pt x="0" y="166"/>
                    <a:pt x="4" y="170"/>
                    <a:pt x="10" y="170"/>
                  </a:cubicBezTo>
                  <a:cubicBezTo>
                    <a:pt x="42" y="170"/>
                    <a:pt x="42" y="170"/>
                    <a:pt x="42" y="170"/>
                  </a:cubicBezTo>
                  <a:cubicBezTo>
                    <a:pt x="42" y="192"/>
                    <a:pt x="42" y="192"/>
                    <a:pt x="42" y="192"/>
                  </a:cubicBezTo>
                  <a:cubicBezTo>
                    <a:pt x="10" y="192"/>
                    <a:pt x="10" y="192"/>
                    <a:pt x="10" y="192"/>
                  </a:cubicBezTo>
                  <a:cubicBezTo>
                    <a:pt x="4" y="192"/>
                    <a:pt x="0" y="196"/>
                    <a:pt x="0" y="202"/>
                  </a:cubicBezTo>
                  <a:cubicBezTo>
                    <a:pt x="0" y="208"/>
                    <a:pt x="4" y="213"/>
                    <a:pt x="10" y="213"/>
                  </a:cubicBezTo>
                  <a:cubicBezTo>
                    <a:pt x="42" y="213"/>
                    <a:pt x="42" y="213"/>
                    <a:pt x="42" y="213"/>
                  </a:cubicBezTo>
                  <a:cubicBezTo>
                    <a:pt x="42" y="266"/>
                    <a:pt x="42" y="266"/>
                    <a:pt x="42" y="266"/>
                  </a:cubicBezTo>
                  <a:cubicBezTo>
                    <a:pt x="42" y="272"/>
                    <a:pt x="47" y="277"/>
                    <a:pt x="53" y="277"/>
                  </a:cubicBezTo>
                  <a:cubicBezTo>
                    <a:pt x="106" y="277"/>
                    <a:pt x="106" y="277"/>
                    <a:pt x="106" y="277"/>
                  </a:cubicBezTo>
                  <a:cubicBezTo>
                    <a:pt x="106" y="309"/>
                    <a:pt x="106" y="309"/>
                    <a:pt x="106" y="309"/>
                  </a:cubicBezTo>
                  <a:cubicBezTo>
                    <a:pt x="106" y="315"/>
                    <a:pt x="111" y="320"/>
                    <a:pt x="117" y="320"/>
                  </a:cubicBezTo>
                  <a:cubicBezTo>
                    <a:pt x="123" y="320"/>
                    <a:pt x="128" y="315"/>
                    <a:pt x="128" y="309"/>
                  </a:cubicBezTo>
                  <a:cubicBezTo>
                    <a:pt x="128" y="277"/>
                    <a:pt x="128" y="277"/>
                    <a:pt x="128" y="277"/>
                  </a:cubicBezTo>
                  <a:cubicBezTo>
                    <a:pt x="149" y="277"/>
                    <a:pt x="149" y="277"/>
                    <a:pt x="149" y="277"/>
                  </a:cubicBezTo>
                  <a:cubicBezTo>
                    <a:pt x="149" y="309"/>
                    <a:pt x="149" y="309"/>
                    <a:pt x="149" y="309"/>
                  </a:cubicBezTo>
                  <a:cubicBezTo>
                    <a:pt x="149" y="315"/>
                    <a:pt x="154" y="320"/>
                    <a:pt x="160" y="320"/>
                  </a:cubicBezTo>
                  <a:cubicBezTo>
                    <a:pt x="166" y="320"/>
                    <a:pt x="170" y="315"/>
                    <a:pt x="170" y="309"/>
                  </a:cubicBezTo>
                  <a:cubicBezTo>
                    <a:pt x="170" y="277"/>
                    <a:pt x="170" y="277"/>
                    <a:pt x="170" y="277"/>
                  </a:cubicBezTo>
                  <a:cubicBezTo>
                    <a:pt x="192" y="277"/>
                    <a:pt x="192" y="277"/>
                    <a:pt x="192" y="277"/>
                  </a:cubicBezTo>
                  <a:cubicBezTo>
                    <a:pt x="192" y="309"/>
                    <a:pt x="192" y="309"/>
                    <a:pt x="192" y="309"/>
                  </a:cubicBezTo>
                  <a:cubicBezTo>
                    <a:pt x="192" y="315"/>
                    <a:pt x="196" y="320"/>
                    <a:pt x="202" y="320"/>
                  </a:cubicBezTo>
                  <a:cubicBezTo>
                    <a:pt x="208" y="320"/>
                    <a:pt x="213" y="315"/>
                    <a:pt x="213" y="309"/>
                  </a:cubicBezTo>
                  <a:cubicBezTo>
                    <a:pt x="213" y="277"/>
                    <a:pt x="213" y="277"/>
                    <a:pt x="213" y="277"/>
                  </a:cubicBezTo>
                  <a:cubicBezTo>
                    <a:pt x="266" y="277"/>
                    <a:pt x="266" y="277"/>
                    <a:pt x="266" y="277"/>
                  </a:cubicBezTo>
                  <a:cubicBezTo>
                    <a:pt x="272" y="277"/>
                    <a:pt x="277" y="272"/>
                    <a:pt x="277" y="266"/>
                  </a:cubicBezTo>
                  <a:cubicBezTo>
                    <a:pt x="277" y="213"/>
                    <a:pt x="277" y="213"/>
                    <a:pt x="277" y="213"/>
                  </a:cubicBezTo>
                  <a:cubicBezTo>
                    <a:pt x="309" y="213"/>
                    <a:pt x="309" y="213"/>
                    <a:pt x="309" y="213"/>
                  </a:cubicBezTo>
                  <a:cubicBezTo>
                    <a:pt x="315" y="213"/>
                    <a:pt x="320" y="208"/>
                    <a:pt x="320" y="202"/>
                  </a:cubicBezTo>
                  <a:cubicBezTo>
                    <a:pt x="320" y="196"/>
                    <a:pt x="315" y="192"/>
                    <a:pt x="309" y="192"/>
                  </a:cubicBezTo>
                  <a:cubicBezTo>
                    <a:pt x="277" y="192"/>
                    <a:pt x="277" y="192"/>
                    <a:pt x="277" y="192"/>
                  </a:cubicBezTo>
                  <a:cubicBezTo>
                    <a:pt x="277" y="170"/>
                    <a:pt x="277" y="170"/>
                    <a:pt x="277" y="170"/>
                  </a:cubicBezTo>
                  <a:lnTo>
                    <a:pt x="309" y="170"/>
                  </a:lnTo>
                  <a:close/>
                  <a:moveTo>
                    <a:pt x="256" y="256"/>
                  </a:moveTo>
                  <a:cubicBezTo>
                    <a:pt x="64" y="256"/>
                    <a:pt x="64" y="256"/>
                    <a:pt x="64" y="256"/>
                  </a:cubicBezTo>
                  <a:cubicBezTo>
                    <a:pt x="64" y="64"/>
                    <a:pt x="64" y="64"/>
                    <a:pt x="64" y="64"/>
                  </a:cubicBezTo>
                  <a:cubicBezTo>
                    <a:pt x="256" y="64"/>
                    <a:pt x="256" y="64"/>
                    <a:pt x="256" y="64"/>
                  </a:cubicBezTo>
                  <a:lnTo>
                    <a:pt x="256"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836">
              <a:extLst>
                <a:ext uri="{FF2B5EF4-FFF2-40B4-BE49-F238E27FC236}">
                  <a16:creationId xmlns:a16="http://schemas.microsoft.com/office/drawing/2014/main" id="{B461C25B-5F74-A0DA-D5DE-034E2B00BEFC}"/>
                </a:ext>
              </a:extLst>
            </p:cNvPr>
            <p:cNvSpPr>
              <a:spLocks noEditPoints="1"/>
            </p:cNvSpPr>
            <p:nvPr/>
          </p:nvSpPr>
          <p:spPr bwMode="auto">
            <a:xfrm>
              <a:off x="6104" y="3451"/>
              <a:ext cx="85" cy="85"/>
            </a:xfrm>
            <a:custGeom>
              <a:avLst/>
              <a:gdLst>
                <a:gd name="T0" fmla="*/ 117 w 128"/>
                <a:gd name="T1" fmla="*/ 0 h 128"/>
                <a:gd name="T2" fmla="*/ 10 w 128"/>
                <a:gd name="T3" fmla="*/ 0 h 128"/>
                <a:gd name="T4" fmla="*/ 0 w 128"/>
                <a:gd name="T5" fmla="*/ 10 h 128"/>
                <a:gd name="T6" fmla="*/ 0 w 128"/>
                <a:gd name="T7" fmla="*/ 117 h 128"/>
                <a:gd name="T8" fmla="*/ 10 w 128"/>
                <a:gd name="T9" fmla="*/ 128 h 128"/>
                <a:gd name="T10" fmla="*/ 117 w 128"/>
                <a:gd name="T11" fmla="*/ 128 h 128"/>
                <a:gd name="T12" fmla="*/ 128 w 128"/>
                <a:gd name="T13" fmla="*/ 117 h 128"/>
                <a:gd name="T14" fmla="*/ 128 w 128"/>
                <a:gd name="T15" fmla="*/ 10 h 128"/>
                <a:gd name="T16" fmla="*/ 117 w 128"/>
                <a:gd name="T17" fmla="*/ 0 h 128"/>
                <a:gd name="T18" fmla="*/ 106 w 128"/>
                <a:gd name="T19" fmla="*/ 106 h 128"/>
                <a:gd name="T20" fmla="*/ 21 w 128"/>
                <a:gd name="T21" fmla="*/ 106 h 128"/>
                <a:gd name="T22" fmla="*/ 21 w 128"/>
                <a:gd name="T23" fmla="*/ 21 h 128"/>
                <a:gd name="T24" fmla="*/ 106 w 128"/>
                <a:gd name="T25" fmla="*/ 21 h 128"/>
                <a:gd name="T26" fmla="*/ 106 w 128"/>
                <a:gd name="T2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17" y="0"/>
                  </a:moveTo>
                  <a:cubicBezTo>
                    <a:pt x="10" y="0"/>
                    <a:pt x="10" y="0"/>
                    <a:pt x="10" y="0"/>
                  </a:cubicBezTo>
                  <a:cubicBezTo>
                    <a:pt x="4" y="0"/>
                    <a:pt x="0" y="4"/>
                    <a:pt x="0" y="10"/>
                  </a:cubicBezTo>
                  <a:cubicBezTo>
                    <a:pt x="0" y="117"/>
                    <a:pt x="0" y="117"/>
                    <a:pt x="0" y="117"/>
                  </a:cubicBezTo>
                  <a:cubicBezTo>
                    <a:pt x="0" y="123"/>
                    <a:pt x="4" y="128"/>
                    <a:pt x="10" y="128"/>
                  </a:cubicBezTo>
                  <a:cubicBezTo>
                    <a:pt x="117" y="128"/>
                    <a:pt x="117" y="128"/>
                    <a:pt x="117" y="128"/>
                  </a:cubicBezTo>
                  <a:cubicBezTo>
                    <a:pt x="123" y="128"/>
                    <a:pt x="128" y="123"/>
                    <a:pt x="128" y="117"/>
                  </a:cubicBezTo>
                  <a:cubicBezTo>
                    <a:pt x="128" y="10"/>
                    <a:pt x="128" y="10"/>
                    <a:pt x="128" y="10"/>
                  </a:cubicBezTo>
                  <a:cubicBezTo>
                    <a:pt x="128" y="4"/>
                    <a:pt x="123" y="0"/>
                    <a:pt x="117" y="0"/>
                  </a:cubicBezTo>
                  <a:close/>
                  <a:moveTo>
                    <a:pt x="106" y="106"/>
                  </a:moveTo>
                  <a:cubicBezTo>
                    <a:pt x="21" y="106"/>
                    <a:pt x="21" y="106"/>
                    <a:pt x="21" y="106"/>
                  </a:cubicBezTo>
                  <a:cubicBezTo>
                    <a:pt x="21" y="21"/>
                    <a:pt x="21" y="21"/>
                    <a:pt x="21" y="21"/>
                  </a:cubicBezTo>
                  <a:cubicBezTo>
                    <a:pt x="106" y="21"/>
                    <a:pt x="106" y="21"/>
                    <a:pt x="106" y="21"/>
                  </a:cubicBezTo>
                  <a:lnTo>
                    <a:pt x="106" y="10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837">
              <a:extLst>
                <a:ext uri="{FF2B5EF4-FFF2-40B4-BE49-F238E27FC236}">
                  <a16:creationId xmlns:a16="http://schemas.microsoft.com/office/drawing/2014/main" id="{4D4835E4-4E48-1D47-2730-20B049ACD015}"/>
                </a:ext>
              </a:extLst>
            </p:cNvPr>
            <p:cNvSpPr>
              <a:spLocks noEditPoints="1"/>
            </p:cNvSpPr>
            <p:nvPr/>
          </p:nvSpPr>
          <p:spPr bwMode="auto">
            <a:xfrm>
              <a:off x="5977" y="332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 Placeholder 5">
            <a:extLst>
              <a:ext uri="{FF2B5EF4-FFF2-40B4-BE49-F238E27FC236}">
                <a16:creationId xmlns:a16="http://schemas.microsoft.com/office/drawing/2014/main" id="{A8A00F86-CFA1-3C72-E3CA-8BF00626AA9D}"/>
              </a:ext>
            </a:extLst>
          </p:cNvPr>
          <p:cNvSpPr txBox="1">
            <a:spLocks/>
          </p:cNvSpPr>
          <p:nvPr/>
        </p:nvSpPr>
        <p:spPr>
          <a:xfrm>
            <a:off x="2326969" y="1957232"/>
            <a:ext cx="1840652" cy="37038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r>
              <a:rPr lang="es-MX" sz="1400">
                <a:solidFill>
                  <a:schemeClr val="bg1"/>
                </a:solidFill>
                <a:latin typeface="Calibri"/>
                <a:ea typeface="Aptos" panose="020B0004020202020204" pitchFamily="34" charset="0"/>
                <a:cs typeface="Arial" panose="020B0604020202020204" pitchFamily="34" charset="0"/>
              </a:rPr>
              <a:t>I</a:t>
            </a:r>
            <a:r>
              <a:rPr lang="es-419" sz="1400" err="1">
                <a:solidFill>
                  <a:schemeClr val="bg1"/>
                </a:solidFill>
                <a:latin typeface="Calibri"/>
                <a:ea typeface="Aptos" panose="020B0004020202020204" pitchFamily="34" charset="0"/>
                <a:cs typeface="Arial" panose="020B0604020202020204" pitchFamily="34" charset="0"/>
              </a:rPr>
              <a:t>nformación</a:t>
            </a:r>
            <a:endParaRPr kumimoji="0" lang="en-US" sz="1400" b="0"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endParaRPr>
          </a:p>
        </p:txBody>
      </p:sp>
      <p:sp>
        <p:nvSpPr>
          <p:cNvPr id="34" name="Text Placeholder 5">
            <a:extLst>
              <a:ext uri="{FF2B5EF4-FFF2-40B4-BE49-F238E27FC236}">
                <a16:creationId xmlns:a16="http://schemas.microsoft.com/office/drawing/2014/main" id="{50058277-BF8F-0838-302B-CB1016289130}"/>
              </a:ext>
            </a:extLst>
          </p:cNvPr>
          <p:cNvSpPr txBox="1">
            <a:spLocks/>
          </p:cNvSpPr>
          <p:nvPr/>
        </p:nvSpPr>
        <p:spPr>
          <a:xfrm>
            <a:off x="4229085" y="2011273"/>
            <a:ext cx="1840652" cy="33263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r>
              <a:rPr kumimoji="0" lang="es-419" sz="1400" b="1"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rPr>
              <a:t>Costos</a:t>
            </a:r>
            <a:endParaRPr kumimoji="0" lang="en-US" sz="1400" b="0"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endParaRPr>
          </a:p>
        </p:txBody>
      </p:sp>
      <p:sp>
        <p:nvSpPr>
          <p:cNvPr id="35" name="Text Placeholder 5">
            <a:extLst>
              <a:ext uri="{FF2B5EF4-FFF2-40B4-BE49-F238E27FC236}">
                <a16:creationId xmlns:a16="http://schemas.microsoft.com/office/drawing/2014/main" id="{590BA8E1-9849-8791-19C6-973689D73263}"/>
              </a:ext>
            </a:extLst>
          </p:cNvPr>
          <p:cNvSpPr txBox="1">
            <a:spLocks/>
          </p:cNvSpPr>
          <p:nvPr/>
        </p:nvSpPr>
        <p:spPr>
          <a:xfrm>
            <a:off x="6222544" y="2003319"/>
            <a:ext cx="1840652" cy="37038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r>
              <a:rPr kumimoji="0" lang="es-419" sz="1400" b="1"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rPr>
              <a:t>Recolección de datos</a:t>
            </a:r>
          </a:p>
        </p:txBody>
      </p:sp>
      <p:sp>
        <p:nvSpPr>
          <p:cNvPr id="36" name="Text Placeholder 5">
            <a:extLst>
              <a:ext uri="{FF2B5EF4-FFF2-40B4-BE49-F238E27FC236}">
                <a16:creationId xmlns:a16="http://schemas.microsoft.com/office/drawing/2014/main" id="{2168F453-28A9-3C95-F2E5-01D6191084F0}"/>
              </a:ext>
            </a:extLst>
          </p:cNvPr>
          <p:cNvSpPr txBox="1">
            <a:spLocks/>
          </p:cNvSpPr>
          <p:nvPr/>
        </p:nvSpPr>
        <p:spPr>
          <a:xfrm>
            <a:off x="8216003" y="2011273"/>
            <a:ext cx="1840652" cy="37038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r>
              <a:rPr kumimoji="0" lang="es-419" sz="1400" b="1"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rPr>
              <a:t>Integración de sistemas</a:t>
            </a:r>
          </a:p>
        </p:txBody>
      </p:sp>
      <p:sp>
        <p:nvSpPr>
          <p:cNvPr id="37" name="Text Placeholder 5">
            <a:extLst>
              <a:ext uri="{FF2B5EF4-FFF2-40B4-BE49-F238E27FC236}">
                <a16:creationId xmlns:a16="http://schemas.microsoft.com/office/drawing/2014/main" id="{615D9D71-0B67-4979-0973-7BE87907DC85}"/>
              </a:ext>
            </a:extLst>
          </p:cNvPr>
          <p:cNvSpPr txBox="1">
            <a:spLocks/>
          </p:cNvSpPr>
          <p:nvPr/>
        </p:nvSpPr>
        <p:spPr>
          <a:xfrm>
            <a:off x="10097293" y="2042615"/>
            <a:ext cx="1840652" cy="37038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ctr">
              <a:lnSpc>
                <a:spcPct val="107000"/>
              </a:lnSpc>
              <a:spcAft>
                <a:spcPts val="800"/>
              </a:spcAft>
              <a:tabLst>
                <a:tab pos="-640080" algn="l"/>
                <a:tab pos="457200" algn="l"/>
              </a:tabLst>
              <a:defRPr/>
            </a:pPr>
            <a:r>
              <a:rPr lang="en-US" sz="1400">
                <a:solidFill>
                  <a:schemeClr val="bg1"/>
                </a:solidFill>
                <a:latin typeface="Calibri"/>
                <a:cs typeface="Arial" panose="020B0604020202020204" pitchFamily="34" charset="0"/>
              </a:rPr>
              <a:t>Cambio cultural</a:t>
            </a:r>
          </a:p>
        </p:txBody>
      </p:sp>
      <p:grpSp>
        <p:nvGrpSpPr>
          <p:cNvPr id="42" name="Group 41">
            <a:extLst>
              <a:ext uri="{FF2B5EF4-FFF2-40B4-BE49-F238E27FC236}">
                <a16:creationId xmlns:a16="http://schemas.microsoft.com/office/drawing/2014/main" id="{BF47E2C1-FAB0-E738-2B6F-015B177764D3}"/>
              </a:ext>
            </a:extLst>
          </p:cNvPr>
          <p:cNvGrpSpPr/>
          <p:nvPr/>
        </p:nvGrpSpPr>
        <p:grpSpPr>
          <a:xfrm>
            <a:off x="407109" y="1957232"/>
            <a:ext cx="1865195" cy="4756772"/>
            <a:chOff x="412743" y="2368012"/>
            <a:chExt cx="1865195" cy="4564453"/>
          </a:xfrm>
        </p:grpSpPr>
        <p:sp>
          <p:nvSpPr>
            <p:cNvPr id="43" name="Rectangle 14">
              <a:extLst>
                <a:ext uri="{FF2B5EF4-FFF2-40B4-BE49-F238E27FC236}">
                  <a16:creationId xmlns:a16="http://schemas.microsoft.com/office/drawing/2014/main" id="{BADA0A04-770A-3F88-D012-FE874709DCB9}"/>
                </a:ext>
              </a:extLst>
            </p:cNvPr>
            <p:cNvSpPr/>
            <p:nvPr/>
          </p:nvSpPr>
          <p:spPr>
            <a:xfrm>
              <a:off x="412743" y="3058361"/>
              <a:ext cx="1755961" cy="3874104"/>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900" b="0" i="0" u="none" strike="noStrike" kern="1200" cap="none" spc="0" normalizeH="0" baseline="0" noProof="0">
                  <a:ln>
                    <a:noFill/>
                  </a:ln>
                  <a:solidFill>
                    <a:prstClr val="black"/>
                  </a:solidFill>
                  <a:effectLst/>
                  <a:uLnTx/>
                  <a:uFillTx/>
                  <a:ea typeface="+mn-ea"/>
                  <a:cs typeface="+mn-cs"/>
                </a:rPr>
                <a:t>El negocio en la agricultura abarca </a:t>
              </a:r>
              <a:r>
                <a:rPr kumimoji="0" lang="es-MX" altLang="zh-CN" sz="900" i="0" u="none" strike="noStrike" kern="1200" cap="none" spc="0" normalizeH="0" baseline="0" noProof="0">
                  <a:ln>
                    <a:noFill/>
                  </a:ln>
                  <a:solidFill>
                    <a:prstClr val="black"/>
                  </a:solidFill>
                  <a:effectLst/>
                  <a:uLnTx/>
                  <a:uFillTx/>
                  <a:ea typeface="+mn-ea"/>
                  <a:cs typeface="+mn-cs"/>
                </a:rPr>
                <a:t>actividades esenciales </a:t>
              </a:r>
              <a:r>
                <a:rPr kumimoji="0" lang="es-MX" altLang="zh-CN" sz="900" b="0" i="0" u="none" strike="noStrike" kern="1200" cap="none" spc="0" normalizeH="0" baseline="0" noProof="0">
                  <a:ln>
                    <a:noFill/>
                  </a:ln>
                  <a:solidFill>
                    <a:prstClr val="black"/>
                  </a:solidFill>
                  <a:effectLst/>
                  <a:uLnTx/>
                  <a:uFillTx/>
                  <a:ea typeface="+mn-ea"/>
                  <a:cs typeface="+mn-cs"/>
                </a:rPr>
                <a:t>que permiten la producción agrícola, desde la planificación y gestión de cultivos hasta la cosecha y </a:t>
              </a:r>
              <a:r>
                <a:rPr kumimoji="0" lang="es-MX" altLang="zh-CN" sz="900" b="0" i="0" u="none" strike="noStrike" kern="1200" cap="none" spc="0" normalizeH="0" baseline="0" noProof="0" err="1">
                  <a:ln>
                    <a:noFill/>
                  </a:ln>
                  <a:solidFill>
                    <a:prstClr val="black"/>
                  </a:solidFill>
                  <a:effectLst/>
                  <a:uLnTx/>
                  <a:uFillTx/>
                  <a:ea typeface="+mn-ea"/>
                  <a:cs typeface="+mn-cs"/>
                </a:rPr>
                <a:t>post-cosecha</a:t>
              </a:r>
              <a:r>
                <a:rPr kumimoji="0" lang="es-MX" altLang="zh-CN" sz="900" b="0" i="0" u="none" strike="noStrike" kern="1200" cap="none" spc="0" normalizeH="0" baseline="0" noProof="0">
                  <a:ln>
                    <a:noFill/>
                  </a:ln>
                  <a:solidFill>
                    <a:prstClr val="black"/>
                  </a:solidFill>
                  <a:effectLst/>
                  <a:uLnTx/>
                  <a:uFillTx/>
                  <a:ea typeface="+mn-ea"/>
                  <a:cs typeface="+mn-cs"/>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s-MX" altLang="zh-CN" sz="900">
                <a:solidFill>
                  <a:prstClr val="black"/>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900" b="0" i="0" u="none" strike="noStrike" kern="1200" cap="none" spc="0" normalizeH="0" baseline="0" noProof="0">
                  <a:ln>
                    <a:noFill/>
                  </a:ln>
                  <a:solidFill>
                    <a:prstClr val="black"/>
                  </a:solidFill>
                  <a:effectLst/>
                  <a:uLnTx/>
                  <a:uFillTx/>
                  <a:ea typeface="+mn-ea"/>
                  <a:cs typeface="+mn-cs"/>
                </a:rPr>
                <a:t>Los procesos de </a:t>
              </a:r>
              <a:r>
                <a:rPr kumimoji="0" lang="es-MX" altLang="zh-CN" sz="900" b="0" i="0" u="none" strike="noStrike" kern="1200" cap="none" spc="0" normalizeH="0" baseline="0" noProof="0" err="1">
                  <a:ln>
                    <a:noFill/>
                  </a:ln>
                  <a:solidFill>
                    <a:prstClr val="black"/>
                  </a:solidFill>
                  <a:effectLst/>
                  <a:uLnTx/>
                  <a:uFillTx/>
                  <a:ea typeface="+mn-ea"/>
                  <a:cs typeface="+mn-cs"/>
                </a:rPr>
                <a:t>backoffice</a:t>
              </a:r>
              <a:r>
                <a:rPr kumimoji="0" lang="es-MX" altLang="zh-CN" sz="900" b="0" i="0" u="none" strike="noStrike" kern="1200" cap="none" spc="0" normalizeH="0" baseline="0" noProof="0">
                  <a:ln>
                    <a:noFill/>
                  </a:ln>
                  <a:solidFill>
                    <a:prstClr val="black"/>
                  </a:solidFill>
                  <a:effectLst/>
                  <a:uLnTx/>
                  <a:uFillTx/>
                  <a:ea typeface="+mn-ea"/>
                  <a:cs typeface="+mn-cs"/>
                </a:rPr>
                <a:t> se refieren a las actividades administrativas y de soporte que facilitan las operaciones agrícolas diarias.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900" b="0" i="0" u="none" strike="noStrike" kern="1200" cap="none" spc="0" normalizeH="0" baseline="0" noProof="0">
                  <a:ln>
                    <a:noFill/>
                  </a:ln>
                  <a:solidFill>
                    <a:prstClr val="black"/>
                  </a:solidFill>
                  <a:effectLst/>
                  <a:uLnTx/>
                  <a:uFillTx/>
                  <a:ea typeface="+mn-ea"/>
                  <a:cs typeface="+mn-cs"/>
                </a:rPr>
                <a:t>Algunos temas específicos son:</a:t>
              </a:r>
              <a:endParaRPr lang="es-MX" altLang="zh-CN" sz="900">
                <a:solidFill>
                  <a:prstClr val="black"/>
                </a:solidFill>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900" b="1">
                  <a:solidFill>
                    <a:prstClr val="black"/>
                  </a:solidFill>
                </a:rPr>
                <a:t>Tareas Manuales y repetitivas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900" b="1">
                  <a:solidFill>
                    <a:prstClr val="black"/>
                  </a:solidFill>
                </a:rPr>
                <a:t>Procesos no estandarizados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900">
                  <a:solidFill>
                    <a:prstClr val="black"/>
                  </a:solidFill>
                </a:rPr>
                <a:t>Comunicación informal entre departamentos para solucionar problemas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900">
                  <a:solidFill>
                    <a:prstClr val="black"/>
                  </a:solidFill>
                </a:rPr>
                <a:t>Carga y entrada de datos (Planillas de Excel)</a:t>
              </a:r>
            </a:p>
          </p:txBody>
        </p:sp>
        <p:sp>
          <p:nvSpPr>
            <p:cNvPr id="45" name="Text Placeholder 5">
              <a:extLst>
                <a:ext uri="{FF2B5EF4-FFF2-40B4-BE49-F238E27FC236}">
                  <a16:creationId xmlns:a16="http://schemas.microsoft.com/office/drawing/2014/main" id="{EA90558F-E377-6EDB-E9DA-5EE91566EE8B}"/>
                </a:ext>
              </a:extLst>
            </p:cNvPr>
            <p:cNvSpPr txBox="1">
              <a:spLocks/>
            </p:cNvSpPr>
            <p:nvPr/>
          </p:nvSpPr>
          <p:spPr>
            <a:xfrm>
              <a:off x="437286" y="2368012"/>
              <a:ext cx="1840652" cy="33263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r>
                <a:rPr lang="es-MX" sz="1400">
                  <a:solidFill>
                    <a:schemeClr val="bg1"/>
                  </a:solidFill>
                  <a:latin typeface="Calibri"/>
                  <a:ea typeface="Aptos" panose="020B0004020202020204" pitchFamily="34" charset="0"/>
                  <a:cs typeface="Arial" panose="020B0604020202020204" pitchFamily="34" charset="0"/>
                </a:rPr>
                <a:t>Procesos de negocio y </a:t>
              </a:r>
              <a:r>
                <a:rPr lang="es-MX" sz="1400" err="1">
                  <a:solidFill>
                    <a:schemeClr val="bg1"/>
                  </a:solidFill>
                  <a:latin typeface="Calibri"/>
                  <a:ea typeface="Aptos" panose="020B0004020202020204" pitchFamily="34" charset="0"/>
                  <a:cs typeface="Arial" panose="020B0604020202020204" pitchFamily="34" charset="0"/>
                </a:rPr>
                <a:t>backoffice</a:t>
              </a:r>
              <a:endParaRPr kumimoji="0" lang="es-419" sz="1400" b="1" i="0" u="none" strike="noStrike" kern="1200" cap="none" spc="0" normalizeH="0" baseline="0" noProof="0">
                <a:ln>
                  <a:noFill/>
                </a:ln>
                <a:solidFill>
                  <a:schemeClr val="bg1"/>
                </a:solidFill>
                <a:effectLst/>
                <a:uLnTx/>
                <a:uFillTx/>
                <a:latin typeface="Calibri"/>
                <a:ea typeface="Aptos" panose="020B00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AAA94DC1-46DF-55C3-E4A1-234DB6BEEBFD}"/>
              </a:ext>
            </a:extLst>
          </p:cNvPr>
          <p:cNvGrpSpPr/>
          <p:nvPr/>
        </p:nvGrpSpPr>
        <p:grpSpPr>
          <a:xfrm>
            <a:off x="2353232" y="2247763"/>
            <a:ext cx="1840652" cy="4423897"/>
            <a:chOff x="437286" y="2368011"/>
            <a:chExt cx="1840652" cy="3973005"/>
          </a:xfrm>
        </p:grpSpPr>
        <p:sp>
          <p:nvSpPr>
            <p:cNvPr id="51" name="Rectangle 14">
              <a:extLst>
                <a:ext uri="{FF2B5EF4-FFF2-40B4-BE49-F238E27FC236}">
                  <a16:creationId xmlns:a16="http://schemas.microsoft.com/office/drawing/2014/main" id="{E4D23720-D022-3E54-57AD-F4954B7F6D90}"/>
                </a:ext>
              </a:extLst>
            </p:cNvPr>
            <p:cNvSpPr/>
            <p:nvPr/>
          </p:nvSpPr>
          <p:spPr>
            <a:xfrm>
              <a:off x="485368" y="2700643"/>
              <a:ext cx="1755961" cy="3640373"/>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La agricultura implica una amplia gama de datos, desde información satelital de alta y baja resolución, meteorológica hasta datos de suelo</a:t>
              </a:r>
              <a:r>
                <a:rPr lang="es-MX" altLang="zh-CN" sz="1000">
                  <a:solidFill>
                    <a:prstClr val="black"/>
                  </a:solidFill>
                  <a:latin typeface="Calibri"/>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s-MX" altLang="zh-CN" sz="1000">
                <a:solidFill>
                  <a:prstClr val="black"/>
                </a:solidFill>
                <a:latin typeface="Calibri"/>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Analizar y hacer que estos datos sean entendibles y funcionales puede ser  complicado debido a la diversidad y naturaleza de los datos, fuentes y formatos de datos. Algunos temas específicos son:</a:t>
              </a:r>
              <a:endParaRPr lang="es-MX" altLang="zh-CN" sz="1000">
                <a:solidFill>
                  <a:prstClr val="black"/>
                </a:solidFill>
                <a:latin typeface="Calibri"/>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b="1">
                  <a:solidFill>
                    <a:prstClr val="black"/>
                  </a:solidFill>
                  <a:latin typeface="Calibri"/>
                </a:rPr>
                <a:t>Calidad de datos (Datos imprecisos o por </a:t>
              </a:r>
              <a:r>
                <a:rPr lang="es-MX" altLang="zh-CN" sz="1000" b="1" err="1">
                  <a:solidFill>
                    <a:prstClr val="black"/>
                  </a:solidFill>
                  <a:latin typeface="Calibri"/>
                </a:rPr>
                <a:t>sanitizar</a:t>
              </a:r>
              <a:r>
                <a:rPr lang="es-MX" altLang="zh-CN" sz="1000" b="1">
                  <a:solidFill>
                    <a:prstClr val="black"/>
                  </a:solidFill>
                  <a:latin typeface="Calibri"/>
                </a:rPr>
                <a:t>), </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Almacenamiento y Gestión (Tableros, Business </a:t>
              </a:r>
              <a:r>
                <a:rPr lang="es-MX" altLang="zh-CN" sz="1000" err="1">
                  <a:solidFill>
                    <a:prstClr val="black"/>
                  </a:solidFill>
                  <a:latin typeface="Calibri"/>
                </a:rPr>
                <a:t>Inteligence</a:t>
              </a:r>
              <a:r>
                <a:rPr lang="es-MX" altLang="zh-CN" sz="1000">
                  <a:solidFill>
                    <a:prstClr val="black"/>
                  </a:solidFill>
                  <a:latin typeface="Calibri"/>
                </a:rPr>
                <a:t>, </a:t>
              </a:r>
              <a:r>
                <a:rPr lang="es-MX" altLang="zh-CN" sz="1000" err="1">
                  <a:solidFill>
                    <a:prstClr val="black"/>
                  </a:solidFill>
                  <a:latin typeface="Calibri"/>
                </a:rPr>
                <a:t>KPIs</a:t>
              </a:r>
              <a:r>
                <a:rPr lang="es-MX" altLang="zh-CN" sz="1000">
                  <a:solidFill>
                    <a:prstClr val="black"/>
                  </a:solidFill>
                  <a:latin typeface="Calibri"/>
                </a:rPr>
                <a:t>)</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Herramienta de visualización (</a:t>
              </a:r>
              <a:r>
                <a:rPr lang="es-MX" altLang="zh-CN" sz="1000" err="1">
                  <a:solidFill>
                    <a:prstClr val="black"/>
                  </a:solidFill>
                  <a:latin typeface="Calibri"/>
                </a:rPr>
                <a:t>Power</a:t>
              </a:r>
              <a:r>
                <a:rPr lang="es-MX" altLang="zh-CN" sz="1000">
                  <a:solidFill>
                    <a:prstClr val="black"/>
                  </a:solidFill>
                  <a:latin typeface="Calibri"/>
                </a:rPr>
                <a:t> BI, Excel, </a:t>
              </a:r>
              <a:r>
                <a:rPr lang="es-MX" altLang="zh-CN" sz="1000" err="1">
                  <a:solidFill>
                    <a:prstClr val="black"/>
                  </a:solidFill>
                  <a:latin typeface="Calibri"/>
                </a:rPr>
                <a:t>Tableu</a:t>
              </a:r>
              <a:r>
                <a:rPr lang="es-MX" altLang="zh-CN" sz="1000">
                  <a:solidFill>
                    <a:prstClr val="black"/>
                  </a:solidFill>
                  <a:latin typeface="Calibri"/>
                </a:rPr>
                <a:t>)</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Análisis y accesibilidad</a:t>
              </a:r>
            </a:p>
          </p:txBody>
        </p:sp>
        <p:sp>
          <p:nvSpPr>
            <p:cNvPr id="53" name="Text Placeholder 5">
              <a:extLst>
                <a:ext uri="{FF2B5EF4-FFF2-40B4-BE49-F238E27FC236}">
                  <a16:creationId xmlns:a16="http://schemas.microsoft.com/office/drawing/2014/main" id="{DC11FFF2-630D-E2ED-DB92-0464661582EE}"/>
                </a:ext>
              </a:extLst>
            </p:cNvPr>
            <p:cNvSpPr txBox="1">
              <a:spLocks/>
            </p:cNvSpPr>
            <p:nvPr/>
          </p:nvSpPr>
          <p:spPr>
            <a:xfrm>
              <a:off x="437286" y="2368011"/>
              <a:ext cx="1840652" cy="332633"/>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Pct val="100000"/>
                <a:buFontTx/>
                <a:buNone/>
                <a:tabLst>
                  <a:tab pos="-640080" algn="l"/>
                  <a:tab pos="457200" algn="l"/>
                </a:tabLst>
                <a:defRPr/>
              </a:pPr>
              <a:endParaRPr kumimoji="0" lang="en-US" sz="1400" b="0" i="0" u="none" strike="noStrike" kern="1200" cap="none" spc="0" normalizeH="0" baseline="0" noProof="0">
                <a:ln>
                  <a:noFill/>
                </a:ln>
                <a:solidFill>
                  <a:prstClr val="black"/>
                </a:solidFill>
                <a:effectLst/>
                <a:uLnTx/>
                <a:uFillTx/>
                <a:latin typeface="Calibri"/>
                <a:ea typeface="Aptos" panose="020B0004020202020204" pitchFamily="34" charset="0"/>
                <a:cs typeface="Arial" panose="020B0604020202020204" pitchFamily="34" charset="0"/>
              </a:endParaRPr>
            </a:p>
          </p:txBody>
        </p:sp>
      </p:grpSp>
      <p:sp>
        <p:nvSpPr>
          <p:cNvPr id="55" name="Rectangle 14">
            <a:extLst>
              <a:ext uri="{FF2B5EF4-FFF2-40B4-BE49-F238E27FC236}">
                <a16:creationId xmlns:a16="http://schemas.microsoft.com/office/drawing/2014/main" id="{4F98805F-C22E-DEBF-C90A-B6A02D341F9F}"/>
              </a:ext>
            </a:extLst>
          </p:cNvPr>
          <p:cNvSpPr/>
          <p:nvPr/>
        </p:nvSpPr>
        <p:spPr>
          <a:xfrm>
            <a:off x="4311929" y="2618146"/>
            <a:ext cx="1755961" cy="4053514"/>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Los costos de inversión y mantenimiento en el sector agrícola son un motivo crucial que determina los tipos de tecnología a implementarse, y el índice de productividad de los procesos.</a:t>
            </a:r>
          </a:p>
          <a:p>
            <a:pPr marL="0" marR="0" lvl="0" indent="0" defTabSz="914400" rtl="0" eaLnBrk="1" fontAlgn="auto" latinLnBrk="0" hangingPunct="1">
              <a:lnSpc>
                <a:spcPct val="100000"/>
              </a:lnSpc>
              <a:spcBef>
                <a:spcPts val="0"/>
              </a:spcBef>
              <a:spcAft>
                <a:spcPts val="0"/>
              </a:spcAft>
              <a:buClrTx/>
              <a:buSzTx/>
              <a:buFontTx/>
              <a:buNone/>
              <a:tabLst/>
              <a:defRPr/>
            </a:pPr>
            <a:endParaRPr lang="es-MX" altLang="zh-CN" sz="1000">
              <a:solidFill>
                <a:prstClr val="black"/>
              </a:solidFill>
              <a:latin typeface="Calibri"/>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 Los siguientes son elementos para tomar en cuenta al momento de invertir en el sector agrícola</a:t>
            </a:r>
            <a:endParaRPr lang="es-MX" altLang="zh-CN" sz="1000">
              <a:solidFill>
                <a:prstClr val="black"/>
              </a:solidFill>
              <a:latin typeface="Calibri"/>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Distribución y Análisis de Costos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b="1">
                <a:solidFill>
                  <a:prstClr val="black"/>
                </a:solidFill>
                <a:latin typeface="Calibri"/>
              </a:rPr>
              <a:t>Costos de Mantenimiento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Licencias y Subscripciones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b="1">
                <a:solidFill>
                  <a:prstClr val="black"/>
                </a:solidFill>
                <a:latin typeface="Calibri"/>
              </a:rPr>
              <a:t>Costos de integración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Pérdida de productividad por fallos de sistemas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altLang="zh-CN" sz="1000" b="0" i="0" u="none" strike="noStrike" kern="1200" cap="none" spc="0" normalizeH="0" baseline="0" noProof="0">
              <a:ln>
                <a:noFill/>
              </a:ln>
              <a:solidFill>
                <a:prstClr val="black"/>
              </a:solidFill>
              <a:effectLst/>
              <a:uLnTx/>
              <a:uFillTx/>
              <a:latin typeface="Calibri"/>
              <a:ea typeface="+mn-ea"/>
              <a:cs typeface="+mn-cs"/>
            </a:endParaRPr>
          </a:p>
        </p:txBody>
      </p:sp>
      <p:sp>
        <p:nvSpPr>
          <p:cNvPr id="58" name="Rectangle 14">
            <a:extLst>
              <a:ext uri="{FF2B5EF4-FFF2-40B4-BE49-F238E27FC236}">
                <a16:creationId xmlns:a16="http://schemas.microsoft.com/office/drawing/2014/main" id="{49120645-8A67-F2BF-36D1-BF2B5134760F}"/>
              </a:ext>
            </a:extLst>
          </p:cNvPr>
          <p:cNvSpPr/>
          <p:nvPr/>
        </p:nvSpPr>
        <p:spPr>
          <a:xfrm>
            <a:off x="6222544" y="2618146"/>
            <a:ext cx="1755961" cy="4024427"/>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s-MX" altLang="zh-CN" sz="1000">
                <a:solidFill>
                  <a:prstClr val="black"/>
                </a:solidFill>
                <a:latin typeface="Calibri"/>
              </a:rPr>
              <a:t>S</a:t>
            </a:r>
            <a:r>
              <a:rPr kumimoji="0" lang="es-MX" altLang="zh-CN" sz="1000" b="0" i="0" u="none" strike="noStrike" kern="1200" cap="none" spc="0" normalizeH="0" baseline="0" noProof="0">
                <a:ln>
                  <a:noFill/>
                </a:ln>
                <a:solidFill>
                  <a:prstClr val="black"/>
                </a:solidFill>
                <a:effectLst/>
                <a:uLnTx/>
                <a:uFillTx/>
                <a:latin typeface="Calibri"/>
                <a:ea typeface="+mn-ea"/>
                <a:cs typeface="+mn-cs"/>
              </a:rPr>
              <a:t>e refiere al proceso sistemático de capturar, registrar y analizar información relevante sobre las diversas actividades y condiciones que afectan la producción agrícola.</a:t>
            </a:r>
          </a:p>
          <a:p>
            <a:pPr marL="0" marR="0" lvl="0" indent="0" defTabSz="914400" rtl="0" eaLnBrk="1" fontAlgn="auto" latinLnBrk="0" hangingPunct="1">
              <a:lnSpc>
                <a:spcPct val="100000"/>
              </a:lnSpc>
              <a:spcBef>
                <a:spcPts val="0"/>
              </a:spcBef>
              <a:spcAft>
                <a:spcPts val="0"/>
              </a:spcAft>
              <a:buClrTx/>
              <a:buSzTx/>
              <a:buFontTx/>
              <a:buNone/>
              <a:tabLst/>
              <a:defRPr/>
            </a:pPr>
            <a:endParaRPr lang="es-MX" altLang="zh-CN" sz="1000">
              <a:solidFill>
                <a:prstClr val="black"/>
              </a:solidFill>
              <a:latin typeface="Calibri"/>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 Automatizar el proceso de recolección de datos en la producción agrícola puede transformar significativamente la eficiencia y precisión de las operaciones.</a:t>
            </a:r>
            <a:endParaRPr lang="es-MX" altLang="zh-CN" sz="1000">
              <a:solidFill>
                <a:prstClr val="black"/>
              </a:solidFill>
              <a:latin typeface="Calibri"/>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Algunos puntos de dolor en la recolección de estas son: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Recolección manual de datos a través de ERP</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Uso de hojas de cálculo (Excel)</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b="1">
                <a:solidFill>
                  <a:prstClr val="black"/>
                </a:solidFill>
                <a:latin typeface="Calibri"/>
              </a:rPr>
              <a:t>Falta de datos en tiempo real</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Tecnología de baja calidad o obsoleta</a:t>
            </a:r>
            <a:r>
              <a:rPr lang="es-MX" altLang="zh-CN" sz="1000">
                <a:solidFill>
                  <a:prstClr val="black"/>
                </a:solidFill>
                <a:latin typeface="Calibri"/>
              </a:rPr>
              <a:t>a</a:t>
            </a:r>
            <a:endParaRPr kumimoji="0" lang="es-MX" altLang="zh-CN" sz="1000" b="0" i="0" u="none" strike="noStrike" kern="1200" cap="none" spc="0" normalizeH="0" baseline="0" noProof="0">
              <a:ln>
                <a:noFill/>
              </a:ln>
              <a:solidFill>
                <a:prstClr val="black"/>
              </a:solidFill>
              <a:effectLst/>
              <a:uLnTx/>
              <a:uFillTx/>
              <a:latin typeface="Calibri"/>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s-MX" altLang="zh-CN" sz="1000">
              <a:solidFill>
                <a:prstClr val="black"/>
              </a:solidFill>
              <a:latin typeface="Calibri"/>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s-MX" altLang="zh-CN" sz="1000" b="0" i="0" u="none" strike="noStrike" kern="1200" cap="none" spc="0" normalizeH="0" baseline="0" noProof="0">
              <a:ln>
                <a:noFill/>
              </a:ln>
              <a:solidFill>
                <a:prstClr val="black"/>
              </a:solidFill>
              <a:effectLst/>
              <a:uLnTx/>
              <a:uFillTx/>
              <a:latin typeface="Calibri"/>
              <a:ea typeface="+mn-ea"/>
              <a:cs typeface="+mn-cs"/>
            </a:endParaRPr>
          </a:p>
        </p:txBody>
      </p:sp>
      <p:sp>
        <p:nvSpPr>
          <p:cNvPr id="59" name="Rectangle 14">
            <a:extLst>
              <a:ext uri="{FF2B5EF4-FFF2-40B4-BE49-F238E27FC236}">
                <a16:creationId xmlns:a16="http://schemas.microsoft.com/office/drawing/2014/main" id="{C367A531-3019-FCEB-77AF-EF5DF3CA1D34}"/>
              </a:ext>
            </a:extLst>
          </p:cNvPr>
          <p:cNvSpPr/>
          <p:nvPr/>
        </p:nvSpPr>
        <p:spPr>
          <a:xfrm>
            <a:off x="8178076" y="2624580"/>
            <a:ext cx="1755961" cy="4024427"/>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lvl="0">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La agricultura moderna implica el uso de una amplia variedad de tecnologías y sistemas, como sistemas de riego automatizado, drones agrícolas y dispositivos </a:t>
            </a:r>
            <a:r>
              <a:rPr kumimoji="0" lang="es-MX" altLang="zh-CN" sz="1000" b="0" i="0" u="none" strike="noStrike" kern="1200" cap="none" spc="0" normalizeH="0" baseline="0" noProof="0" err="1">
                <a:ln>
                  <a:noFill/>
                </a:ln>
                <a:solidFill>
                  <a:prstClr val="black"/>
                </a:solidFill>
                <a:effectLst/>
                <a:uLnTx/>
                <a:uFillTx/>
                <a:latin typeface="Calibri"/>
                <a:ea typeface="+mn-ea"/>
                <a:cs typeface="+mn-cs"/>
              </a:rPr>
              <a:t>IoT</a:t>
            </a:r>
            <a:r>
              <a:rPr kumimoji="0" lang="es-MX" altLang="zh-CN" sz="1000" b="0" i="0" u="none" strike="noStrike" kern="1200" cap="none" spc="0" normalizeH="0" baseline="0" noProof="0">
                <a:ln>
                  <a:noFill/>
                </a:ln>
                <a:solidFill>
                  <a:prstClr val="black"/>
                </a:solidFill>
                <a:effectLst/>
                <a:uLnTx/>
                <a:uFillTx/>
                <a:latin typeface="Calibri"/>
                <a:ea typeface="+mn-ea"/>
                <a:cs typeface="+mn-cs"/>
              </a:rPr>
              <a:t>. Integrar estos sistemas al ERP  puede requerir grandes inversiones y desarrollo a la infraestructura tecnológica, algunos de estos temas son:</a:t>
            </a:r>
          </a:p>
          <a:p>
            <a:pPr lvl="0">
              <a:defRPr/>
            </a:pPr>
            <a:endParaRPr lang="es-MX" altLang="zh-CN" sz="1000">
              <a:solidFill>
                <a:prstClr val="black"/>
              </a:solidFill>
              <a:latin typeface="Calibri"/>
            </a:endParaRPr>
          </a:p>
          <a:p>
            <a:pPr marL="171450" indent="-171450">
              <a:buFont typeface="Arial" panose="020B0604020202020204" pitchFamily="34" charset="0"/>
              <a:buChar char="•"/>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Compatibilidad y r</a:t>
            </a:r>
            <a:r>
              <a:rPr lang="es-MX" altLang="zh-CN" sz="1000" err="1">
                <a:solidFill>
                  <a:prstClr val="black"/>
                </a:solidFill>
                <a:latin typeface="Calibri"/>
              </a:rPr>
              <a:t>endimiento</a:t>
            </a:r>
            <a:endParaRPr lang="es-MX" altLang="zh-CN" sz="1000">
              <a:solidFill>
                <a:prstClr val="black"/>
              </a:solidFill>
              <a:latin typeface="Calibri"/>
            </a:endParaRPr>
          </a:p>
          <a:p>
            <a:pPr marL="171450" indent="-171450">
              <a:buFont typeface="Arial" panose="020B0604020202020204" pitchFamily="34" charset="0"/>
              <a:buChar char="•"/>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Transformación de Información</a:t>
            </a:r>
          </a:p>
          <a:p>
            <a:pPr marL="171450" lvl="0" indent="-171450">
              <a:buFont typeface="Arial" panose="020B0604020202020204" pitchFamily="34" charset="0"/>
              <a:buChar char="•"/>
              <a:defRPr/>
            </a:pPr>
            <a:r>
              <a:rPr lang="es-MX" altLang="zh-CN" sz="1000">
                <a:solidFill>
                  <a:prstClr val="black"/>
                </a:solidFill>
                <a:latin typeface="Calibri"/>
              </a:rPr>
              <a:t>Hardware y Software</a:t>
            </a:r>
          </a:p>
          <a:p>
            <a:pPr marL="171450" lvl="0" indent="-171450">
              <a:buFont typeface="Arial" panose="020B0604020202020204" pitchFamily="34" charset="0"/>
              <a:buChar char="•"/>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Complejidad técnica</a:t>
            </a:r>
          </a:p>
          <a:p>
            <a:pPr marL="171450" lvl="0" indent="-171450">
              <a:buFont typeface="Arial" panose="020B0604020202020204" pitchFamily="34" charset="0"/>
              <a:buChar char="•"/>
              <a:defRPr/>
            </a:pPr>
            <a:r>
              <a:rPr lang="es-MX" altLang="zh-CN" sz="1000">
                <a:solidFill>
                  <a:prstClr val="black"/>
                </a:solidFill>
                <a:latin typeface="Calibri"/>
              </a:rPr>
              <a:t>Mantenimiento y soporte técnico</a:t>
            </a:r>
          </a:p>
          <a:p>
            <a:pPr marL="171450" lvl="0" indent="-171450">
              <a:buFont typeface="Arial" panose="020B0604020202020204" pitchFamily="34" charset="0"/>
              <a:buChar char="•"/>
              <a:defRPr/>
            </a:pPr>
            <a:r>
              <a:rPr kumimoji="0" lang="es-MX" altLang="zh-CN" sz="1000" b="1" i="0" u="none" strike="noStrike" kern="1200" cap="none" spc="0" normalizeH="0" baseline="0" noProof="0">
                <a:ln>
                  <a:noFill/>
                </a:ln>
                <a:solidFill>
                  <a:prstClr val="black"/>
                </a:solidFill>
                <a:effectLst/>
                <a:uLnTx/>
                <a:uFillTx/>
                <a:latin typeface="Calibri"/>
                <a:ea typeface="+mn-ea"/>
                <a:cs typeface="+mn-cs"/>
              </a:rPr>
              <a:t>Falta de interoperabilidad en sistemas</a:t>
            </a:r>
          </a:p>
        </p:txBody>
      </p:sp>
      <p:sp>
        <p:nvSpPr>
          <p:cNvPr id="60" name="Rectangle 14">
            <a:extLst>
              <a:ext uri="{FF2B5EF4-FFF2-40B4-BE49-F238E27FC236}">
                <a16:creationId xmlns:a16="http://schemas.microsoft.com/office/drawing/2014/main" id="{201650A4-0C89-2BD7-28A9-778C527EAFFB}"/>
              </a:ext>
            </a:extLst>
          </p:cNvPr>
          <p:cNvSpPr/>
          <p:nvPr/>
        </p:nvSpPr>
        <p:spPr>
          <a:xfrm>
            <a:off x="10133609" y="2618126"/>
            <a:ext cx="1755961" cy="4037336"/>
          </a:xfrm>
          <a:prstGeom prst="round2DiagRect">
            <a:avLst>
              <a:gd name="adj1" fmla="val 25848"/>
              <a:gd name="adj2" fmla="val 0"/>
            </a:avLst>
          </a:prstGeom>
          <a:solidFill>
            <a:schemeClr val="bg1">
              <a:lumMod val="95000"/>
            </a:schemeClr>
          </a:solidFill>
        </p:spPr>
        <p:txBody>
          <a:bodyPr wrap="square" lIns="0" tIns="0" rIns="0" bIns="0" anchor="t" anchorCtr="1">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MX" altLang="zh-CN" sz="1000" b="0" i="0" u="none" strike="noStrike" kern="1200" cap="none" spc="0" normalizeH="0" baseline="0" noProof="0">
                <a:ln>
                  <a:noFill/>
                </a:ln>
                <a:solidFill>
                  <a:prstClr val="black"/>
                </a:solidFill>
                <a:effectLst/>
                <a:uLnTx/>
                <a:uFillTx/>
                <a:latin typeface="Calibri"/>
                <a:ea typeface="+mn-ea"/>
                <a:cs typeface="+mn-cs"/>
              </a:rPr>
              <a:t>La adopción exitosa de           nuevas tecnologías requiere que los involucrados comprendan cómo utilizar estas tecnologías de manera efectiva y realicen un cambio de cultura de trabajo. Proporcionar la educación y la capacitación adecuadas sobre el uso de estas en el contexto agrícola puede ser un desafío.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s-MX" altLang="zh-CN" sz="1000" b="0" i="0" u="none" strike="noStrike" kern="1200" cap="none" spc="0" normalizeH="0" baseline="0" noProof="0">
              <a:ln>
                <a:noFill/>
              </a:ln>
              <a:solidFill>
                <a:prstClr val="black"/>
              </a:solidFill>
              <a:effectLst/>
              <a:uLnTx/>
              <a:uFillTx/>
              <a:latin typeface="Calibri"/>
              <a:ea typeface="+mn-ea"/>
              <a:cs typeface="+mn-cs"/>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Capacitaciones activas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Certificaciones en tecnologías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Medición de resultados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a:solidFill>
                  <a:prstClr val="black"/>
                </a:solidFill>
                <a:latin typeface="Calibri"/>
              </a:rPr>
              <a:t>Resistencia al cambio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altLang="zh-CN" sz="1000" b="1">
                <a:solidFill>
                  <a:prstClr val="black"/>
                </a:solidFill>
                <a:latin typeface="Calibri"/>
              </a:rPr>
              <a:t>Percepción de las Tech como amenaza de desempleo</a:t>
            </a:r>
          </a:p>
        </p:txBody>
      </p:sp>
    </p:spTree>
    <p:extLst>
      <p:ext uri="{BB962C8B-B14F-4D97-AF65-F5344CB8AC3E}">
        <p14:creationId xmlns:p14="http://schemas.microsoft.com/office/powerpoint/2010/main" val="1471310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Tendencias tecnológicas hacia la transformación Digital</a:t>
            </a:r>
            <a:endParaRPr lang="es-AR" b="1">
              <a:solidFill>
                <a:schemeClr val="bg1"/>
              </a:solidFill>
            </a:endParaRPr>
          </a:p>
        </p:txBody>
      </p:sp>
    </p:spTree>
    <p:extLst>
      <p:ext uri="{BB962C8B-B14F-4D97-AF65-F5344CB8AC3E}">
        <p14:creationId xmlns:p14="http://schemas.microsoft.com/office/powerpoint/2010/main" val="325573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0F5A5-3F5F-CFE5-6EF2-C796BB54D498}"/>
            </a:ext>
          </a:extLst>
        </p:cNvPr>
        <p:cNvGrpSpPr/>
        <p:nvPr/>
      </p:nvGrpSpPr>
      <p:grpSpPr>
        <a:xfrm>
          <a:off x="0" y="0"/>
          <a:ext cx="0" cy="0"/>
          <a:chOff x="0" y="0"/>
          <a:chExt cx="0" cy="0"/>
        </a:xfrm>
      </p:grpSpPr>
      <p:pic>
        <p:nvPicPr>
          <p:cNvPr id="7" name="Text - SIA">
            <a:extLst>
              <a:ext uri="{FF2B5EF4-FFF2-40B4-BE49-F238E27FC236}">
                <a16:creationId xmlns:a16="http://schemas.microsoft.com/office/drawing/2014/main" id="{2359E7F9-F443-3C89-3D24-5DF0FC47A275}"/>
              </a:ext>
            </a:extLst>
          </p:cNvPr>
          <p:cNvPicPr>
            <a:picLocks noChangeAspect="1"/>
          </p:cNvPicPr>
          <p:nvPr/>
        </p:nvPicPr>
        <p:blipFill>
          <a:blip r:embed="rId3"/>
          <a:stretch>
            <a:fillRect/>
          </a:stretch>
        </p:blipFill>
        <p:spPr>
          <a:xfrm>
            <a:off x="3326411" y="955220"/>
            <a:ext cx="6299200" cy="2743200"/>
          </a:xfrm>
          <a:prstGeom prst="rect">
            <a:avLst/>
          </a:prstGeom>
        </p:spPr>
      </p:pic>
      <p:cxnSp>
        <p:nvCxnSpPr>
          <p:cNvPr id="6" name="Straight Connector 5">
            <a:extLst>
              <a:ext uri="{FF2B5EF4-FFF2-40B4-BE49-F238E27FC236}">
                <a16:creationId xmlns:a16="http://schemas.microsoft.com/office/drawing/2014/main" id="{48F25C92-5B9B-1EA6-2E71-07A9A25168AC}"/>
              </a:ext>
            </a:extLst>
          </p:cNvPr>
          <p:cNvCxnSpPr>
            <a:cxnSpLocks/>
          </p:cNvCxnSpPr>
          <p:nvPr/>
        </p:nvCxnSpPr>
        <p:spPr>
          <a:xfrm>
            <a:off x="988153" y="3987303"/>
            <a:ext cx="5487858" cy="0"/>
          </a:xfrm>
          <a:prstGeom prst="line">
            <a:avLst/>
          </a:prstGeom>
          <a:ln>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4" name="Title - Slide">
            <a:extLst>
              <a:ext uri="{FF2B5EF4-FFF2-40B4-BE49-F238E27FC236}">
                <a16:creationId xmlns:a16="http://schemas.microsoft.com/office/drawing/2014/main" id="{B0D22F52-71EA-CD05-86F6-0C5107E93E7F}"/>
              </a:ext>
            </a:extLst>
          </p:cNvPr>
          <p:cNvSpPr>
            <a:spLocks noGrp="1"/>
          </p:cNvSpPr>
          <p:nvPr>
            <p:ph type="title"/>
          </p:nvPr>
        </p:nvSpPr>
        <p:spPr/>
        <p:txBody>
          <a:bodyPr/>
          <a:lstStyle/>
          <a:p>
            <a:r>
              <a:rPr lang="es-MX"/>
              <a:t>Mitigadores de dolor</a:t>
            </a:r>
            <a:endParaRPr lang="en-US"/>
          </a:p>
        </p:txBody>
      </p:sp>
      <p:sp>
        <p:nvSpPr>
          <p:cNvPr id="76" name="Text - Elevating Forces">
            <a:extLst>
              <a:ext uri="{FF2B5EF4-FFF2-40B4-BE49-F238E27FC236}">
                <a16:creationId xmlns:a16="http://schemas.microsoft.com/office/drawing/2014/main" id="{8B2CFBCA-5DF1-9099-E479-EA43010C65F8}"/>
              </a:ext>
            </a:extLst>
          </p:cNvPr>
          <p:cNvSpPr txBox="1"/>
          <p:nvPr/>
        </p:nvSpPr>
        <p:spPr bwMode="gray">
          <a:xfrm>
            <a:off x="988153" y="3481524"/>
            <a:ext cx="2581108" cy="329184"/>
          </a:xfrm>
          <a:prstGeom prst="rect">
            <a:avLst/>
          </a:prstGeom>
        </p:spPr>
        <p:txBody>
          <a:bodyPr vert="horz" wrap="square" lIns="0" tIns="0" rIns="0" bIns="0" rtlCol="0" anchor="t" anchorCtr="0">
            <a:noAutofit/>
          </a:bodyPr>
          <a:lstStyle/>
          <a:p>
            <a:pPr>
              <a:lnSpc>
                <a:spcPct val="110000"/>
              </a:lnSpc>
            </a:pPr>
            <a:r>
              <a:rPr lang="en-US">
                <a:solidFill>
                  <a:srgbClr val="69B5E4"/>
                </a:solidFill>
              </a:rPr>
              <a:t>FUERZAS DE ELEVACIÓN</a:t>
            </a:r>
            <a:endParaRPr lang="en-US" sz="1800">
              <a:solidFill>
                <a:srgbClr val="69B5E4"/>
              </a:solidFill>
            </a:endParaRPr>
          </a:p>
        </p:txBody>
      </p:sp>
      <p:sp>
        <p:nvSpPr>
          <p:cNvPr id="77" name="Text - Grounding Forces">
            <a:extLst>
              <a:ext uri="{FF2B5EF4-FFF2-40B4-BE49-F238E27FC236}">
                <a16:creationId xmlns:a16="http://schemas.microsoft.com/office/drawing/2014/main" id="{1CD72A1F-84CA-38C9-A345-8E5ED9E39F6A}"/>
              </a:ext>
            </a:extLst>
          </p:cNvPr>
          <p:cNvSpPr txBox="1"/>
          <p:nvPr/>
        </p:nvSpPr>
        <p:spPr bwMode="gray">
          <a:xfrm>
            <a:off x="988153" y="4176468"/>
            <a:ext cx="2581108" cy="329184"/>
          </a:xfrm>
          <a:prstGeom prst="rect">
            <a:avLst/>
          </a:prstGeom>
        </p:spPr>
        <p:txBody>
          <a:bodyPr vert="horz" wrap="square" lIns="0" tIns="0" rIns="0" bIns="0" rtlCol="0" anchor="t" anchorCtr="0">
            <a:noAutofit/>
          </a:bodyPr>
          <a:lstStyle/>
          <a:p>
            <a:pPr>
              <a:lnSpc>
                <a:spcPct val="110000"/>
              </a:lnSpc>
            </a:pPr>
            <a:r>
              <a:rPr lang="es-MX">
                <a:solidFill>
                  <a:srgbClr val="5DB9B7"/>
                </a:solidFill>
              </a:rPr>
              <a:t>PUESTA A TIERRA</a:t>
            </a:r>
            <a:endParaRPr lang="en-US" sz="1800">
              <a:solidFill>
                <a:srgbClr val="5DB9B7"/>
              </a:solidFill>
            </a:endParaRPr>
          </a:p>
        </p:txBody>
      </p:sp>
      <p:grpSp>
        <p:nvGrpSpPr>
          <p:cNvPr id="13" name="Group 12">
            <a:extLst>
              <a:ext uri="{FF2B5EF4-FFF2-40B4-BE49-F238E27FC236}">
                <a16:creationId xmlns:a16="http://schemas.microsoft.com/office/drawing/2014/main" id="{27D03BCF-FC4C-613C-2C26-906787532302}"/>
              </a:ext>
            </a:extLst>
          </p:cNvPr>
          <p:cNvGrpSpPr/>
          <p:nvPr/>
        </p:nvGrpSpPr>
        <p:grpSpPr>
          <a:xfrm>
            <a:off x="4100995" y="4030799"/>
            <a:ext cx="4713730" cy="2551653"/>
            <a:chOff x="4100995" y="4013865"/>
            <a:chExt cx="4713730" cy="2551653"/>
          </a:xfrm>
        </p:grpSpPr>
        <p:sp>
          <p:nvSpPr>
            <p:cNvPr id="9" name="Freeform 8">
              <a:extLst>
                <a:ext uri="{FF2B5EF4-FFF2-40B4-BE49-F238E27FC236}">
                  <a16:creationId xmlns:a16="http://schemas.microsoft.com/office/drawing/2014/main" id="{EC790718-08CD-7488-4C8A-967300E33847}"/>
                </a:ext>
              </a:extLst>
            </p:cNvPr>
            <p:cNvSpPr/>
            <p:nvPr/>
          </p:nvSpPr>
          <p:spPr>
            <a:xfrm>
              <a:off x="4100995" y="4013865"/>
              <a:ext cx="2277510" cy="1697683"/>
            </a:xfrm>
            <a:custGeom>
              <a:avLst/>
              <a:gdLst>
                <a:gd name="connsiteX0" fmla="*/ 464921 w 2277510"/>
                <a:gd name="connsiteY0" fmla="*/ 1697683 h 1697683"/>
                <a:gd name="connsiteX1" fmla="*/ 0 w 2277510"/>
                <a:gd name="connsiteY1" fmla="*/ 845601 h 1697683"/>
                <a:gd name="connsiteX2" fmla="*/ 449504 w 2277510"/>
                <a:gd name="connsiteY2" fmla="*/ 0 h 1697683"/>
                <a:gd name="connsiteX3" fmla="*/ 2277511 w 2277510"/>
                <a:gd name="connsiteY3" fmla="*/ 0 h 1697683"/>
                <a:gd name="connsiteX4" fmla="*/ 1366149 w 2277510"/>
                <a:gd name="connsiteY4" fmla="*/ 1697683 h 1697683"/>
                <a:gd name="connsiteX5" fmla="*/ 464921 w 2277510"/>
                <a:gd name="connsiteY5" fmla="*/ 1697683 h 169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7510" h="1697683">
                  <a:moveTo>
                    <a:pt x="464921" y="1697683"/>
                  </a:moveTo>
                  <a:lnTo>
                    <a:pt x="0" y="845601"/>
                  </a:lnTo>
                  <a:lnTo>
                    <a:pt x="449504" y="0"/>
                  </a:lnTo>
                  <a:lnTo>
                    <a:pt x="2277511" y="0"/>
                  </a:lnTo>
                  <a:lnTo>
                    <a:pt x="1366149" y="1697683"/>
                  </a:lnTo>
                  <a:lnTo>
                    <a:pt x="464921" y="1697683"/>
                  </a:lnTo>
                  <a:close/>
                </a:path>
              </a:pathLst>
            </a:custGeom>
            <a:solidFill>
              <a:srgbClr val="FFFFFF">
                <a:alpha val="47000"/>
              </a:srgbClr>
            </a:solidFill>
            <a:ln w="2548"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7913F6C-369C-9523-5509-D9A8E8B6D23B}"/>
                </a:ext>
              </a:extLst>
            </p:cNvPr>
            <p:cNvSpPr/>
            <p:nvPr/>
          </p:nvSpPr>
          <p:spPr>
            <a:xfrm>
              <a:off x="6537214" y="4013865"/>
              <a:ext cx="2277511" cy="1697683"/>
            </a:xfrm>
            <a:custGeom>
              <a:avLst/>
              <a:gdLst>
                <a:gd name="connsiteX0" fmla="*/ 911362 w 2277511"/>
                <a:gd name="connsiteY0" fmla="*/ 1697683 h 1697683"/>
                <a:gd name="connsiteX1" fmla="*/ 0 w 2277511"/>
                <a:gd name="connsiteY1" fmla="*/ 0 h 1697683"/>
                <a:gd name="connsiteX2" fmla="*/ 1828007 w 2277511"/>
                <a:gd name="connsiteY2" fmla="*/ 0 h 1697683"/>
                <a:gd name="connsiteX3" fmla="*/ 2277511 w 2277511"/>
                <a:gd name="connsiteY3" fmla="*/ 845601 h 1697683"/>
                <a:gd name="connsiteX4" fmla="*/ 1812591 w 2277511"/>
                <a:gd name="connsiteY4" fmla="*/ 1697683 h 1697683"/>
                <a:gd name="connsiteX5" fmla="*/ 911362 w 2277511"/>
                <a:gd name="connsiteY5" fmla="*/ 1697683 h 169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7511" h="1697683">
                  <a:moveTo>
                    <a:pt x="911362" y="1697683"/>
                  </a:moveTo>
                  <a:lnTo>
                    <a:pt x="0" y="0"/>
                  </a:lnTo>
                  <a:lnTo>
                    <a:pt x="1828007" y="0"/>
                  </a:lnTo>
                  <a:lnTo>
                    <a:pt x="2277511" y="845601"/>
                  </a:lnTo>
                  <a:lnTo>
                    <a:pt x="1812591" y="1697683"/>
                  </a:lnTo>
                  <a:lnTo>
                    <a:pt x="911362" y="1697683"/>
                  </a:lnTo>
                  <a:close/>
                </a:path>
              </a:pathLst>
            </a:custGeom>
            <a:solidFill>
              <a:srgbClr val="FFFFFF">
                <a:alpha val="47000"/>
              </a:srgbClr>
            </a:solidFill>
            <a:ln w="2548"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69FA8B9C-7548-DD3A-CC8F-FE1C911E2228}"/>
                </a:ext>
              </a:extLst>
            </p:cNvPr>
            <p:cNvSpPr/>
            <p:nvPr/>
          </p:nvSpPr>
          <p:spPr>
            <a:xfrm>
              <a:off x="5550505" y="4013865"/>
              <a:ext cx="1822366" cy="2551653"/>
            </a:xfrm>
            <a:custGeom>
              <a:avLst/>
              <a:gdLst>
                <a:gd name="connsiteX0" fmla="*/ 433934 w 1822366"/>
                <a:gd name="connsiteY0" fmla="*/ 2551654 h 2551653"/>
                <a:gd name="connsiteX1" fmla="*/ 0 w 1822366"/>
                <a:gd name="connsiteY1" fmla="*/ 1734452 h 2551653"/>
                <a:gd name="connsiteX2" fmla="*/ 911183 w 1822366"/>
                <a:gd name="connsiteY2" fmla="*/ 0 h 2551653"/>
                <a:gd name="connsiteX3" fmla="*/ 1822366 w 1822366"/>
                <a:gd name="connsiteY3" fmla="*/ 1734452 h 2551653"/>
                <a:gd name="connsiteX4" fmla="*/ 1388432 w 1822366"/>
                <a:gd name="connsiteY4" fmla="*/ 2551654 h 2551653"/>
                <a:gd name="connsiteX5" fmla="*/ 433934 w 1822366"/>
                <a:gd name="connsiteY5" fmla="*/ 2551654 h 255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366" h="2551653">
                  <a:moveTo>
                    <a:pt x="433934" y="2551654"/>
                  </a:moveTo>
                  <a:lnTo>
                    <a:pt x="0" y="1734452"/>
                  </a:lnTo>
                  <a:lnTo>
                    <a:pt x="911183" y="0"/>
                  </a:lnTo>
                  <a:lnTo>
                    <a:pt x="1822366" y="1734452"/>
                  </a:lnTo>
                  <a:lnTo>
                    <a:pt x="1388432" y="2551654"/>
                  </a:lnTo>
                  <a:lnTo>
                    <a:pt x="433934" y="2551654"/>
                  </a:lnTo>
                  <a:close/>
                </a:path>
              </a:pathLst>
            </a:custGeom>
            <a:solidFill>
              <a:srgbClr val="FFFFFF">
                <a:alpha val="47000"/>
              </a:srgbClr>
            </a:solidFill>
            <a:ln w="2548" cap="flat">
              <a:noFill/>
              <a:prstDash val="solid"/>
              <a:miter/>
            </a:ln>
          </p:spPr>
          <p:txBody>
            <a:bodyPr rtlCol="0" anchor="ctr"/>
            <a:lstStyle/>
            <a:p>
              <a:endParaRPr lang="en-US"/>
            </a:p>
          </p:txBody>
        </p:sp>
        <p:sp>
          <p:nvSpPr>
            <p:cNvPr id="104" name="06-Core">
              <a:extLst>
                <a:ext uri="{FF2B5EF4-FFF2-40B4-BE49-F238E27FC236}">
                  <a16:creationId xmlns:a16="http://schemas.microsoft.com/office/drawing/2014/main" id="{29074493-6245-8886-B78E-72B6979E3246}"/>
                </a:ext>
              </a:extLst>
            </p:cNvPr>
            <p:cNvSpPr/>
            <p:nvPr/>
          </p:nvSpPr>
          <p:spPr>
            <a:xfrm>
              <a:off x="6644502" y="4082986"/>
              <a:ext cx="2134448" cy="1547099"/>
            </a:xfrm>
            <a:custGeom>
              <a:avLst/>
              <a:gdLst>
                <a:gd name="connsiteX0" fmla="*/ 0 w 2068671"/>
                <a:gd name="connsiteY0" fmla="*/ 0 h 1547099"/>
                <a:gd name="connsiteX1" fmla="*/ 1658895 w 2068671"/>
                <a:gd name="connsiteY1" fmla="*/ 0 h 1547099"/>
                <a:gd name="connsiteX2" fmla="*/ 2068672 w 2068671"/>
                <a:gd name="connsiteY2" fmla="*/ 769818 h 1547099"/>
                <a:gd name="connsiteX3" fmla="*/ 1643996 w 2068671"/>
                <a:gd name="connsiteY3" fmla="*/ 1547099 h 1547099"/>
                <a:gd name="connsiteX4" fmla="*/ 831636 w 2068671"/>
                <a:gd name="connsiteY4" fmla="*/ 1547099 h 1547099"/>
                <a:gd name="connsiteX5" fmla="*/ 0 w 2068671"/>
                <a:gd name="connsiteY5" fmla="*/ 0 h 154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671" h="1547099">
                  <a:moveTo>
                    <a:pt x="0" y="0"/>
                  </a:moveTo>
                  <a:lnTo>
                    <a:pt x="1658895" y="0"/>
                  </a:lnTo>
                  <a:lnTo>
                    <a:pt x="2068672" y="769818"/>
                  </a:lnTo>
                  <a:lnTo>
                    <a:pt x="1643996" y="1547099"/>
                  </a:lnTo>
                  <a:lnTo>
                    <a:pt x="831636" y="1547099"/>
                  </a:lnTo>
                  <a:lnTo>
                    <a:pt x="0" y="0"/>
                  </a:lnTo>
                  <a:close/>
                </a:path>
              </a:pathLst>
            </a:custGeom>
            <a:solidFill>
              <a:srgbClr val="5DB9B7"/>
            </a:solidFill>
            <a:ln w="2558" cap="flat">
              <a:noFill/>
              <a:prstDash val="solid"/>
              <a:miter/>
            </a:ln>
          </p:spPr>
          <p:txBody>
            <a:bodyPr lIns="365760" tIns="0" rIns="182880" rtlCol="0" anchor="ctr"/>
            <a:lstStyle/>
            <a:p>
              <a:pPr algn="ctr">
                <a:spcAft>
                  <a:spcPts val="1200"/>
                </a:spcAft>
              </a:pPr>
              <a:r>
                <a:rPr lang="en-US" sz="1200" b="1" err="1">
                  <a:solidFill>
                    <a:schemeClr val="bg1"/>
                  </a:solidFill>
                  <a:latin typeface="+mj-lt"/>
                </a:rPr>
                <a:t>Optimizacion</a:t>
              </a:r>
              <a:r>
                <a:rPr lang="en-US" sz="1200" b="1">
                  <a:solidFill>
                    <a:schemeClr val="bg1"/>
                  </a:solidFill>
                  <a:latin typeface="+mj-lt"/>
                </a:rPr>
                <a:t> de </a:t>
              </a:r>
              <a:r>
                <a:rPr lang="en-US" sz="1200" b="1" err="1">
                  <a:solidFill>
                    <a:schemeClr val="bg1"/>
                  </a:solidFill>
                  <a:latin typeface="+mj-lt"/>
                </a:rPr>
                <a:t>tecnologias</a:t>
              </a:r>
              <a:r>
                <a:rPr lang="en-US" sz="1200" b="1">
                  <a:solidFill>
                    <a:schemeClr val="bg1"/>
                  </a:solidFill>
                  <a:latin typeface="+mj-lt"/>
                </a:rPr>
                <a:t>  para la </a:t>
              </a:r>
              <a:r>
                <a:rPr lang="en-US" sz="1200" b="1" err="1">
                  <a:solidFill>
                    <a:schemeClr val="bg1"/>
                  </a:solidFill>
                  <a:latin typeface="+mj-lt"/>
                </a:rPr>
                <a:t>recoleccion</a:t>
              </a:r>
              <a:r>
                <a:rPr lang="en-US" sz="1200" b="1">
                  <a:solidFill>
                    <a:schemeClr val="bg1"/>
                  </a:solidFill>
                  <a:latin typeface="+mj-lt"/>
                </a:rPr>
                <a:t> de </a:t>
              </a:r>
              <a:r>
                <a:rPr lang="en-US" sz="1200" b="1" err="1">
                  <a:solidFill>
                    <a:schemeClr val="bg1"/>
                  </a:solidFill>
                  <a:latin typeface="+mj-lt"/>
                </a:rPr>
                <a:t>datos</a:t>
              </a:r>
              <a:endParaRPr lang="en-US" sz="1200">
                <a:solidFill>
                  <a:schemeClr val="bg1"/>
                </a:solidFill>
                <a:latin typeface="+mj-lt"/>
              </a:endParaRPr>
            </a:p>
            <a:p>
              <a:pPr algn="ctr">
                <a:spcAft>
                  <a:spcPts val="1200"/>
                </a:spcAft>
              </a:pPr>
              <a:r>
                <a:rPr lang="en-US" sz="800">
                  <a:solidFill>
                    <a:schemeClr val="bg1"/>
                  </a:solidFill>
                </a:rPr>
                <a:t>El </a:t>
              </a:r>
              <a:r>
                <a:rPr lang="en-US" sz="800" err="1">
                  <a:solidFill>
                    <a:schemeClr val="bg1"/>
                  </a:solidFill>
                </a:rPr>
                <a:t>uso</a:t>
              </a:r>
              <a:r>
                <a:rPr lang="en-US" sz="800">
                  <a:solidFill>
                    <a:schemeClr val="bg1"/>
                  </a:solidFill>
                </a:rPr>
                <a:t> de </a:t>
              </a:r>
              <a:r>
                <a:rPr lang="en-US" sz="800" err="1">
                  <a:solidFill>
                    <a:schemeClr val="bg1"/>
                  </a:solidFill>
                </a:rPr>
                <a:t>tecnologias</a:t>
              </a:r>
              <a:r>
                <a:rPr lang="en-US" sz="800">
                  <a:solidFill>
                    <a:schemeClr val="bg1"/>
                  </a:solidFill>
                </a:rPr>
                <a:t> IoT </a:t>
              </a:r>
              <a:r>
                <a:rPr lang="en-US" sz="800" err="1">
                  <a:solidFill>
                    <a:schemeClr val="bg1"/>
                  </a:solidFill>
                </a:rPr>
                <a:t>busca</a:t>
              </a:r>
              <a:r>
                <a:rPr lang="en-US" sz="800">
                  <a:solidFill>
                    <a:schemeClr val="bg1"/>
                  </a:solidFill>
                </a:rPr>
                <a:t>         </a:t>
              </a:r>
              <a:r>
                <a:rPr lang="en-US" sz="800" err="1">
                  <a:solidFill>
                    <a:schemeClr val="bg1"/>
                  </a:solidFill>
                </a:rPr>
                <a:t>mejorar</a:t>
              </a:r>
              <a:r>
                <a:rPr lang="en-US" sz="800">
                  <a:solidFill>
                    <a:schemeClr val="bg1"/>
                  </a:solidFill>
                </a:rPr>
                <a:t> la precision y </a:t>
              </a:r>
              <a:r>
                <a:rPr lang="en-US" sz="800" err="1">
                  <a:solidFill>
                    <a:schemeClr val="bg1"/>
                  </a:solidFill>
                </a:rPr>
                <a:t>eficiencia</a:t>
              </a:r>
              <a:r>
                <a:rPr lang="en-US" sz="800">
                  <a:solidFill>
                    <a:schemeClr val="bg1"/>
                  </a:solidFill>
                </a:rPr>
                <a:t> </a:t>
              </a:r>
              <a:r>
                <a:rPr lang="en-US" sz="800" err="1">
                  <a:solidFill>
                    <a:schemeClr val="bg1"/>
                  </a:solidFill>
                </a:rPr>
                <a:t>en</a:t>
              </a:r>
              <a:r>
                <a:rPr lang="en-US" sz="800">
                  <a:solidFill>
                    <a:schemeClr val="bg1"/>
                  </a:solidFill>
                </a:rPr>
                <a:t> la </a:t>
              </a:r>
              <a:r>
                <a:rPr lang="en-US" sz="800" err="1">
                  <a:solidFill>
                    <a:schemeClr val="bg1"/>
                  </a:solidFill>
                </a:rPr>
                <a:t>extraccion</a:t>
              </a:r>
              <a:r>
                <a:rPr lang="en-US" sz="800">
                  <a:solidFill>
                    <a:schemeClr val="bg1"/>
                  </a:solidFill>
                </a:rPr>
                <a:t> de </a:t>
              </a:r>
              <a:r>
                <a:rPr lang="en-US" sz="800" err="1">
                  <a:solidFill>
                    <a:schemeClr val="bg1"/>
                  </a:solidFill>
                </a:rPr>
                <a:t>datos</a:t>
              </a:r>
              <a:endParaRPr lang="en-US" sz="800">
                <a:solidFill>
                  <a:schemeClr val="bg1"/>
                </a:solidFill>
              </a:endParaRPr>
            </a:p>
            <a:p>
              <a:pPr algn="ctr">
                <a:spcAft>
                  <a:spcPts val="1200"/>
                </a:spcAft>
              </a:pPr>
              <a:endParaRPr lang="en-US" sz="900">
                <a:solidFill>
                  <a:schemeClr val="bg1"/>
                </a:solidFill>
              </a:endParaRPr>
            </a:p>
          </p:txBody>
        </p:sp>
        <p:sp>
          <p:nvSpPr>
            <p:cNvPr id="105" name="05-Cyber">
              <a:extLst>
                <a:ext uri="{FF2B5EF4-FFF2-40B4-BE49-F238E27FC236}">
                  <a16:creationId xmlns:a16="http://schemas.microsoft.com/office/drawing/2014/main" id="{E80BAB45-7ED2-CE62-507E-ED39CA9B96BD}"/>
                </a:ext>
              </a:extLst>
            </p:cNvPr>
            <p:cNvSpPr/>
            <p:nvPr/>
          </p:nvSpPr>
          <p:spPr>
            <a:xfrm>
              <a:off x="5627822" y="4159534"/>
              <a:ext cx="1667731" cy="2329436"/>
            </a:xfrm>
            <a:custGeom>
              <a:avLst/>
              <a:gdLst>
                <a:gd name="connsiteX0" fmla="*/ 834872 w 1667731"/>
                <a:gd name="connsiteY0" fmla="*/ 3821 h 2329436"/>
                <a:gd name="connsiteX1" fmla="*/ 1667732 w 1667731"/>
                <a:gd name="connsiteY1" fmla="*/ 1579863 h 2329436"/>
                <a:gd name="connsiteX2" fmla="*/ 1269952 w 1667731"/>
                <a:gd name="connsiteY2" fmla="*/ 2329436 h 2329436"/>
                <a:gd name="connsiteX3" fmla="*/ 834872 w 1667731"/>
                <a:gd name="connsiteY3" fmla="*/ 2329436 h 2329436"/>
                <a:gd name="connsiteX4" fmla="*/ 832859 w 1667731"/>
                <a:gd name="connsiteY4" fmla="*/ 2329436 h 2329436"/>
                <a:gd name="connsiteX5" fmla="*/ 397780 w 1667731"/>
                <a:gd name="connsiteY5" fmla="*/ 2329436 h 2329436"/>
                <a:gd name="connsiteX6" fmla="*/ 0 w 1667731"/>
                <a:gd name="connsiteY6" fmla="*/ 1579863 h 2329436"/>
                <a:gd name="connsiteX7" fmla="*/ 832859 w 1667731"/>
                <a:gd name="connsiteY7" fmla="*/ 3821 h 2329436"/>
                <a:gd name="connsiteX8" fmla="*/ 832859 w 1667731"/>
                <a:gd name="connsiteY8" fmla="*/ 0 h 2329436"/>
                <a:gd name="connsiteX9" fmla="*/ 833866 w 1667731"/>
                <a:gd name="connsiteY9" fmla="*/ 1911 h 2329436"/>
                <a:gd name="connsiteX10" fmla="*/ 834872 w 1667731"/>
                <a:gd name="connsiteY10" fmla="*/ 0 h 2329436"/>
                <a:gd name="connsiteX11" fmla="*/ 834872 w 1667731"/>
                <a:gd name="connsiteY11" fmla="*/ 3821 h 232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7731" h="2329436">
                  <a:moveTo>
                    <a:pt x="834872" y="3821"/>
                  </a:moveTo>
                  <a:lnTo>
                    <a:pt x="1667732" y="1579863"/>
                  </a:lnTo>
                  <a:lnTo>
                    <a:pt x="1269952" y="2329436"/>
                  </a:lnTo>
                  <a:lnTo>
                    <a:pt x="834872" y="2329436"/>
                  </a:lnTo>
                  <a:lnTo>
                    <a:pt x="832859" y="2329436"/>
                  </a:lnTo>
                  <a:lnTo>
                    <a:pt x="397780" y="2329436"/>
                  </a:lnTo>
                  <a:lnTo>
                    <a:pt x="0" y="1579863"/>
                  </a:lnTo>
                  <a:lnTo>
                    <a:pt x="832859" y="3821"/>
                  </a:lnTo>
                  <a:lnTo>
                    <a:pt x="832859" y="0"/>
                  </a:lnTo>
                  <a:lnTo>
                    <a:pt x="833866" y="1911"/>
                  </a:lnTo>
                  <a:lnTo>
                    <a:pt x="834872" y="0"/>
                  </a:lnTo>
                  <a:lnTo>
                    <a:pt x="834872" y="3821"/>
                  </a:lnTo>
                  <a:close/>
                </a:path>
              </a:pathLst>
            </a:custGeom>
            <a:solidFill>
              <a:srgbClr val="9FD1D0"/>
            </a:solidFill>
            <a:ln w="2580" cap="flat">
              <a:noFill/>
              <a:prstDash val="solid"/>
              <a:miter/>
            </a:ln>
          </p:spPr>
          <p:txBody>
            <a:bodyPr tIns="731520" rtlCol="0" anchor="ctr"/>
            <a:lstStyle/>
            <a:p>
              <a:pPr algn="ctr">
                <a:spcAft>
                  <a:spcPts val="1200"/>
                </a:spcAft>
              </a:pPr>
              <a:r>
                <a:rPr lang="en-US" sz="1100" b="1" err="1">
                  <a:solidFill>
                    <a:schemeClr val="bg1"/>
                  </a:solidFill>
                  <a:latin typeface="+mj-lt"/>
                </a:rPr>
                <a:t>Integración</a:t>
              </a:r>
              <a:r>
                <a:rPr lang="en-US" sz="1100" b="1">
                  <a:solidFill>
                    <a:schemeClr val="bg1"/>
                  </a:solidFill>
                  <a:latin typeface="+mj-lt"/>
                </a:rPr>
                <a:t> </a:t>
              </a:r>
            </a:p>
            <a:p>
              <a:pPr algn="ctr">
                <a:spcAft>
                  <a:spcPts val="1200"/>
                </a:spcAft>
              </a:pPr>
              <a:r>
                <a:rPr lang="en-US" sz="1100" b="1">
                  <a:solidFill>
                    <a:schemeClr val="bg1"/>
                  </a:solidFill>
                  <a:latin typeface="+mj-lt"/>
                </a:rPr>
                <a:t>de </a:t>
              </a:r>
              <a:r>
                <a:rPr lang="en-US" sz="1100" b="1" err="1">
                  <a:solidFill>
                    <a:schemeClr val="bg1"/>
                  </a:solidFill>
                  <a:latin typeface="+mj-lt"/>
                </a:rPr>
                <a:t>sistemas</a:t>
              </a:r>
              <a:endParaRPr lang="en-US" sz="1100" b="1">
                <a:solidFill>
                  <a:schemeClr val="bg1"/>
                </a:solidFill>
                <a:latin typeface="+mj-lt"/>
              </a:endParaRPr>
            </a:p>
            <a:p>
              <a:pPr algn="ctr">
                <a:spcAft>
                  <a:spcPts val="1200"/>
                </a:spcAft>
              </a:pPr>
              <a:r>
                <a:rPr lang="es-MX" sz="800">
                  <a:solidFill>
                    <a:schemeClr val="bg1"/>
                  </a:solidFill>
                </a:rPr>
                <a:t>El optimizar flujos de trabajo complejo con IA en áreas logística y gestión de inventario permite la focalización de tareas estratégicas</a:t>
              </a:r>
              <a:endParaRPr lang="en-US" sz="800">
                <a:solidFill>
                  <a:schemeClr val="bg1"/>
                </a:solidFill>
              </a:endParaRPr>
            </a:p>
          </p:txBody>
        </p:sp>
        <p:sp>
          <p:nvSpPr>
            <p:cNvPr id="106" name="04-Biz">
              <a:extLst>
                <a:ext uri="{FF2B5EF4-FFF2-40B4-BE49-F238E27FC236}">
                  <a16:creationId xmlns:a16="http://schemas.microsoft.com/office/drawing/2014/main" id="{0D6DE450-CDD1-0178-39AF-CBCC62852084}"/>
                </a:ext>
              </a:extLst>
            </p:cNvPr>
            <p:cNvSpPr/>
            <p:nvPr/>
          </p:nvSpPr>
          <p:spPr>
            <a:xfrm>
              <a:off x="4175347" y="4089156"/>
              <a:ext cx="2068671" cy="1547099"/>
            </a:xfrm>
            <a:custGeom>
              <a:avLst/>
              <a:gdLst>
                <a:gd name="connsiteX0" fmla="*/ 2068672 w 2068671"/>
                <a:gd name="connsiteY0" fmla="*/ 0 h 1547099"/>
                <a:gd name="connsiteX1" fmla="*/ 409777 w 2068671"/>
                <a:gd name="connsiteY1" fmla="*/ 0 h 1547099"/>
                <a:gd name="connsiteX2" fmla="*/ 0 w 2068671"/>
                <a:gd name="connsiteY2" fmla="*/ 769818 h 1547099"/>
                <a:gd name="connsiteX3" fmla="*/ 424676 w 2068671"/>
                <a:gd name="connsiteY3" fmla="*/ 1547099 h 1547099"/>
                <a:gd name="connsiteX4" fmla="*/ 1237035 w 2068671"/>
                <a:gd name="connsiteY4" fmla="*/ 1547099 h 1547099"/>
                <a:gd name="connsiteX5" fmla="*/ 2068672 w 2068671"/>
                <a:gd name="connsiteY5" fmla="*/ 0 h 154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671" h="1547099">
                  <a:moveTo>
                    <a:pt x="2068672" y="0"/>
                  </a:moveTo>
                  <a:lnTo>
                    <a:pt x="409777" y="0"/>
                  </a:lnTo>
                  <a:lnTo>
                    <a:pt x="0" y="769818"/>
                  </a:lnTo>
                  <a:lnTo>
                    <a:pt x="424676" y="1547099"/>
                  </a:lnTo>
                  <a:lnTo>
                    <a:pt x="1237035" y="1547099"/>
                  </a:lnTo>
                  <a:lnTo>
                    <a:pt x="2068672" y="0"/>
                  </a:lnTo>
                  <a:close/>
                </a:path>
              </a:pathLst>
            </a:custGeom>
            <a:solidFill>
              <a:srgbClr val="1899A7"/>
            </a:solidFill>
            <a:ln w="2558" cap="flat">
              <a:noFill/>
              <a:prstDash val="solid"/>
              <a:miter/>
            </a:ln>
          </p:spPr>
          <p:txBody>
            <a:bodyPr lIns="91440" tIns="91440" rIns="365760" rtlCol="0" anchor="ctr"/>
            <a:lstStyle/>
            <a:p>
              <a:pPr algn="ctr">
                <a:spcAft>
                  <a:spcPts val="1200"/>
                </a:spcAft>
              </a:pPr>
              <a:r>
                <a:rPr lang="en-US" sz="1100" b="1" err="1">
                  <a:solidFill>
                    <a:schemeClr val="bg1"/>
                  </a:solidFill>
                  <a:latin typeface="+mj-lt"/>
                </a:rPr>
                <a:t>Facilitar</a:t>
              </a:r>
              <a:r>
                <a:rPr lang="en-US" sz="1100" b="1">
                  <a:solidFill>
                    <a:schemeClr val="bg1"/>
                  </a:solidFill>
                  <a:latin typeface="+mj-lt"/>
                </a:rPr>
                <a:t> la </a:t>
              </a:r>
              <a:r>
                <a:rPr lang="en-US" sz="1100" b="1" err="1">
                  <a:solidFill>
                    <a:schemeClr val="bg1"/>
                  </a:solidFill>
                  <a:latin typeface="+mj-lt"/>
                </a:rPr>
                <a:t>adopción</a:t>
              </a:r>
              <a:r>
                <a:rPr lang="en-US" sz="1100" b="1">
                  <a:solidFill>
                    <a:schemeClr val="bg1"/>
                  </a:solidFill>
                  <a:latin typeface="+mj-lt"/>
                </a:rPr>
                <a:t> de </a:t>
              </a:r>
              <a:r>
                <a:rPr lang="en-US" sz="1100" b="1" err="1">
                  <a:solidFill>
                    <a:schemeClr val="bg1"/>
                  </a:solidFill>
                  <a:latin typeface="+mj-lt"/>
                </a:rPr>
                <a:t>nuevas</a:t>
              </a:r>
              <a:r>
                <a:rPr lang="en-US" sz="1100" b="1">
                  <a:solidFill>
                    <a:schemeClr val="bg1"/>
                  </a:solidFill>
                  <a:latin typeface="+mj-lt"/>
                </a:rPr>
                <a:t> </a:t>
              </a:r>
              <a:r>
                <a:rPr lang="en-US" sz="1100" b="1" err="1">
                  <a:solidFill>
                    <a:schemeClr val="bg1"/>
                  </a:solidFill>
                  <a:latin typeface="+mj-lt"/>
                </a:rPr>
                <a:t>tecnologías</a:t>
              </a:r>
              <a:endParaRPr lang="es-MX" sz="900" b="1">
                <a:solidFill>
                  <a:schemeClr val="bg1"/>
                </a:solidFill>
                <a:latin typeface="Adelle Sans Cnd" pitchFamily="2" charset="77"/>
              </a:endParaRPr>
            </a:p>
            <a:p>
              <a:pPr algn="ctr">
                <a:spcAft>
                  <a:spcPts val="1200"/>
                </a:spcAft>
              </a:pPr>
              <a:r>
                <a:rPr lang="es-MX" sz="800">
                  <a:solidFill>
                    <a:schemeClr val="bg1"/>
                  </a:solidFill>
                  <a:latin typeface="Adelle Sans Cnd" pitchFamily="2" charset="77"/>
                </a:rPr>
                <a:t>Aceptación cultural y adopción de nuevas tecnologías</a:t>
              </a:r>
              <a:endParaRPr lang="en-US" sz="800">
                <a:solidFill>
                  <a:schemeClr val="bg1"/>
                </a:solidFill>
              </a:endParaRPr>
            </a:p>
          </p:txBody>
        </p:sp>
      </p:grpSp>
      <p:grpSp>
        <p:nvGrpSpPr>
          <p:cNvPr id="12" name="Group 11">
            <a:extLst>
              <a:ext uri="{FF2B5EF4-FFF2-40B4-BE49-F238E27FC236}">
                <a16:creationId xmlns:a16="http://schemas.microsoft.com/office/drawing/2014/main" id="{68699B0A-B9EC-D113-286B-DDD1519AD383}"/>
              </a:ext>
            </a:extLst>
          </p:cNvPr>
          <p:cNvGrpSpPr/>
          <p:nvPr/>
        </p:nvGrpSpPr>
        <p:grpSpPr>
          <a:xfrm>
            <a:off x="4100995" y="1391975"/>
            <a:ext cx="4713730" cy="2551653"/>
            <a:chOff x="4100995" y="1391975"/>
            <a:chExt cx="4713730" cy="2551653"/>
          </a:xfrm>
        </p:grpSpPr>
        <p:sp>
          <p:nvSpPr>
            <p:cNvPr id="4" name="Freeform 3">
              <a:extLst>
                <a:ext uri="{FF2B5EF4-FFF2-40B4-BE49-F238E27FC236}">
                  <a16:creationId xmlns:a16="http://schemas.microsoft.com/office/drawing/2014/main" id="{3F2B7595-A8DE-2D42-D6F5-9A0048FB6054}"/>
                </a:ext>
              </a:extLst>
            </p:cNvPr>
            <p:cNvSpPr/>
            <p:nvPr/>
          </p:nvSpPr>
          <p:spPr>
            <a:xfrm>
              <a:off x="4100995" y="2245945"/>
              <a:ext cx="2277510" cy="1697683"/>
            </a:xfrm>
            <a:custGeom>
              <a:avLst/>
              <a:gdLst>
                <a:gd name="connsiteX0" fmla="*/ 449504 w 2277510"/>
                <a:gd name="connsiteY0" fmla="*/ 1697683 h 1697683"/>
                <a:gd name="connsiteX1" fmla="*/ 0 w 2277510"/>
                <a:gd name="connsiteY1" fmla="*/ 852082 h 1697683"/>
                <a:gd name="connsiteX2" fmla="*/ 464921 w 2277510"/>
                <a:gd name="connsiteY2" fmla="*/ 0 h 1697683"/>
                <a:gd name="connsiteX3" fmla="*/ 1366149 w 2277510"/>
                <a:gd name="connsiteY3" fmla="*/ 0 h 1697683"/>
                <a:gd name="connsiteX4" fmla="*/ 2277511 w 2277510"/>
                <a:gd name="connsiteY4" fmla="*/ 1697683 h 1697683"/>
                <a:gd name="connsiteX5" fmla="*/ 449504 w 2277510"/>
                <a:gd name="connsiteY5" fmla="*/ 1697683 h 169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7510" h="1697683">
                  <a:moveTo>
                    <a:pt x="449504" y="1697683"/>
                  </a:moveTo>
                  <a:lnTo>
                    <a:pt x="0" y="852082"/>
                  </a:lnTo>
                  <a:lnTo>
                    <a:pt x="464921" y="0"/>
                  </a:lnTo>
                  <a:lnTo>
                    <a:pt x="1366149" y="0"/>
                  </a:lnTo>
                  <a:lnTo>
                    <a:pt x="2277511" y="1697683"/>
                  </a:lnTo>
                  <a:lnTo>
                    <a:pt x="449504" y="1697683"/>
                  </a:lnTo>
                  <a:close/>
                </a:path>
              </a:pathLst>
            </a:custGeom>
            <a:solidFill>
              <a:srgbClr val="FFFFFF">
                <a:alpha val="47000"/>
              </a:srgbClr>
            </a:solidFill>
            <a:ln w="2548"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7AFFCAE3-FC5A-D5E3-F567-4B2240B6EB28}"/>
                </a:ext>
              </a:extLst>
            </p:cNvPr>
            <p:cNvSpPr/>
            <p:nvPr/>
          </p:nvSpPr>
          <p:spPr>
            <a:xfrm>
              <a:off x="6537214" y="2245945"/>
              <a:ext cx="2277511" cy="1697683"/>
            </a:xfrm>
            <a:custGeom>
              <a:avLst/>
              <a:gdLst>
                <a:gd name="connsiteX0" fmla="*/ 0 w 2277511"/>
                <a:gd name="connsiteY0" fmla="*/ 1697683 h 1697683"/>
                <a:gd name="connsiteX1" fmla="*/ 911362 w 2277511"/>
                <a:gd name="connsiteY1" fmla="*/ 0 h 1697683"/>
                <a:gd name="connsiteX2" fmla="*/ 1812591 w 2277511"/>
                <a:gd name="connsiteY2" fmla="*/ 0 h 1697683"/>
                <a:gd name="connsiteX3" fmla="*/ 2277511 w 2277511"/>
                <a:gd name="connsiteY3" fmla="*/ 852082 h 1697683"/>
                <a:gd name="connsiteX4" fmla="*/ 1828007 w 2277511"/>
                <a:gd name="connsiteY4" fmla="*/ 1697683 h 1697683"/>
                <a:gd name="connsiteX5" fmla="*/ 0 w 2277511"/>
                <a:gd name="connsiteY5" fmla="*/ 1697683 h 169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7511" h="1697683">
                  <a:moveTo>
                    <a:pt x="0" y="1697683"/>
                  </a:moveTo>
                  <a:lnTo>
                    <a:pt x="911362" y="0"/>
                  </a:lnTo>
                  <a:lnTo>
                    <a:pt x="1812591" y="0"/>
                  </a:lnTo>
                  <a:lnTo>
                    <a:pt x="2277511" y="852082"/>
                  </a:lnTo>
                  <a:lnTo>
                    <a:pt x="1828007" y="1697683"/>
                  </a:lnTo>
                  <a:lnTo>
                    <a:pt x="0" y="1697683"/>
                  </a:lnTo>
                  <a:close/>
                </a:path>
              </a:pathLst>
            </a:custGeom>
            <a:solidFill>
              <a:srgbClr val="FFFFFF">
                <a:alpha val="47000"/>
              </a:srgbClr>
            </a:solidFill>
            <a:ln w="2548"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1392C384-9D20-3F0B-B447-69BD8B0AF61A}"/>
                </a:ext>
              </a:extLst>
            </p:cNvPr>
            <p:cNvSpPr/>
            <p:nvPr/>
          </p:nvSpPr>
          <p:spPr>
            <a:xfrm>
              <a:off x="5558972" y="1391975"/>
              <a:ext cx="1822366" cy="2551653"/>
            </a:xfrm>
            <a:custGeom>
              <a:avLst/>
              <a:gdLst>
                <a:gd name="connsiteX0" fmla="*/ 911183 w 1822366"/>
                <a:gd name="connsiteY0" fmla="*/ 2551654 h 2551653"/>
                <a:gd name="connsiteX1" fmla="*/ 0 w 1822366"/>
                <a:gd name="connsiteY1" fmla="*/ 817202 h 2551653"/>
                <a:gd name="connsiteX2" fmla="*/ 433934 w 1822366"/>
                <a:gd name="connsiteY2" fmla="*/ 0 h 2551653"/>
                <a:gd name="connsiteX3" fmla="*/ 1388432 w 1822366"/>
                <a:gd name="connsiteY3" fmla="*/ 0 h 2551653"/>
                <a:gd name="connsiteX4" fmla="*/ 1822366 w 1822366"/>
                <a:gd name="connsiteY4" fmla="*/ 817202 h 2551653"/>
                <a:gd name="connsiteX5" fmla="*/ 911183 w 1822366"/>
                <a:gd name="connsiteY5" fmla="*/ 2551654 h 255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2366" h="2551653">
                  <a:moveTo>
                    <a:pt x="911183" y="2551654"/>
                  </a:moveTo>
                  <a:lnTo>
                    <a:pt x="0" y="817202"/>
                  </a:lnTo>
                  <a:lnTo>
                    <a:pt x="433934" y="0"/>
                  </a:lnTo>
                  <a:lnTo>
                    <a:pt x="1388432" y="0"/>
                  </a:lnTo>
                  <a:lnTo>
                    <a:pt x="1822366" y="817202"/>
                  </a:lnTo>
                  <a:lnTo>
                    <a:pt x="911183" y="2551654"/>
                  </a:lnTo>
                  <a:close/>
                </a:path>
              </a:pathLst>
            </a:custGeom>
            <a:solidFill>
              <a:srgbClr val="FFFFFF">
                <a:alpha val="47000"/>
              </a:srgbClr>
            </a:solidFill>
            <a:ln w="2548" cap="flat">
              <a:noFill/>
              <a:prstDash val="solid"/>
              <a:miter/>
            </a:ln>
          </p:spPr>
          <p:txBody>
            <a:bodyPr rtlCol="0" anchor="ctr"/>
            <a:lstStyle/>
            <a:p>
              <a:endParaRPr lang="en-US"/>
            </a:p>
          </p:txBody>
        </p:sp>
        <p:sp>
          <p:nvSpPr>
            <p:cNvPr id="102" name="03-Computation">
              <a:extLst>
                <a:ext uri="{FF2B5EF4-FFF2-40B4-BE49-F238E27FC236}">
                  <a16:creationId xmlns:a16="http://schemas.microsoft.com/office/drawing/2014/main" id="{D6382CA6-C5DD-A60F-831B-760081DF4C74}"/>
                </a:ext>
              </a:extLst>
            </p:cNvPr>
            <p:cNvSpPr/>
            <p:nvPr/>
          </p:nvSpPr>
          <p:spPr>
            <a:xfrm>
              <a:off x="6644502" y="2332895"/>
              <a:ext cx="2068671" cy="1547099"/>
            </a:xfrm>
            <a:custGeom>
              <a:avLst/>
              <a:gdLst>
                <a:gd name="connsiteX0" fmla="*/ 0 w 2068671"/>
                <a:gd name="connsiteY0" fmla="*/ 1547099 h 1547099"/>
                <a:gd name="connsiteX1" fmla="*/ 1658895 w 2068671"/>
                <a:gd name="connsiteY1" fmla="*/ 1547099 h 1547099"/>
                <a:gd name="connsiteX2" fmla="*/ 2068672 w 2068671"/>
                <a:gd name="connsiteY2" fmla="*/ 777255 h 1547099"/>
                <a:gd name="connsiteX3" fmla="*/ 1643996 w 2068671"/>
                <a:gd name="connsiteY3" fmla="*/ 0 h 1547099"/>
                <a:gd name="connsiteX4" fmla="*/ 831636 w 2068671"/>
                <a:gd name="connsiteY4" fmla="*/ 0 h 1547099"/>
                <a:gd name="connsiteX5" fmla="*/ 0 w 2068671"/>
                <a:gd name="connsiteY5" fmla="*/ 1547099 h 154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671" h="1547099">
                  <a:moveTo>
                    <a:pt x="0" y="1547099"/>
                  </a:moveTo>
                  <a:lnTo>
                    <a:pt x="1658895" y="1547099"/>
                  </a:lnTo>
                  <a:lnTo>
                    <a:pt x="2068672" y="777255"/>
                  </a:lnTo>
                  <a:lnTo>
                    <a:pt x="1643996" y="0"/>
                  </a:lnTo>
                  <a:lnTo>
                    <a:pt x="831636" y="0"/>
                  </a:lnTo>
                  <a:lnTo>
                    <a:pt x="0" y="1547099"/>
                  </a:lnTo>
                  <a:close/>
                </a:path>
              </a:pathLst>
            </a:custGeom>
            <a:solidFill>
              <a:srgbClr val="242C64"/>
            </a:solidFill>
            <a:ln w="2558" cap="flat">
              <a:noFill/>
              <a:prstDash val="solid"/>
              <a:miter/>
            </a:ln>
          </p:spPr>
          <p:txBody>
            <a:bodyPr lIns="457200" tIns="182880" rtlCol="0" anchor="ctr"/>
            <a:lstStyle/>
            <a:p>
              <a:pPr algn="ctr">
                <a:spcAft>
                  <a:spcPts val="1200"/>
                </a:spcAft>
              </a:pPr>
              <a:r>
                <a:rPr lang="es-MX" sz="1100" b="1">
                  <a:solidFill>
                    <a:schemeClr val="bg1"/>
                  </a:solidFill>
                  <a:latin typeface="+mj-lt"/>
                </a:rPr>
                <a:t>Reducción de Costos</a:t>
              </a:r>
            </a:p>
            <a:p>
              <a:pPr algn="ctr">
                <a:spcAft>
                  <a:spcPts val="1200"/>
                </a:spcAft>
              </a:pPr>
              <a:r>
                <a:rPr lang="es-MX" sz="800">
                  <a:solidFill>
                    <a:schemeClr val="bg1"/>
                  </a:solidFill>
                </a:rPr>
                <a:t>Las estrategias buscan reducir los gastos operativos y maximizar la eficiencia en la producción.</a:t>
              </a:r>
              <a:endParaRPr lang="en-US" sz="800">
                <a:solidFill>
                  <a:schemeClr val="bg1"/>
                </a:solidFill>
              </a:endParaRPr>
            </a:p>
          </p:txBody>
        </p:sp>
        <p:sp>
          <p:nvSpPr>
            <p:cNvPr id="101" name="02-Information">
              <a:extLst>
                <a:ext uri="{FF2B5EF4-FFF2-40B4-BE49-F238E27FC236}">
                  <a16:creationId xmlns:a16="http://schemas.microsoft.com/office/drawing/2014/main" id="{05CAF75C-C93E-E1B3-2348-FFEA2FD697B6}"/>
                </a:ext>
              </a:extLst>
            </p:cNvPr>
            <p:cNvSpPr/>
            <p:nvPr/>
          </p:nvSpPr>
          <p:spPr>
            <a:xfrm>
              <a:off x="5642145" y="1499984"/>
              <a:ext cx="1667731" cy="2329436"/>
            </a:xfrm>
            <a:custGeom>
              <a:avLst/>
              <a:gdLst>
                <a:gd name="connsiteX0" fmla="*/ 834872 w 1667731"/>
                <a:gd name="connsiteY0" fmla="*/ 2325615 h 2329436"/>
                <a:gd name="connsiteX1" fmla="*/ 1667732 w 1667731"/>
                <a:gd name="connsiteY1" fmla="*/ 749574 h 2329436"/>
                <a:gd name="connsiteX2" fmla="*/ 1269952 w 1667731"/>
                <a:gd name="connsiteY2" fmla="*/ 0 h 2329436"/>
                <a:gd name="connsiteX3" fmla="*/ 834872 w 1667731"/>
                <a:gd name="connsiteY3" fmla="*/ 0 h 2329436"/>
                <a:gd name="connsiteX4" fmla="*/ 832859 w 1667731"/>
                <a:gd name="connsiteY4" fmla="*/ 0 h 2329436"/>
                <a:gd name="connsiteX5" fmla="*/ 397780 w 1667731"/>
                <a:gd name="connsiteY5" fmla="*/ 0 h 2329436"/>
                <a:gd name="connsiteX6" fmla="*/ 0 w 1667731"/>
                <a:gd name="connsiteY6" fmla="*/ 749574 h 2329436"/>
                <a:gd name="connsiteX7" fmla="*/ 832859 w 1667731"/>
                <a:gd name="connsiteY7" fmla="*/ 2325615 h 2329436"/>
                <a:gd name="connsiteX8" fmla="*/ 832859 w 1667731"/>
                <a:gd name="connsiteY8" fmla="*/ 2329436 h 2329436"/>
                <a:gd name="connsiteX9" fmla="*/ 833866 w 1667731"/>
                <a:gd name="connsiteY9" fmla="*/ 2327525 h 2329436"/>
                <a:gd name="connsiteX10" fmla="*/ 834872 w 1667731"/>
                <a:gd name="connsiteY10" fmla="*/ 2329436 h 2329436"/>
                <a:gd name="connsiteX11" fmla="*/ 834872 w 1667731"/>
                <a:gd name="connsiteY11" fmla="*/ 2325615 h 232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7731" h="2329436">
                  <a:moveTo>
                    <a:pt x="834872" y="2325615"/>
                  </a:moveTo>
                  <a:lnTo>
                    <a:pt x="1667732" y="749574"/>
                  </a:lnTo>
                  <a:lnTo>
                    <a:pt x="1269952" y="0"/>
                  </a:lnTo>
                  <a:lnTo>
                    <a:pt x="834872" y="0"/>
                  </a:lnTo>
                  <a:lnTo>
                    <a:pt x="832859" y="0"/>
                  </a:lnTo>
                  <a:lnTo>
                    <a:pt x="397780" y="0"/>
                  </a:lnTo>
                  <a:lnTo>
                    <a:pt x="0" y="749574"/>
                  </a:lnTo>
                  <a:lnTo>
                    <a:pt x="832859" y="2325615"/>
                  </a:lnTo>
                  <a:lnTo>
                    <a:pt x="832859" y="2329436"/>
                  </a:lnTo>
                  <a:lnTo>
                    <a:pt x="833866" y="2327525"/>
                  </a:lnTo>
                  <a:lnTo>
                    <a:pt x="834872" y="2329436"/>
                  </a:lnTo>
                  <a:lnTo>
                    <a:pt x="834872" y="2325615"/>
                  </a:lnTo>
                  <a:close/>
                </a:path>
              </a:pathLst>
            </a:custGeom>
            <a:solidFill>
              <a:srgbClr val="69B5E4"/>
            </a:solidFill>
            <a:ln w="2580" cap="flat">
              <a:noFill/>
              <a:prstDash val="solid"/>
              <a:miter/>
            </a:ln>
          </p:spPr>
          <p:txBody>
            <a:bodyPr tIns="548640" rtlCol="0" anchor="t"/>
            <a:lstStyle/>
            <a:p>
              <a:pPr algn="ctr">
                <a:spcAft>
                  <a:spcPts val="1200"/>
                </a:spcAft>
              </a:pPr>
              <a:r>
                <a:rPr lang="en-US" sz="1100" b="1">
                  <a:solidFill>
                    <a:schemeClr val="bg1"/>
                  </a:solidFill>
                  <a:latin typeface="+mj-lt"/>
                </a:rPr>
                <a:t>Data Strategy</a:t>
              </a:r>
            </a:p>
            <a:p>
              <a:pPr algn="ctr">
                <a:spcAft>
                  <a:spcPts val="1200"/>
                </a:spcAft>
              </a:pPr>
              <a:r>
                <a:rPr lang="es-MX" sz="800">
                  <a:solidFill>
                    <a:schemeClr val="bg1"/>
                  </a:solidFill>
                </a:rPr>
                <a:t>La integración de IA Generativa para gestionar consultas o programar tareas da valor a la cadena productiva</a:t>
              </a:r>
              <a:endParaRPr lang="en-US" sz="800">
                <a:solidFill>
                  <a:schemeClr val="bg1"/>
                </a:solidFill>
              </a:endParaRPr>
            </a:p>
          </p:txBody>
        </p:sp>
        <p:sp>
          <p:nvSpPr>
            <p:cNvPr id="103" name="01-Interaction">
              <a:extLst>
                <a:ext uri="{FF2B5EF4-FFF2-40B4-BE49-F238E27FC236}">
                  <a16:creationId xmlns:a16="http://schemas.microsoft.com/office/drawing/2014/main" id="{38422600-2EEF-6412-B759-6C3B98820DD3}"/>
                </a:ext>
              </a:extLst>
            </p:cNvPr>
            <p:cNvSpPr/>
            <p:nvPr/>
          </p:nvSpPr>
          <p:spPr>
            <a:xfrm>
              <a:off x="4190556" y="2332895"/>
              <a:ext cx="2068671" cy="1547099"/>
            </a:xfrm>
            <a:custGeom>
              <a:avLst/>
              <a:gdLst>
                <a:gd name="connsiteX0" fmla="*/ 2068672 w 2068671"/>
                <a:gd name="connsiteY0" fmla="*/ 1547099 h 1547099"/>
                <a:gd name="connsiteX1" fmla="*/ 409777 w 2068671"/>
                <a:gd name="connsiteY1" fmla="*/ 1547099 h 1547099"/>
                <a:gd name="connsiteX2" fmla="*/ 0 w 2068671"/>
                <a:gd name="connsiteY2" fmla="*/ 777255 h 1547099"/>
                <a:gd name="connsiteX3" fmla="*/ 424676 w 2068671"/>
                <a:gd name="connsiteY3" fmla="*/ 0 h 1547099"/>
                <a:gd name="connsiteX4" fmla="*/ 1237035 w 2068671"/>
                <a:gd name="connsiteY4" fmla="*/ 0 h 1547099"/>
                <a:gd name="connsiteX5" fmla="*/ 2068672 w 2068671"/>
                <a:gd name="connsiteY5" fmla="*/ 1547099 h 154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671" h="1547099">
                  <a:moveTo>
                    <a:pt x="2068672" y="1547099"/>
                  </a:moveTo>
                  <a:lnTo>
                    <a:pt x="409777" y="1547099"/>
                  </a:lnTo>
                  <a:lnTo>
                    <a:pt x="0" y="777255"/>
                  </a:lnTo>
                  <a:lnTo>
                    <a:pt x="424676" y="0"/>
                  </a:lnTo>
                  <a:lnTo>
                    <a:pt x="1237035" y="0"/>
                  </a:lnTo>
                  <a:lnTo>
                    <a:pt x="2068672" y="1547099"/>
                  </a:lnTo>
                  <a:close/>
                </a:path>
              </a:pathLst>
            </a:custGeom>
            <a:solidFill>
              <a:srgbClr val="095491"/>
            </a:solidFill>
            <a:ln w="2558" cap="flat">
              <a:noFill/>
              <a:prstDash val="solid"/>
              <a:miter/>
            </a:ln>
          </p:spPr>
          <p:txBody>
            <a:bodyPr lIns="91440" tIns="182880" rIns="365760" rtlCol="0" anchor="ctr"/>
            <a:lstStyle/>
            <a:p>
              <a:pPr algn="ctr">
                <a:spcAft>
                  <a:spcPts val="1200"/>
                </a:spcAft>
              </a:pPr>
              <a:r>
                <a:rPr lang="en-US" sz="1100" b="1">
                  <a:solidFill>
                    <a:schemeClr val="bg1"/>
                  </a:solidFill>
                  <a:latin typeface="+mj-lt"/>
                </a:rPr>
                <a:t>AUTOMATIZACIÓN</a:t>
              </a:r>
            </a:p>
            <a:p>
              <a:pPr algn="r">
                <a:spcAft>
                  <a:spcPts val="1200"/>
                </a:spcAft>
              </a:pPr>
              <a:r>
                <a:rPr lang="es-MX" sz="800">
                  <a:solidFill>
                    <a:schemeClr val="bg1"/>
                  </a:solidFill>
                </a:rPr>
                <a:t>La automatización de tareas repetitivas aporta una mejora en la eficiencia y en la reducción de errores humanos</a:t>
              </a:r>
            </a:p>
          </p:txBody>
        </p:sp>
      </p:grpSp>
      <p:sp>
        <p:nvSpPr>
          <p:cNvPr id="2" name="TextBox 1">
            <a:extLst>
              <a:ext uri="{FF2B5EF4-FFF2-40B4-BE49-F238E27FC236}">
                <a16:creationId xmlns:a16="http://schemas.microsoft.com/office/drawing/2014/main" id="{81FCAF6A-A50A-9D1E-30E9-50016A96C875}"/>
              </a:ext>
            </a:extLst>
          </p:cNvPr>
          <p:cNvSpPr txBox="1"/>
          <p:nvPr/>
        </p:nvSpPr>
        <p:spPr>
          <a:xfrm>
            <a:off x="1473200" y="1469468"/>
            <a:ext cx="1775172" cy="776477"/>
          </a:xfrm>
          <a:prstGeom prst="rect">
            <a:avLst/>
          </a:prstGeom>
          <a:noFill/>
        </p:spPr>
        <p:txBody>
          <a:bodyPr wrap="square" lIns="0" tIns="0" rIns="0" bIns="0" rtlCol="0">
            <a:noAutofit/>
          </a:bodyPr>
          <a:lstStyle/>
          <a:p>
            <a:pPr algn="l">
              <a:spcBef>
                <a:spcPts val="600"/>
              </a:spcBef>
              <a:buSzPct val="100000"/>
            </a:pPr>
            <a:endParaRPr lang="es-419" sz="1200">
              <a:highlight>
                <a:srgbClr val="FFFF00"/>
              </a:highlight>
            </a:endParaRPr>
          </a:p>
        </p:txBody>
      </p:sp>
    </p:spTree>
    <p:extLst>
      <p:ext uri="{BB962C8B-B14F-4D97-AF65-F5344CB8AC3E}">
        <p14:creationId xmlns:p14="http://schemas.microsoft.com/office/powerpoint/2010/main" val="830553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1000"/>
                                        <p:tgtEl>
                                          <p:spTgt spid="76"/>
                                        </p:tgtEl>
                                        <p:attrNameLst>
                                          <p:attrName>ppt_x</p:attrName>
                                        </p:attrNameLst>
                                      </p:cBhvr>
                                      <p:tavLst>
                                        <p:tav tm="0">
                                          <p:val>
                                            <p:strVal val="#ppt_x+#ppt_w*1.125000"/>
                                          </p:val>
                                        </p:tav>
                                        <p:tav tm="100000">
                                          <p:val>
                                            <p:strVal val="#ppt_x"/>
                                          </p:val>
                                        </p:tav>
                                      </p:tavLst>
                                    </p:anim>
                                    <p:animEffect transition="in" filter="wipe(left)">
                                      <p:cBhvr>
                                        <p:cTn id="14" dur="1000"/>
                                        <p:tgtEl>
                                          <p:spTgt spid="76"/>
                                        </p:tgtEl>
                                      </p:cBhvr>
                                    </p:animEffect>
                                  </p:childTnLst>
                                </p:cTn>
                              </p:par>
                              <p:par>
                                <p:cTn id="15" presetID="22" presetClass="entr" presetSubtype="2"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2000"/>
                                        <p:tgtEl>
                                          <p:spTgt spid="6"/>
                                        </p:tgtEl>
                                      </p:cBhvr>
                                    </p:animEffect>
                                  </p:childTnLst>
                                </p:cTn>
                              </p:par>
                              <p:par>
                                <p:cTn id="18" presetID="10" presetClass="entr" presetSubtype="0" fill="hold"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childTnLst>
                                </p:cTn>
                              </p:par>
                              <p:par>
                                <p:cTn id="21" presetID="12" presetClass="entr" presetSubtype="2" fill="hold" grpId="0" nodeType="withEffect">
                                  <p:stCondLst>
                                    <p:cond delay="500"/>
                                  </p:stCondLst>
                                  <p:childTnLst>
                                    <p:set>
                                      <p:cBhvr>
                                        <p:cTn id="22" dur="1" fill="hold">
                                          <p:stCondLst>
                                            <p:cond delay="0"/>
                                          </p:stCondLst>
                                        </p:cTn>
                                        <p:tgtEl>
                                          <p:spTgt spid="77"/>
                                        </p:tgtEl>
                                        <p:attrNameLst>
                                          <p:attrName>style.visibility</p:attrName>
                                        </p:attrNameLst>
                                      </p:cBhvr>
                                      <p:to>
                                        <p:strVal val="visible"/>
                                      </p:to>
                                    </p:set>
                                    <p:anim calcmode="lin" valueType="num">
                                      <p:cBhvr additive="base">
                                        <p:cTn id="23" dur="1000"/>
                                        <p:tgtEl>
                                          <p:spTgt spid="77"/>
                                        </p:tgtEl>
                                        <p:attrNameLst>
                                          <p:attrName>ppt_x</p:attrName>
                                        </p:attrNameLst>
                                      </p:cBhvr>
                                      <p:tavLst>
                                        <p:tav tm="0">
                                          <p:val>
                                            <p:strVal val="#ppt_x+#ppt_w*1.125000"/>
                                          </p:val>
                                        </p:tav>
                                        <p:tav tm="100000">
                                          <p:val>
                                            <p:strVal val="#ppt_x"/>
                                          </p:val>
                                        </p:tav>
                                      </p:tavLst>
                                    </p:anim>
                                    <p:animEffect transition="in" filter="wipe(left)">
                                      <p:cBhvr>
                                        <p:cTn id="24"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87726-1915-8306-2DB0-0316972D33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05CBDD3-7E38-0A79-E573-2B96746C4CFE}"/>
              </a:ext>
            </a:extLst>
          </p:cNvPr>
          <p:cNvPicPr>
            <a:picLocks noChangeAspect="1"/>
          </p:cNvPicPr>
          <p:nvPr/>
        </p:nvPicPr>
        <p:blipFill>
          <a:blip r:embed="rId2" cstate="email">
            <a:alphaModFix amt="46000"/>
            <a:extLst>
              <a:ext uri="{BEBA8EAE-BF5A-486C-A8C5-ECC9F3942E4B}">
                <a14:imgProps xmlns:a14="http://schemas.microsoft.com/office/drawing/2010/main">
                  <a14:imgLayer r:embed="rId3">
                    <a14:imgEffect>
                      <a14:artisticBlur radius="81"/>
                    </a14:imgEffect>
                  </a14:imgLayer>
                </a14:imgProps>
              </a:ext>
              <a:ext uri="{28A0092B-C50C-407E-A947-70E740481C1C}">
                <a14:useLocalDpi xmlns:a14="http://schemas.microsoft.com/office/drawing/2010/main"/>
              </a:ext>
            </a:extLst>
          </a:blip>
          <a:srcRect/>
          <a:stretch/>
        </p:blipFill>
        <p:spPr>
          <a:xfrm>
            <a:off x="1" y="0"/>
            <a:ext cx="12192000" cy="4055723"/>
          </a:xfrm>
          <a:prstGeom prst="rect">
            <a:avLst/>
          </a:prstGeom>
          <a:effectLst>
            <a:reflection stA="60000" endPos="73069" dir="5400000" sy="-100000" algn="bl" rotWithShape="0"/>
          </a:effectLst>
        </p:spPr>
      </p:pic>
      <p:sp>
        <p:nvSpPr>
          <p:cNvPr id="6" name="Oval 5">
            <a:extLst>
              <a:ext uri="{FF2B5EF4-FFF2-40B4-BE49-F238E27FC236}">
                <a16:creationId xmlns:a16="http://schemas.microsoft.com/office/drawing/2014/main" id="{8C377EFD-79A0-8733-A1D8-106AFFD6578A}"/>
              </a:ext>
            </a:extLst>
          </p:cNvPr>
          <p:cNvSpPr>
            <a:spLocks/>
          </p:cNvSpPr>
          <p:nvPr/>
        </p:nvSpPr>
        <p:spPr bwMode="gray">
          <a:xfrm>
            <a:off x="1722195" y="1731264"/>
            <a:ext cx="3153738" cy="3153738"/>
          </a:xfrm>
          <a:prstGeom prst="ellipse">
            <a:avLst/>
          </a:prstGeom>
          <a:blipFill>
            <a:blip r:embed="rId4"/>
            <a:stretch>
              <a:fillRect/>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Content Placeholder 1">
            <a:extLst>
              <a:ext uri="{FF2B5EF4-FFF2-40B4-BE49-F238E27FC236}">
                <a16:creationId xmlns:a16="http://schemas.microsoft.com/office/drawing/2014/main" id="{ECE1B466-8A71-E2B6-1057-273E14DE0AEB}"/>
              </a:ext>
            </a:extLst>
          </p:cNvPr>
          <p:cNvSpPr txBox="1">
            <a:spLocks/>
          </p:cNvSpPr>
          <p:nvPr/>
        </p:nvSpPr>
        <p:spPr bwMode="gray">
          <a:xfrm>
            <a:off x="5607670" y="4416426"/>
            <a:ext cx="5011562" cy="144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s-MX" altLang="en-US" sz="1600" spc="0">
                <a:solidFill>
                  <a:srgbClr val="9FD2D0"/>
                </a:solidFill>
                <a:latin typeface="Open Sans" panose="020B0606030504020204" pitchFamily="34" charset="0"/>
                <a:ea typeface="Open Sans" panose="020B0606030504020204" pitchFamily="34" charset="0"/>
                <a:cs typeface="Open Sans" panose="020B0606030504020204" pitchFamily="34" charset="0"/>
              </a:rPr>
              <a:t>Durante años, los sistemas centrales y ERP han sido la única fuente de verdad para los sistemas de registros de las empresas productivas. La inteligencia artificial está desafiando fundamentalmente ese modelo al implementar tecnologías de automatización efectivas y adaptables.</a:t>
            </a:r>
            <a:endParaRPr lang="en-US" altLang="en-US" sz="1600" spc="0">
              <a:solidFill>
                <a:srgbClr val="9FD2D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3F09208-7FD4-E56F-DDA0-59AE59E761AF}"/>
              </a:ext>
            </a:extLst>
          </p:cNvPr>
          <p:cNvSpPr txBox="1"/>
          <p:nvPr/>
        </p:nvSpPr>
        <p:spPr bwMode="gray">
          <a:xfrm>
            <a:off x="5607670" y="2135325"/>
            <a:ext cx="5486833" cy="1741731"/>
          </a:xfrm>
          <a:prstGeom prst="rect">
            <a:avLst/>
          </a:prstGeom>
        </p:spPr>
        <p:txBody>
          <a:bodyPr vert="horz" wrap="square" lIns="0" tIns="0" rIns="0" bIns="0" rtlCol="0" anchor="t" anchorCtr="0">
            <a:noAutofit/>
          </a:bodyPr>
          <a:lstStyle/>
          <a:p>
            <a:pPr>
              <a:lnSpc>
                <a:spcPct val="110000"/>
              </a:lnSpc>
              <a:spcAft>
                <a:spcPts val="600"/>
              </a:spcAft>
            </a:pPr>
            <a:r>
              <a:rPr lang="es-MX" altLang="en-US">
                <a:solidFill>
                  <a:schemeClr val="bg1">
                    <a:lumMod val="85000"/>
                  </a:schemeClr>
                </a:solidFill>
              </a:rPr>
              <a:t>MODERNIZACIÓN DE PROCESOS DE NEGOCIO</a:t>
            </a:r>
          </a:p>
          <a:p>
            <a:pPr>
              <a:lnSpc>
                <a:spcPct val="110000"/>
              </a:lnSpc>
              <a:spcAft>
                <a:spcPts val="600"/>
              </a:spcAft>
            </a:pPr>
            <a:r>
              <a:rPr lang="en-US" altLang="en-US" sz="4400" b="1" err="1">
                <a:solidFill>
                  <a:schemeClr val="bg1"/>
                </a:solidFill>
              </a:rPr>
              <a:t>Automatización</a:t>
            </a:r>
            <a:endParaRPr lang="en-US" altLang="en-US" sz="4400" b="1">
              <a:solidFill>
                <a:schemeClr val="bg1"/>
              </a:solidFill>
            </a:endParaRPr>
          </a:p>
          <a:p>
            <a:pPr>
              <a:lnSpc>
                <a:spcPct val="110000"/>
              </a:lnSpc>
              <a:spcAft>
                <a:spcPts val="600"/>
              </a:spcAft>
            </a:pPr>
            <a:r>
              <a:rPr lang="es-MX" altLang="en-US">
                <a:solidFill>
                  <a:schemeClr val="bg1"/>
                </a:solidFill>
              </a:rPr>
              <a:t>La IA lo cambia todo para la gestión</a:t>
            </a:r>
            <a:endParaRPr lang="en-US" altLang="en-US">
              <a:solidFill>
                <a:schemeClr val="bg1"/>
              </a:solidFill>
            </a:endParaRPr>
          </a:p>
        </p:txBody>
      </p:sp>
    </p:spTree>
    <p:extLst>
      <p:ext uri="{BB962C8B-B14F-4D97-AF65-F5344CB8AC3E}">
        <p14:creationId xmlns:p14="http://schemas.microsoft.com/office/powerpoint/2010/main" val="1563548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Introducción y Expectativas</a:t>
            </a:r>
            <a:br>
              <a:rPr lang="es-MX"/>
            </a:br>
            <a:endParaRPr lang="es-AR"/>
          </a:p>
        </p:txBody>
      </p:sp>
      <p:sp>
        <p:nvSpPr>
          <p:cNvPr id="2" name="Title 1">
            <a:extLst>
              <a:ext uri="{FF2B5EF4-FFF2-40B4-BE49-F238E27FC236}">
                <a16:creationId xmlns:a16="http://schemas.microsoft.com/office/drawing/2014/main" id="{D622EC40-E1CE-B51C-C72A-C733D14477AE}"/>
              </a:ext>
            </a:extLst>
          </p:cNvPr>
          <p:cNvSpPr txBox="1">
            <a:spLocks/>
          </p:cNvSpPr>
          <p:nvPr/>
        </p:nvSpPr>
        <p:spPr>
          <a:xfrm>
            <a:off x="843379" y="920414"/>
            <a:ext cx="10325100" cy="691243"/>
          </a:xfrm>
          <a:prstGeom prst="rect">
            <a:avLst/>
          </a:prstGeom>
        </p:spPr>
        <p:txBody>
          <a:bodyPr/>
          <a:lstStyle>
            <a:lvl1pPr algn="l" defTabSz="914400" rtl="0" eaLnBrk="1" latinLnBrk="0" hangingPunct="1">
              <a:lnSpc>
                <a:spcPct val="90000"/>
              </a:lnSpc>
              <a:spcBef>
                <a:spcPct val="0"/>
              </a:spcBef>
              <a:buNone/>
              <a:defRPr sz="3000" b="1"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s-MX" sz="1800">
                <a:cs typeface="Calibri Light"/>
              </a:rPr>
              <a:t>Con el fin de que esta sesión sea lo más productiva posible, es importante revisar algunas reglas básicas para este laboratorio</a:t>
            </a:r>
            <a:endParaRPr lang="en-US" sz="1800"/>
          </a:p>
        </p:txBody>
      </p:sp>
      <p:grpSp>
        <p:nvGrpSpPr>
          <p:cNvPr id="4" name="Group 3">
            <a:extLst>
              <a:ext uri="{FF2B5EF4-FFF2-40B4-BE49-F238E27FC236}">
                <a16:creationId xmlns:a16="http://schemas.microsoft.com/office/drawing/2014/main" id="{090A85CC-5A8C-E735-888C-D5E502A6048F}"/>
              </a:ext>
            </a:extLst>
          </p:cNvPr>
          <p:cNvGrpSpPr/>
          <p:nvPr/>
        </p:nvGrpSpPr>
        <p:grpSpPr>
          <a:xfrm>
            <a:off x="1373080" y="1489068"/>
            <a:ext cx="9445840" cy="5138856"/>
            <a:chOff x="1633492" y="1325200"/>
            <a:chExt cx="9445840" cy="5138856"/>
          </a:xfrm>
        </p:grpSpPr>
        <p:sp>
          <p:nvSpPr>
            <p:cNvPr id="5" name="Rounded Rectangle 12">
              <a:extLst>
                <a:ext uri="{FF2B5EF4-FFF2-40B4-BE49-F238E27FC236}">
                  <a16:creationId xmlns:a16="http://schemas.microsoft.com/office/drawing/2014/main" id="{0ACBB3E5-C1A2-3C71-E755-0D0EEE37171F}"/>
                </a:ext>
              </a:extLst>
            </p:cNvPr>
            <p:cNvSpPr/>
            <p:nvPr/>
          </p:nvSpPr>
          <p:spPr>
            <a:xfrm>
              <a:off x="1785892" y="1654224"/>
              <a:ext cx="9293440" cy="274320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Arial"/>
              </a:endParaRPr>
            </a:p>
          </p:txBody>
        </p:sp>
        <p:sp>
          <p:nvSpPr>
            <p:cNvPr id="6" name="TextBox 5">
              <a:extLst>
                <a:ext uri="{FF2B5EF4-FFF2-40B4-BE49-F238E27FC236}">
                  <a16:creationId xmlns:a16="http://schemas.microsoft.com/office/drawing/2014/main" id="{C522238F-F503-CE11-703B-215E31F2FA1F}"/>
                </a:ext>
              </a:extLst>
            </p:cNvPr>
            <p:cNvSpPr txBox="1"/>
            <p:nvPr/>
          </p:nvSpPr>
          <p:spPr>
            <a:xfrm>
              <a:off x="3081291" y="1501825"/>
              <a:ext cx="1767673" cy="304507"/>
            </a:xfrm>
            <a:prstGeom prst="rect">
              <a:avLst/>
            </a:prstGeom>
            <a:solidFill>
              <a:schemeClr val="bg2">
                <a:lumMod val="25000"/>
              </a:schemeClr>
            </a:solidFill>
          </p:spPr>
          <p:txBody>
            <a:bodyPr wrap="square" rtlCol="0">
              <a:spAutoFit/>
            </a:bodyPr>
            <a:lstStyle/>
            <a:p>
              <a:pPr marL="1588" fontAlgn="base">
                <a:lnSpc>
                  <a:spcPct val="106000"/>
                </a:lnSpc>
                <a:spcBef>
                  <a:spcPct val="80000"/>
                </a:spcBef>
                <a:spcAft>
                  <a:spcPct val="0"/>
                </a:spcAft>
                <a:buClr>
                  <a:srgbClr val="000000"/>
                </a:buClr>
              </a:pPr>
              <a:r>
                <a:rPr lang="en-US" sz="1400" b="1">
                  <a:solidFill>
                    <a:schemeClr val="bg1"/>
                  </a:solidFill>
                  <a:latin typeface="Arial"/>
                  <a:cs typeface="Arial" charset="0"/>
                </a:rPr>
                <a:t>Reglas básicas</a:t>
              </a:r>
            </a:p>
          </p:txBody>
        </p:sp>
        <p:sp>
          <p:nvSpPr>
            <p:cNvPr id="7" name="Rounded Rectangle 15">
              <a:extLst>
                <a:ext uri="{FF2B5EF4-FFF2-40B4-BE49-F238E27FC236}">
                  <a16:creationId xmlns:a16="http://schemas.microsoft.com/office/drawing/2014/main" id="{FD857656-8F5A-5BEE-E695-85CE6D850FC8}"/>
                </a:ext>
              </a:extLst>
            </p:cNvPr>
            <p:cNvSpPr/>
            <p:nvPr/>
          </p:nvSpPr>
          <p:spPr>
            <a:xfrm>
              <a:off x="1862091" y="4900472"/>
              <a:ext cx="9217241" cy="1563584"/>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latin typeface="Arial"/>
              </a:endParaRPr>
            </a:p>
          </p:txBody>
        </p:sp>
        <p:sp>
          <p:nvSpPr>
            <p:cNvPr id="8" name="TextBox 7">
              <a:extLst>
                <a:ext uri="{FF2B5EF4-FFF2-40B4-BE49-F238E27FC236}">
                  <a16:creationId xmlns:a16="http://schemas.microsoft.com/office/drawing/2014/main" id="{5B06499E-6C96-35C5-89A4-2018EA1BF843}"/>
                </a:ext>
              </a:extLst>
            </p:cNvPr>
            <p:cNvSpPr txBox="1"/>
            <p:nvPr/>
          </p:nvSpPr>
          <p:spPr>
            <a:xfrm>
              <a:off x="3081290" y="4748073"/>
              <a:ext cx="2887463" cy="309637"/>
            </a:xfrm>
            <a:prstGeom prst="rect">
              <a:avLst/>
            </a:prstGeom>
            <a:solidFill>
              <a:schemeClr val="bg2">
                <a:lumMod val="25000"/>
              </a:schemeClr>
            </a:solidFill>
          </p:spPr>
          <p:txBody>
            <a:bodyPr wrap="square" lIns="91440" tIns="45720" rIns="91440" bIns="45720" rtlCol="0" anchor="t">
              <a:spAutoFit/>
            </a:bodyPr>
            <a:lstStyle/>
            <a:p>
              <a:pPr marL="1270" fontAlgn="base">
                <a:lnSpc>
                  <a:spcPct val="106000"/>
                </a:lnSpc>
                <a:spcBef>
                  <a:spcPct val="80000"/>
                </a:spcBef>
                <a:spcAft>
                  <a:spcPct val="0"/>
                </a:spcAft>
                <a:buClr>
                  <a:srgbClr val="000000"/>
                </a:buClr>
              </a:pPr>
              <a:r>
                <a:rPr lang="en-US" sz="1400" b="1" err="1">
                  <a:solidFill>
                    <a:schemeClr val="bg1"/>
                  </a:solidFill>
                  <a:latin typeface="Arial"/>
                  <a:cs typeface="Arial"/>
                </a:rPr>
                <a:t>Herramientas</a:t>
              </a:r>
              <a:r>
                <a:rPr lang="en-US" sz="1400" b="1">
                  <a:solidFill>
                    <a:schemeClr val="bg1"/>
                  </a:solidFill>
                  <a:latin typeface="Arial"/>
                  <a:cs typeface="Arial"/>
                </a:rPr>
                <a:t> del </a:t>
              </a:r>
              <a:r>
                <a:rPr lang="en-US" sz="1400" b="1" err="1">
                  <a:solidFill>
                    <a:schemeClr val="bg1"/>
                  </a:solidFill>
                  <a:latin typeface="Arial"/>
                  <a:cs typeface="Arial"/>
                </a:rPr>
                <a:t>Laboratorio</a:t>
              </a:r>
              <a:endParaRPr lang="en-US">
                <a:solidFill>
                  <a:schemeClr val="bg1"/>
                </a:solidFill>
                <a:cs typeface="Arial"/>
              </a:endParaRPr>
            </a:p>
          </p:txBody>
        </p:sp>
        <p:sp>
          <p:nvSpPr>
            <p:cNvPr id="9" name="Content Placeholder 3">
              <a:extLst>
                <a:ext uri="{FF2B5EF4-FFF2-40B4-BE49-F238E27FC236}">
                  <a16:creationId xmlns:a16="http://schemas.microsoft.com/office/drawing/2014/main" id="{83A9CEA3-69B3-6DF1-0D83-A511DA14BEF4}"/>
                </a:ext>
              </a:extLst>
            </p:cNvPr>
            <p:cNvSpPr txBox="1">
              <a:spLocks/>
            </p:cNvSpPr>
            <p:nvPr/>
          </p:nvSpPr>
          <p:spPr bwMode="gray">
            <a:xfrm>
              <a:off x="2395492" y="5453416"/>
              <a:ext cx="8498890" cy="83820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106000"/>
                </a:lnSpc>
                <a:spcBef>
                  <a:spcPct val="80000"/>
                </a:spcBef>
                <a:spcAft>
                  <a:spcPct val="0"/>
                </a:spcAft>
                <a:buClr>
                  <a:schemeClr val="tx1"/>
                </a:buClr>
                <a:buSzPct val="80000"/>
                <a:defRPr sz="1100">
                  <a:solidFill>
                    <a:schemeClr val="tx1"/>
                  </a:solidFill>
                  <a:latin typeface="+mn-lt"/>
                  <a:ea typeface="+mn-ea"/>
                  <a:cs typeface="+mn-cs"/>
                </a:defRPr>
              </a:lvl1pPr>
              <a:lvl2pPr marL="169863" indent="-168275" algn="l" rtl="0" eaLnBrk="0" fontAlgn="base" hangingPunct="0">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0" fontAlgn="base" hangingPunct="0">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0" fontAlgn="base" hangingPunct="0">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0" fontAlgn="base" hangingPunct="0">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marL="0" indent="0">
                <a:lnSpc>
                  <a:spcPct val="100000"/>
                </a:lnSpc>
                <a:spcBef>
                  <a:spcPts val="0"/>
                </a:spcBef>
                <a:spcAft>
                  <a:spcPts val="1200"/>
                </a:spcAft>
                <a:buClr>
                  <a:srgbClr val="000000"/>
                </a:buClr>
                <a:buSzPct val="100000"/>
                <a:tabLst>
                  <a:tab pos="231775" algn="l"/>
                </a:tabLst>
              </a:pPr>
              <a:r>
                <a:rPr lang="en-US" sz="1200" kern="0">
                  <a:solidFill>
                    <a:schemeClr val="bg1"/>
                  </a:solidFill>
                  <a:latin typeface="Arial"/>
                </a:rPr>
                <a:t>El parking lot es para </a:t>
              </a:r>
              <a:r>
                <a:rPr lang="en-US" sz="1200" kern="0" err="1">
                  <a:solidFill>
                    <a:schemeClr val="bg1"/>
                  </a:solidFill>
                  <a:latin typeface="Arial"/>
                </a:rPr>
                <a:t>los</a:t>
              </a:r>
              <a:r>
                <a:rPr lang="en-US" sz="1200" kern="0">
                  <a:solidFill>
                    <a:schemeClr val="bg1"/>
                  </a:solidFill>
                  <a:latin typeface="Arial"/>
                </a:rPr>
                <a:t> </a:t>
              </a:r>
              <a:r>
                <a:rPr lang="en-US" sz="1200" kern="0" err="1">
                  <a:solidFill>
                    <a:schemeClr val="bg1"/>
                  </a:solidFill>
                  <a:latin typeface="Arial"/>
                </a:rPr>
                <a:t>siguientes</a:t>
              </a:r>
              <a:r>
                <a:rPr lang="en-US" sz="1200" kern="0">
                  <a:solidFill>
                    <a:schemeClr val="bg1"/>
                  </a:solidFill>
                  <a:latin typeface="Arial"/>
                </a:rPr>
                <a:t> </a:t>
              </a:r>
              <a:r>
                <a:rPr lang="en-US" sz="1200" kern="0" err="1">
                  <a:solidFill>
                    <a:schemeClr val="bg1"/>
                  </a:solidFill>
                  <a:latin typeface="Arial"/>
                </a:rPr>
                <a:t>temas</a:t>
              </a:r>
              <a:r>
                <a:rPr lang="en-US" sz="1200" kern="0">
                  <a:solidFill>
                    <a:schemeClr val="bg1"/>
                  </a:solidFill>
                  <a:latin typeface="Arial"/>
                </a:rPr>
                <a:t>:</a:t>
              </a:r>
            </a:p>
            <a:p>
              <a:pPr marL="347345" lvl="1" indent="-228600">
                <a:lnSpc>
                  <a:spcPct val="100000"/>
                </a:lnSpc>
                <a:spcBef>
                  <a:spcPts val="0"/>
                </a:spcBef>
                <a:spcAft>
                  <a:spcPts val="1200"/>
                </a:spcAft>
                <a:buClrTx/>
                <a:buSzPct val="100000"/>
                <a:buFont typeface="Wingdings" pitchFamily="2" charset="2"/>
                <a:buChar char="§"/>
                <a:tabLst>
                  <a:tab pos="231775" algn="l"/>
                </a:tabLst>
                <a:defRPr/>
              </a:pPr>
              <a:r>
                <a:rPr lang="es-MX" sz="1200">
                  <a:solidFill>
                    <a:schemeClr val="bg1"/>
                  </a:solidFill>
                  <a:latin typeface="Arial"/>
                </a:rPr>
                <a:t>Fuera del alcance, pero puede ser necesario discutirlo en relación con los puntos de conversación dentro del alcance</a:t>
              </a:r>
            </a:p>
            <a:p>
              <a:pPr marL="347345" lvl="1" indent="-228600">
                <a:lnSpc>
                  <a:spcPct val="100000"/>
                </a:lnSpc>
                <a:spcBef>
                  <a:spcPts val="0"/>
                </a:spcBef>
                <a:spcAft>
                  <a:spcPts val="1200"/>
                </a:spcAft>
                <a:buClrTx/>
                <a:buSzPct val="100000"/>
                <a:buFont typeface="Wingdings" pitchFamily="2" charset="2"/>
                <a:buChar char="§"/>
                <a:tabLst>
                  <a:tab pos="231775" algn="l"/>
                </a:tabLst>
                <a:defRPr/>
              </a:pPr>
              <a:r>
                <a:rPr lang="es-MX" sz="1200">
                  <a:solidFill>
                    <a:schemeClr val="bg1"/>
                  </a:solidFill>
                  <a:latin typeface="Arial"/>
                </a:rPr>
                <a:t>Elementos que se encuentran en el siguiente nivel de detalle y que no tenemos la capacidad de abordar en esta sesión</a:t>
              </a:r>
              <a:endParaRPr lang="en-US" sz="1200">
                <a:solidFill>
                  <a:schemeClr val="bg1"/>
                </a:solidFill>
                <a:latin typeface="Arial"/>
              </a:endParaRPr>
            </a:p>
          </p:txBody>
        </p:sp>
        <p:pic>
          <p:nvPicPr>
            <p:cNvPr id="10" name="Picture 9">
              <a:extLst>
                <a:ext uri="{FF2B5EF4-FFF2-40B4-BE49-F238E27FC236}">
                  <a16:creationId xmlns:a16="http://schemas.microsoft.com/office/drawing/2014/main" id="{9CA1C48D-96A4-ED06-6188-D5739E6908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5892" y="4487603"/>
              <a:ext cx="1130793" cy="838200"/>
            </a:xfrm>
            <a:prstGeom prst="rect">
              <a:avLst/>
            </a:prstGeom>
          </p:spPr>
        </p:pic>
        <p:pic>
          <p:nvPicPr>
            <p:cNvPr id="11" name="Picture 10">
              <a:extLst>
                <a:ext uri="{FF2B5EF4-FFF2-40B4-BE49-F238E27FC236}">
                  <a16:creationId xmlns:a16="http://schemas.microsoft.com/office/drawing/2014/main" id="{736576F5-B8B7-1F0F-36CB-632FAAB72F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3492" y="1325200"/>
              <a:ext cx="1524000" cy="1014824"/>
            </a:xfrm>
            <a:prstGeom prst="rect">
              <a:avLst/>
            </a:prstGeom>
          </p:spPr>
        </p:pic>
        <p:sp>
          <p:nvSpPr>
            <p:cNvPr id="12" name="Content Placeholder 3">
              <a:extLst>
                <a:ext uri="{FF2B5EF4-FFF2-40B4-BE49-F238E27FC236}">
                  <a16:creationId xmlns:a16="http://schemas.microsoft.com/office/drawing/2014/main" id="{ACD050B9-A0C9-95FB-9E75-09CE535810C3}"/>
                </a:ext>
              </a:extLst>
            </p:cNvPr>
            <p:cNvSpPr txBox="1">
              <a:spLocks/>
            </p:cNvSpPr>
            <p:nvPr/>
          </p:nvSpPr>
          <p:spPr>
            <a:xfrm>
              <a:off x="2351288" y="2326707"/>
              <a:ext cx="8498890" cy="2160896"/>
            </a:xfrm>
            <a:prstGeom prst="rect">
              <a:avLst/>
            </a:prstGeom>
          </p:spPr>
          <p:txBody>
            <a:bodyPr lIns="91440" tIns="45720" rIns="91440" bIns="45720" numCol="2" anchor="t"/>
            <a:lstStyle>
              <a:lvl1pPr marL="342900" indent="-342900" algn="l" rtl="0" eaLnBrk="0" fontAlgn="base" hangingPunct="0">
                <a:lnSpc>
                  <a:spcPct val="106000"/>
                </a:lnSpc>
                <a:spcBef>
                  <a:spcPct val="80000"/>
                </a:spcBef>
                <a:spcAft>
                  <a:spcPct val="0"/>
                </a:spcAft>
                <a:buClr>
                  <a:schemeClr val="tx1"/>
                </a:buClr>
                <a:buSzPct val="80000"/>
                <a:defRPr sz="1100">
                  <a:solidFill>
                    <a:schemeClr val="tx1"/>
                  </a:solidFill>
                  <a:latin typeface="+mn-lt"/>
                  <a:ea typeface="+mn-ea"/>
                  <a:cs typeface="+mn-cs"/>
                </a:defRPr>
              </a:lvl1pPr>
              <a:lvl2pPr marL="169863" indent="-168275" algn="l" rtl="0" eaLnBrk="0" fontAlgn="base" hangingPunct="0">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0" fontAlgn="base" hangingPunct="0">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0" fontAlgn="base" hangingPunct="0">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0" fontAlgn="base" hangingPunct="0">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a:lstStyle>
            <a:p>
              <a:pPr marL="347345" lvl="1" indent="-228600">
                <a:lnSpc>
                  <a:spcPct val="100000"/>
                </a:lnSpc>
                <a:spcBef>
                  <a:spcPts val="0"/>
                </a:spcBef>
                <a:spcAft>
                  <a:spcPts val="1200"/>
                </a:spcAft>
                <a:buClrTx/>
                <a:buFont typeface="Wingdings" pitchFamily="2" charset="2"/>
                <a:buChar char="§"/>
                <a:defRPr/>
              </a:pPr>
              <a:r>
                <a:rPr lang="en-US" sz="1200">
                  <a:solidFill>
                    <a:schemeClr val="bg1"/>
                  </a:solidFill>
                  <a:latin typeface="Arial"/>
                  <a:cs typeface="Arial"/>
                </a:rPr>
                <a:t>Estamos </a:t>
              </a:r>
              <a:r>
                <a:rPr lang="en-US" sz="1200" err="1">
                  <a:solidFill>
                    <a:schemeClr val="bg1"/>
                  </a:solidFill>
                  <a:latin typeface="Arial"/>
                  <a:cs typeface="Arial"/>
                </a:rPr>
                <a:t>en</a:t>
              </a:r>
              <a:r>
                <a:rPr lang="en-US" sz="1200">
                  <a:solidFill>
                    <a:schemeClr val="bg1"/>
                  </a:solidFill>
                  <a:latin typeface="Arial"/>
                  <a:cs typeface="Arial"/>
                </a:rPr>
                <a:t> un "</a:t>
              </a:r>
              <a:r>
                <a:rPr lang="en-US" sz="1200" err="1">
                  <a:solidFill>
                    <a:schemeClr val="bg1"/>
                  </a:solidFill>
                  <a:latin typeface="Arial"/>
                  <a:cs typeface="Arial"/>
                </a:rPr>
                <a:t>ambiente</a:t>
              </a:r>
              <a:r>
                <a:rPr lang="en-US" sz="1200">
                  <a:solidFill>
                    <a:schemeClr val="bg1"/>
                  </a:solidFill>
                  <a:latin typeface="Arial"/>
                  <a:cs typeface="Arial"/>
                </a:rPr>
                <a:t> </a:t>
              </a:r>
              <a:r>
                <a:rPr lang="en-US" sz="1200" err="1">
                  <a:solidFill>
                    <a:schemeClr val="bg1"/>
                  </a:solidFill>
                  <a:latin typeface="Arial"/>
                  <a:cs typeface="Arial"/>
                </a:rPr>
                <a:t>seguro</a:t>
              </a:r>
              <a:r>
                <a:rPr lang="en-US" sz="1200">
                  <a:solidFill>
                    <a:schemeClr val="bg1"/>
                  </a:solidFill>
                  <a:latin typeface="Arial"/>
                  <a:cs typeface="Arial"/>
                </a:rPr>
                <a:t>"</a:t>
              </a:r>
              <a:endParaRPr lang="en-US" sz="1200">
                <a:solidFill>
                  <a:schemeClr val="bg1"/>
                </a:solidFill>
                <a:latin typeface="Arial"/>
              </a:endParaRPr>
            </a:p>
            <a:p>
              <a:pPr marL="347345" lvl="1" indent="-228600">
                <a:lnSpc>
                  <a:spcPct val="100000"/>
                </a:lnSpc>
                <a:spcBef>
                  <a:spcPts val="0"/>
                </a:spcBef>
                <a:spcAft>
                  <a:spcPts val="1200"/>
                </a:spcAft>
                <a:buClrTx/>
                <a:buFont typeface="Wingdings" pitchFamily="2" charset="2"/>
                <a:buChar char="§"/>
                <a:defRPr/>
              </a:pPr>
              <a:r>
                <a:rPr lang="en-US" sz="1200" err="1">
                  <a:solidFill>
                    <a:schemeClr val="bg1"/>
                  </a:solidFill>
                  <a:latin typeface="Arial"/>
                </a:rPr>
                <a:t>Expresar</a:t>
              </a:r>
              <a:r>
                <a:rPr lang="en-US" sz="1200">
                  <a:solidFill>
                    <a:schemeClr val="bg1"/>
                  </a:solidFill>
                  <a:latin typeface="Arial"/>
                </a:rPr>
                <a:t> lo que </a:t>
              </a:r>
              <a:r>
                <a:rPr lang="en-US" sz="1200" err="1">
                  <a:solidFill>
                    <a:schemeClr val="bg1"/>
                  </a:solidFill>
                  <a:latin typeface="Arial"/>
                </a:rPr>
                <a:t>piensas</a:t>
              </a:r>
              <a:r>
                <a:rPr lang="en-US" sz="1200">
                  <a:solidFill>
                    <a:schemeClr val="bg1"/>
                  </a:solidFill>
                  <a:latin typeface="Arial"/>
                </a:rPr>
                <a:t> con </a:t>
              </a:r>
              <a:r>
                <a:rPr lang="en-US" sz="1200" err="1">
                  <a:solidFill>
                    <a:schemeClr val="bg1"/>
                  </a:solidFill>
                  <a:latin typeface="Arial"/>
                </a:rPr>
                <a:t>candidez</a:t>
              </a:r>
              <a:endParaRPr lang="en-US" sz="1200">
                <a:solidFill>
                  <a:schemeClr val="bg1"/>
                </a:solidFill>
                <a:latin typeface="Arial"/>
                <a:cs typeface="Arial"/>
              </a:endParaRPr>
            </a:p>
            <a:p>
              <a:pPr marL="347345" lvl="1" indent="-228600">
                <a:lnSpc>
                  <a:spcPct val="100000"/>
                </a:lnSpc>
                <a:spcBef>
                  <a:spcPts val="0"/>
                </a:spcBef>
                <a:spcAft>
                  <a:spcPts val="1200"/>
                </a:spcAft>
                <a:buClrTx/>
                <a:buFont typeface="Wingdings" pitchFamily="2" charset="2"/>
                <a:buChar char="§"/>
                <a:defRPr/>
              </a:pPr>
              <a:r>
                <a:rPr lang="en-US" sz="1200" err="1">
                  <a:solidFill>
                    <a:schemeClr val="bg1"/>
                  </a:solidFill>
                  <a:latin typeface="Arial"/>
                </a:rPr>
                <a:t>Escuchar</a:t>
              </a:r>
              <a:r>
                <a:rPr lang="en-US" sz="1200">
                  <a:solidFill>
                    <a:schemeClr val="bg1"/>
                  </a:solidFill>
                  <a:latin typeface="Arial"/>
                </a:rPr>
                <a:t> a </a:t>
              </a:r>
              <a:r>
                <a:rPr lang="en-US" sz="1200" err="1">
                  <a:solidFill>
                    <a:schemeClr val="bg1"/>
                  </a:solidFill>
                  <a:latin typeface="Arial"/>
                </a:rPr>
                <a:t>tus</a:t>
              </a:r>
              <a:r>
                <a:rPr lang="en-US" sz="1200">
                  <a:solidFill>
                    <a:schemeClr val="bg1"/>
                  </a:solidFill>
                  <a:latin typeface="Arial"/>
                </a:rPr>
                <a:t> </a:t>
              </a:r>
              <a:r>
                <a:rPr lang="en-US" sz="1200" err="1">
                  <a:solidFill>
                    <a:schemeClr val="bg1"/>
                  </a:solidFill>
                  <a:latin typeface="Arial"/>
                </a:rPr>
                <a:t>colegas</a:t>
              </a:r>
              <a:r>
                <a:rPr lang="en-US" sz="1200">
                  <a:solidFill>
                    <a:schemeClr val="bg1"/>
                  </a:solidFill>
                  <a:latin typeface="Arial"/>
                </a:rPr>
                <a:t> con </a:t>
              </a:r>
              <a:r>
                <a:rPr lang="en-US" sz="1200" err="1">
                  <a:solidFill>
                    <a:schemeClr val="bg1"/>
                  </a:solidFill>
                  <a:latin typeface="Arial"/>
                </a:rPr>
                <a:t>apertura</a:t>
              </a:r>
              <a:endParaRPr lang="en-US" sz="1200">
                <a:solidFill>
                  <a:schemeClr val="bg1"/>
                </a:solidFill>
                <a:latin typeface="Arial"/>
                <a:cs typeface="Arial"/>
              </a:endParaRPr>
            </a:p>
            <a:p>
              <a:pPr marL="347345" lvl="1" indent="-228600">
                <a:lnSpc>
                  <a:spcPct val="100000"/>
                </a:lnSpc>
                <a:spcBef>
                  <a:spcPts val="0"/>
                </a:spcBef>
                <a:spcAft>
                  <a:spcPts val="1200"/>
                </a:spcAft>
                <a:buClrTx/>
                <a:buFont typeface="Wingdings" pitchFamily="2" charset="2"/>
                <a:buChar char="§"/>
                <a:defRPr/>
              </a:pPr>
              <a:r>
                <a:rPr lang="en-US" sz="1200" err="1">
                  <a:solidFill>
                    <a:schemeClr val="bg1"/>
                  </a:solidFill>
                  <a:latin typeface="Arial"/>
                </a:rPr>
                <a:t>Pensemos</a:t>
              </a:r>
              <a:r>
                <a:rPr lang="en-US" sz="1200">
                  <a:solidFill>
                    <a:schemeClr val="bg1"/>
                  </a:solidFill>
                  <a:latin typeface="Arial"/>
                </a:rPr>
                <a:t> </a:t>
              </a:r>
              <a:r>
                <a:rPr lang="en-US" sz="1200" err="1">
                  <a:solidFill>
                    <a:schemeClr val="bg1"/>
                  </a:solidFill>
                  <a:latin typeface="Arial"/>
                </a:rPr>
                <a:t>positivamente</a:t>
              </a:r>
              <a:endParaRPr lang="en-US" sz="1200">
                <a:solidFill>
                  <a:schemeClr val="bg1"/>
                </a:solidFill>
                <a:latin typeface="Arial"/>
                <a:cs typeface="Arial"/>
              </a:endParaRPr>
            </a:p>
            <a:p>
              <a:pPr marL="347345" lvl="1" indent="-228600">
                <a:lnSpc>
                  <a:spcPct val="100000"/>
                </a:lnSpc>
                <a:spcBef>
                  <a:spcPts val="0"/>
                </a:spcBef>
                <a:spcAft>
                  <a:spcPts val="1200"/>
                </a:spcAft>
                <a:buClrTx/>
                <a:buFont typeface="Wingdings" pitchFamily="2" charset="2"/>
                <a:buChar char="§"/>
                <a:defRPr/>
              </a:pPr>
              <a:r>
                <a:rPr lang="en-US" sz="1200" err="1">
                  <a:solidFill>
                    <a:schemeClr val="bg1"/>
                  </a:solidFill>
                  <a:latin typeface="Arial"/>
                  <a:cs typeface="Arial"/>
                </a:rPr>
                <a:t>Foco</a:t>
              </a:r>
              <a:r>
                <a:rPr lang="en-US" sz="1200">
                  <a:solidFill>
                    <a:schemeClr val="bg1"/>
                  </a:solidFill>
                  <a:latin typeface="Arial"/>
                  <a:cs typeface="Arial"/>
                </a:rPr>
                <a:t> </a:t>
              </a:r>
              <a:r>
                <a:rPr lang="en-US" sz="1200" err="1">
                  <a:solidFill>
                    <a:schemeClr val="bg1"/>
                  </a:solidFill>
                  <a:latin typeface="Arial"/>
                  <a:cs typeface="Arial"/>
                </a:rPr>
                <a:t>en</a:t>
              </a:r>
              <a:r>
                <a:rPr lang="en-US" sz="1200">
                  <a:solidFill>
                    <a:schemeClr val="bg1"/>
                  </a:solidFill>
                  <a:latin typeface="Arial"/>
                  <a:cs typeface="Arial"/>
                </a:rPr>
                <a:t> lo </a:t>
              </a:r>
              <a:r>
                <a:rPr lang="en-US" sz="1200" err="1">
                  <a:solidFill>
                    <a:schemeClr val="bg1"/>
                  </a:solidFill>
                  <a:latin typeface="Arial"/>
                  <a:cs typeface="Arial"/>
                </a:rPr>
                <a:t>accionable</a:t>
              </a:r>
              <a:endParaRPr lang="en-US" sz="1200">
                <a:solidFill>
                  <a:schemeClr val="bg1"/>
                </a:solidFill>
                <a:latin typeface="Arial"/>
              </a:endParaRPr>
            </a:p>
            <a:p>
              <a:pPr marL="347345" lvl="1" indent="-228600">
                <a:lnSpc>
                  <a:spcPct val="100000"/>
                </a:lnSpc>
                <a:spcBef>
                  <a:spcPts val="0"/>
                </a:spcBef>
                <a:spcAft>
                  <a:spcPts val="1200"/>
                </a:spcAft>
                <a:buClrTx/>
                <a:buFont typeface="Wingdings" pitchFamily="2" charset="2"/>
                <a:buChar char="§"/>
                <a:defRPr/>
              </a:pPr>
              <a:r>
                <a:rPr lang="en-US" sz="1200" err="1">
                  <a:solidFill>
                    <a:schemeClr val="bg1"/>
                  </a:solidFill>
                  <a:latin typeface="Arial"/>
                </a:rPr>
                <a:t>Apagar</a:t>
              </a:r>
              <a:r>
                <a:rPr lang="en-US" sz="1200">
                  <a:solidFill>
                    <a:schemeClr val="bg1"/>
                  </a:solidFill>
                  <a:latin typeface="Arial"/>
                </a:rPr>
                <a:t> </a:t>
              </a:r>
              <a:r>
                <a:rPr lang="en-US" sz="1200" err="1">
                  <a:solidFill>
                    <a:schemeClr val="bg1"/>
                  </a:solidFill>
                  <a:latin typeface="Arial"/>
                </a:rPr>
                <a:t>Portátiles</a:t>
              </a:r>
              <a:r>
                <a:rPr lang="en-US" sz="1200">
                  <a:solidFill>
                    <a:schemeClr val="bg1"/>
                  </a:solidFill>
                  <a:latin typeface="Arial"/>
                </a:rPr>
                <a:t>/</a:t>
              </a:r>
              <a:r>
                <a:rPr lang="en-US" sz="1200" err="1">
                  <a:solidFill>
                    <a:schemeClr val="bg1"/>
                  </a:solidFill>
                  <a:latin typeface="Arial"/>
                </a:rPr>
                <a:t>celulares</a:t>
              </a:r>
              <a:endParaRPr lang="en-US" sz="1200">
                <a:solidFill>
                  <a:schemeClr val="bg1"/>
                </a:solidFill>
                <a:latin typeface="Arial"/>
                <a:cs typeface="Arial"/>
              </a:endParaRPr>
            </a:p>
            <a:p>
              <a:pPr marL="347345" lvl="1" indent="-228600">
                <a:lnSpc>
                  <a:spcPct val="100000"/>
                </a:lnSpc>
                <a:spcBef>
                  <a:spcPts val="0"/>
                </a:spcBef>
                <a:spcAft>
                  <a:spcPts val="1200"/>
                </a:spcAft>
                <a:buClrTx/>
                <a:buFont typeface="Wingdings" pitchFamily="2" charset="2"/>
                <a:buChar char="§"/>
                <a:defRPr/>
              </a:pPr>
              <a:r>
                <a:rPr lang="es-MX" sz="1200">
                  <a:solidFill>
                    <a:schemeClr val="bg1"/>
                  </a:solidFill>
                  <a:latin typeface="Arial"/>
                </a:rPr>
                <a:t>Hablar de a uno</a:t>
              </a:r>
              <a:endParaRPr lang="en-US" sz="1200">
                <a:solidFill>
                  <a:schemeClr val="bg1"/>
                </a:solidFill>
                <a:latin typeface="Arial"/>
                <a:cs typeface="Arial"/>
              </a:endParaRPr>
            </a:p>
            <a:p>
              <a:pPr marL="347345" lvl="1" indent="-228600">
                <a:lnSpc>
                  <a:spcPct val="100000"/>
                </a:lnSpc>
                <a:spcBef>
                  <a:spcPts val="0"/>
                </a:spcBef>
                <a:spcAft>
                  <a:spcPts val="1200"/>
                </a:spcAft>
                <a:buClrTx/>
                <a:buFont typeface="Wingdings" pitchFamily="2" charset="2"/>
                <a:buChar char="§"/>
                <a:defRPr/>
              </a:pPr>
              <a:r>
                <a:rPr lang="en-US" sz="1200" err="1">
                  <a:solidFill>
                    <a:schemeClr val="bg1"/>
                  </a:solidFill>
                  <a:latin typeface="Arial"/>
                </a:rPr>
                <a:t>Evitar</a:t>
              </a:r>
              <a:r>
                <a:rPr lang="en-US" sz="1200">
                  <a:solidFill>
                    <a:schemeClr val="bg1"/>
                  </a:solidFill>
                  <a:latin typeface="Arial"/>
                </a:rPr>
                <a:t> </a:t>
              </a:r>
              <a:r>
                <a:rPr lang="en-US" sz="1200" err="1">
                  <a:solidFill>
                    <a:schemeClr val="bg1"/>
                  </a:solidFill>
                  <a:latin typeface="Arial"/>
                </a:rPr>
                <a:t>demasiados</a:t>
              </a:r>
              <a:r>
                <a:rPr lang="en-US" sz="1200">
                  <a:solidFill>
                    <a:schemeClr val="bg1"/>
                  </a:solidFill>
                  <a:latin typeface="Arial"/>
                </a:rPr>
                <a:t> </a:t>
              </a:r>
              <a:r>
                <a:rPr lang="en-US" sz="1200" err="1">
                  <a:solidFill>
                    <a:schemeClr val="bg1"/>
                  </a:solidFill>
                  <a:latin typeface="Arial"/>
                </a:rPr>
                <a:t>detalles</a:t>
              </a:r>
              <a:r>
                <a:rPr lang="en-US" sz="1200">
                  <a:solidFill>
                    <a:schemeClr val="bg1"/>
                  </a:solidFill>
                  <a:latin typeface="Arial"/>
                </a:rPr>
                <a:t>, a </a:t>
              </a:r>
              <a:r>
                <a:rPr lang="en-US" sz="1200" err="1">
                  <a:solidFill>
                    <a:schemeClr val="bg1"/>
                  </a:solidFill>
                  <a:latin typeface="Arial"/>
                </a:rPr>
                <a:t>menos</a:t>
              </a:r>
              <a:r>
                <a:rPr lang="en-US" sz="1200">
                  <a:solidFill>
                    <a:schemeClr val="bg1"/>
                  </a:solidFill>
                  <a:latin typeface="Arial"/>
                </a:rPr>
                <a:t> que sea </a:t>
              </a:r>
              <a:r>
                <a:rPr lang="en-US" sz="1200" err="1">
                  <a:solidFill>
                    <a:schemeClr val="bg1"/>
                  </a:solidFill>
                  <a:latin typeface="Arial"/>
                </a:rPr>
                <a:t>absolutamente</a:t>
              </a:r>
              <a:r>
                <a:rPr lang="en-US" sz="1200">
                  <a:solidFill>
                    <a:schemeClr val="bg1"/>
                  </a:solidFill>
                  <a:latin typeface="Arial"/>
                </a:rPr>
                <a:t> </a:t>
              </a:r>
              <a:r>
                <a:rPr lang="en-US" sz="1200" err="1">
                  <a:solidFill>
                    <a:schemeClr val="bg1"/>
                  </a:solidFill>
                  <a:latin typeface="Arial"/>
                </a:rPr>
                <a:t>necesario</a:t>
              </a:r>
              <a:endParaRPr lang="en-US" sz="1200">
                <a:solidFill>
                  <a:schemeClr val="bg1"/>
                </a:solidFill>
                <a:latin typeface="Arial"/>
                <a:cs typeface="Arial"/>
              </a:endParaRPr>
            </a:p>
            <a:p>
              <a:pPr marL="347345" lvl="1" indent="-228600">
                <a:lnSpc>
                  <a:spcPct val="100000"/>
                </a:lnSpc>
                <a:spcBef>
                  <a:spcPts val="0"/>
                </a:spcBef>
                <a:spcAft>
                  <a:spcPts val="1200"/>
                </a:spcAft>
                <a:buClrTx/>
                <a:buFont typeface="Wingdings" pitchFamily="2" charset="2"/>
                <a:buChar char="§"/>
                <a:defRPr/>
              </a:pPr>
              <a:r>
                <a:rPr lang="es-MX" sz="1200">
                  <a:solidFill>
                    <a:schemeClr val="bg1"/>
                  </a:solidFill>
                  <a:latin typeface="Arial"/>
                </a:rPr>
                <a:t>Sentirse cómodo con algunas preguntas abiertas</a:t>
              </a:r>
              <a:endParaRPr lang="es-MX" sz="1200">
                <a:solidFill>
                  <a:schemeClr val="bg1"/>
                </a:solidFill>
                <a:latin typeface="Arial"/>
                <a:cs typeface="Arial"/>
              </a:endParaRPr>
            </a:p>
            <a:p>
              <a:pPr marL="347345" lvl="1" indent="-228600">
                <a:lnSpc>
                  <a:spcPct val="100000"/>
                </a:lnSpc>
                <a:spcBef>
                  <a:spcPts val="0"/>
                </a:spcBef>
                <a:spcAft>
                  <a:spcPts val="1200"/>
                </a:spcAft>
                <a:buClrTx/>
                <a:buFont typeface="Wingdings" pitchFamily="2" charset="2"/>
                <a:buChar char="§"/>
                <a:defRPr/>
              </a:pPr>
              <a:r>
                <a:rPr lang="en-US" sz="1200" err="1">
                  <a:solidFill>
                    <a:schemeClr val="bg1"/>
                  </a:solidFill>
                  <a:latin typeface="Arial"/>
                </a:rPr>
                <a:t>Respetar</a:t>
              </a:r>
              <a:r>
                <a:rPr lang="en-US" sz="1200">
                  <a:solidFill>
                    <a:schemeClr val="bg1"/>
                  </a:solidFill>
                  <a:latin typeface="Arial"/>
                </a:rPr>
                <a:t> la </a:t>
              </a:r>
              <a:r>
                <a:rPr lang="en-US" sz="1200" err="1">
                  <a:solidFill>
                    <a:schemeClr val="bg1"/>
                  </a:solidFill>
                  <a:latin typeface="Arial"/>
                </a:rPr>
                <a:t>confidencialidad</a:t>
              </a:r>
              <a:endParaRPr lang="en-US" sz="1200">
                <a:solidFill>
                  <a:schemeClr val="bg1"/>
                </a:solidFill>
                <a:latin typeface="Arial"/>
                <a:cs typeface="Arial"/>
              </a:endParaRPr>
            </a:p>
          </p:txBody>
        </p:sp>
      </p:grpSp>
    </p:spTree>
    <p:extLst>
      <p:ext uri="{BB962C8B-B14F-4D97-AF65-F5344CB8AC3E}">
        <p14:creationId xmlns:p14="http://schemas.microsoft.com/office/powerpoint/2010/main" val="609377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671A3-EF2E-C6BC-3E8A-3F1C4B57B741}"/>
            </a:ext>
          </a:extLst>
        </p:cNvPr>
        <p:cNvGrpSpPr/>
        <p:nvPr/>
      </p:nvGrpSpPr>
      <p:grpSpPr>
        <a:xfrm>
          <a:off x="0" y="0"/>
          <a:ext cx="0" cy="0"/>
          <a:chOff x="0" y="0"/>
          <a:chExt cx="0" cy="0"/>
        </a:xfrm>
      </p:grpSpPr>
      <p:sp>
        <p:nvSpPr>
          <p:cNvPr id="28" name="Title 1">
            <a:extLst>
              <a:ext uri="{FF2B5EF4-FFF2-40B4-BE49-F238E27FC236}">
                <a16:creationId xmlns:a16="http://schemas.microsoft.com/office/drawing/2014/main" id="{058F6FF3-248A-434C-E7E2-7B516265B619}"/>
              </a:ext>
            </a:extLst>
          </p:cNvPr>
          <p:cNvSpPr>
            <a:spLocks noGrp="1"/>
          </p:cNvSpPr>
          <p:nvPr>
            <p:ph type="title"/>
          </p:nvPr>
        </p:nvSpPr>
        <p:spPr>
          <a:xfrm>
            <a:off x="933450" y="108408"/>
            <a:ext cx="10325100" cy="691243"/>
          </a:xfrm>
        </p:spPr>
        <p:txBody>
          <a:bodyPr/>
          <a:lstStyle/>
          <a:p>
            <a:r>
              <a:rPr lang="es" sz="2800">
                <a:latin typeface="Open Sans Light" panose="020B0306030504020204" pitchFamily="34" charset="0"/>
                <a:ea typeface="Open Sans Light" panose="020B0306030504020204" pitchFamily="34" charset="0"/>
                <a:cs typeface="Open Sans Light" panose="020B0306030504020204" pitchFamily="34" charset="0"/>
              </a:rPr>
              <a:t>Reconsidere sus operaciones tecnológicas: Cómo se “Comporta" la Tecnología</a:t>
            </a:r>
            <a:endParaRPr lang="en-US" sz="28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Diagonal Corners Rounded 28">
            <a:extLst>
              <a:ext uri="{FF2B5EF4-FFF2-40B4-BE49-F238E27FC236}">
                <a16:creationId xmlns:a16="http://schemas.microsoft.com/office/drawing/2014/main" id="{BF2B9721-98F8-52E6-17E8-0A901A9DF1FF}"/>
              </a:ext>
            </a:extLst>
          </p:cNvPr>
          <p:cNvSpPr>
            <a:spLocks/>
          </p:cNvSpPr>
          <p:nvPr/>
        </p:nvSpPr>
        <p:spPr bwMode="gray">
          <a:xfrm>
            <a:off x="456825" y="1268569"/>
            <a:ext cx="11040623" cy="453600"/>
          </a:xfrm>
          <a:prstGeom prst="round2DiagRect">
            <a:avLst/>
          </a:prstGeom>
          <a:noFill/>
          <a:ln w="19050" algn="ctr">
            <a:solidFill>
              <a:srgbClr val="2585AD"/>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046A38"/>
              </a:solidFill>
              <a:effectLst/>
              <a:uLnTx/>
              <a:uFillTx/>
              <a:latin typeface="Calibri Light"/>
              <a:ea typeface="+mn-ea"/>
              <a:cs typeface="+mn-cs"/>
            </a:endParaRPr>
          </a:p>
        </p:txBody>
      </p:sp>
      <p:sp>
        <p:nvSpPr>
          <p:cNvPr id="30" name="object 4">
            <a:extLst>
              <a:ext uri="{FF2B5EF4-FFF2-40B4-BE49-F238E27FC236}">
                <a16:creationId xmlns:a16="http://schemas.microsoft.com/office/drawing/2014/main" id="{2E9E28DB-642F-90A1-7EFD-AF680068C38E}"/>
              </a:ext>
            </a:extLst>
          </p:cNvPr>
          <p:cNvSpPr txBox="1">
            <a:spLocks/>
          </p:cNvSpPr>
          <p:nvPr/>
        </p:nvSpPr>
        <p:spPr>
          <a:xfrm>
            <a:off x="465696" y="2420931"/>
            <a:ext cx="5120301" cy="1517338"/>
          </a:xfrm>
          <a:prstGeom prst="rect">
            <a:avLst/>
          </a:prstGeom>
        </p:spPr>
        <p:txBody>
          <a:bodyPr vert="horz" wrap="square" lIns="0" tIns="0" rIns="91440" bIns="0" rtlCol="0">
            <a:spAutoFit/>
          </a:bodyPr>
          <a:lstStyle/>
          <a:p>
            <a:pPr marL="0" marR="0" lvl="0" indent="0" algn="l" defTabSz="914400" rtl="0" eaLnBrk="1" fontAlgn="auto" latinLnBrk="0" hangingPunct="1">
              <a:lnSpc>
                <a:spcPct val="85000"/>
              </a:lnSpc>
              <a:spcBef>
                <a:spcPts val="600"/>
              </a:spcBef>
              <a:spcAft>
                <a:spcPts val="0"/>
              </a:spcAft>
              <a:buClrTx/>
              <a:buSzTx/>
              <a:buFontTx/>
              <a:buNone/>
              <a:tabLst/>
              <a:defRPr/>
            </a:pPr>
            <a:r>
              <a:rPr kumimoji="0" lang="es" sz="1600" b="1" i="0" u="none" strike="noStrike" kern="1200" cap="all" spc="0" normalizeH="0" baseline="0" noProof="0">
                <a:ln>
                  <a:noFill/>
                </a:ln>
                <a:solidFill>
                  <a:srgbClr val="2585AD"/>
                </a:solidFill>
                <a:effectLst/>
                <a:uLnTx/>
                <a:uFillTx/>
                <a:latin typeface="Calibri" panose="020F0502020204030204" pitchFamily="34" charset="0"/>
                <a:ea typeface="+mn-ea"/>
                <a:cs typeface="Calibri" panose="020F0502020204030204" pitchFamily="34" charset="0"/>
                <a:sym typeface="Open Sans"/>
              </a:rPr>
              <a:t>IDENTIFICAR PROCESOS CRITICOS</a:t>
            </a:r>
          </a:p>
          <a:p>
            <a:pPr marL="0" marR="0" lvl="0" indent="0" algn="l" defTabSz="914400" rtl="0" eaLnBrk="1" fontAlgn="auto" latinLnBrk="0" hangingPunct="1">
              <a:lnSpc>
                <a:spcPct val="100000"/>
              </a:lnSpc>
              <a:spcBef>
                <a:spcPts val="600"/>
              </a:spcBef>
              <a:spcAft>
                <a:spcPts val="0"/>
              </a:spcAft>
              <a:buClrTx/>
              <a:buSzTx/>
              <a:buFontTx/>
              <a:buNone/>
              <a:tabLst/>
              <a:defRPr/>
            </a:pPr>
            <a:r>
              <a:rPr lang="es-419" sz="1600">
                <a:solidFill>
                  <a:schemeClr val="bg1"/>
                </a:solidFill>
                <a:latin typeface="Calibri" panose="020F0502020204030204" pitchFamily="34" charset="0"/>
              </a:rPr>
              <a:t>A</a:t>
            </a:r>
            <a:r>
              <a:rPr kumimoji="0" lang="es" sz="1600" b="0" i="0" u="none" strike="noStrike" kern="1200" cap="none" spc="0" normalizeH="0" baseline="0" noProof="0">
                <a:ln>
                  <a:noFill/>
                </a:ln>
                <a:solidFill>
                  <a:schemeClr val="bg1"/>
                </a:solidFill>
                <a:effectLst/>
                <a:uLnTx/>
                <a:uFillTx/>
                <a:latin typeface="Calibri" panose="020F0502020204030204" pitchFamily="34" charset="0"/>
                <a:ea typeface="+mn-ea"/>
                <a:cs typeface="+mn-cs"/>
              </a:rPr>
              <a:t>nalizar que tareas tiene mayor impacto en la productividad y cuales son mas propensas a errores humanos. Priorizar las automatizaciones en areas como control de plagas de sensores o planificacion de cosechas basadas en datos climaticos.</a:t>
            </a:r>
          </a:p>
        </p:txBody>
      </p:sp>
      <p:grpSp>
        <p:nvGrpSpPr>
          <p:cNvPr id="31" name="Group 317">
            <a:extLst>
              <a:ext uri="{FF2B5EF4-FFF2-40B4-BE49-F238E27FC236}">
                <a16:creationId xmlns:a16="http://schemas.microsoft.com/office/drawing/2014/main" id="{AAE37A99-818D-6A51-25E8-012FCAABC581}"/>
              </a:ext>
            </a:extLst>
          </p:cNvPr>
          <p:cNvGrpSpPr>
            <a:grpSpLocks noChangeAspect="1"/>
          </p:cNvGrpSpPr>
          <p:nvPr/>
        </p:nvGrpSpPr>
        <p:grpSpPr bwMode="auto">
          <a:xfrm>
            <a:off x="2355611" y="1337064"/>
            <a:ext cx="324000" cy="324000"/>
            <a:chOff x="2718" y="1165"/>
            <a:chExt cx="340" cy="340"/>
          </a:xfrm>
          <a:solidFill>
            <a:srgbClr val="2DA1D1"/>
          </a:solidFill>
        </p:grpSpPr>
        <p:sp>
          <p:nvSpPr>
            <p:cNvPr id="32" name="Freeform 318">
              <a:extLst>
                <a:ext uri="{FF2B5EF4-FFF2-40B4-BE49-F238E27FC236}">
                  <a16:creationId xmlns:a16="http://schemas.microsoft.com/office/drawing/2014/main" id="{2F435972-494A-4FDF-876A-7ADC6F7EAF3F}"/>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svg="http://schemas.microsoft.com/office/drawing/2016/SVG/main" xmlns:v="urn:schemas-microsoft-com:vml"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3" name="Freeform 319">
              <a:extLst>
                <a:ext uri="{FF2B5EF4-FFF2-40B4-BE49-F238E27FC236}">
                  <a16:creationId xmlns:a16="http://schemas.microsoft.com/office/drawing/2014/main" id="{B5F0A9AE-1659-4467-538B-07D45CFDB915}"/>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svg="http://schemas.microsoft.com/office/drawing/2016/SVG/main" xmlns:v="urn:schemas-microsoft-com:vml"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35" name="TextBox 34">
            <a:extLst>
              <a:ext uri="{FF2B5EF4-FFF2-40B4-BE49-F238E27FC236}">
                <a16:creationId xmlns:a16="http://schemas.microsoft.com/office/drawing/2014/main" id="{E405308D-D1AB-E5A4-36ED-1388936458E7}"/>
              </a:ext>
            </a:extLst>
          </p:cNvPr>
          <p:cNvSpPr txBox="1">
            <a:spLocks/>
          </p:cNvSpPr>
          <p:nvPr/>
        </p:nvSpPr>
        <p:spPr>
          <a:xfrm>
            <a:off x="2754298" y="1362173"/>
            <a:ext cx="688276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600" b="1" i="0" u="none" strike="noStrike" kern="1200" cap="none" spc="0" normalizeH="0" baseline="0" noProof="0">
                <a:ln>
                  <a:noFill/>
                </a:ln>
                <a:solidFill>
                  <a:srgbClr val="2DA1D1"/>
                </a:solidFill>
                <a:effectLst/>
                <a:uLnTx/>
                <a:uFillTx/>
                <a:latin typeface="Calibri"/>
                <a:ea typeface="+mn-ea"/>
                <a:cs typeface="+mn-cs"/>
              </a:rPr>
              <a:t>¿Cómo puedo fomentar la adopción de </a:t>
            </a:r>
            <a:r>
              <a:rPr lang="es" sz="1600" b="1">
                <a:solidFill>
                  <a:srgbClr val="2DA1D1"/>
                </a:solidFill>
                <a:latin typeface="Calibri"/>
              </a:rPr>
              <a:t>tareas automatizadas </a:t>
            </a:r>
            <a:r>
              <a:rPr kumimoji="0" lang="es" sz="1600" b="1" i="0" u="none" strike="noStrike" kern="1200" cap="none" spc="0" normalizeH="0" baseline="0" noProof="0">
                <a:ln>
                  <a:noFill/>
                </a:ln>
                <a:solidFill>
                  <a:srgbClr val="2DA1D1"/>
                </a:solidFill>
                <a:effectLst/>
                <a:uLnTx/>
                <a:uFillTx/>
                <a:latin typeface="Calibri"/>
                <a:ea typeface="+mn-ea"/>
                <a:cs typeface="+mn-cs"/>
              </a:rPr>
              <a:t>en la organización? </a:t>
            </a:r>
          </a:p>
        </p:txBody>
      </p:sp>
      <p:sp>
        <p:nvSpPr>
          <p:cNvPr id="36" name="object 4">
            <a:extLst>
              <a:ext uri="{FF2B5EF4-FFF2-40B4-BE49-F238E27FC236}">
                <a16:creationId xmlns:a16="http://schemas.microsoft.com/office/drawing/2014/main" id="{BE110327-FA63-4504-CC45-FA4C96E88993}"/>
              </a:ext>
            </a:extLst>
          </p:cNvPr>
          <p:cNvSpPr txBox="1">
            <a:spLocks/>
          </p:cNvSpPr>
          <p:nvPr/>
        </p:nvSpPr>
        <p:spPr>
          <a:xfrm>
            <a:off x="456825" y="4318314"/>
            <a:ext cx="5112000" cy="1271117"/>
          </a:xfrm>
          <a:prstGeom prst="rect">
            <a:avLst/>
          </a:prstGeom>
        </p:spPr>
        <p:txBody>
          <a:bodyPr vert="horz" wrap="square" lIns="0" tIns="0" rIns="91440" bIns="0" rtlCol="0">
            <a:spAutoFit/>
          </a:bodyPr>
          <a:lstStyle/>
          <a:p>
            <a:pPr marL="0" marR="0" lvl="0" indent="0" algn="l" defTabSz="914400" rtl="0" eaLnBrk="1" fontAlgn="auto" latinLnBrk="0" hangingPunct="1">
              <a:lnSpc>
                <a:spcPct val="85000"/>
              </a:lnSpc>
              <a:spcBef>
                <a:spcPts val="600"/>
              </a:spcBef>
              <a:spcAft>
                <a:spcPts val="0"/>
              </a:spcAft>
              <a:buClrTx/>
              <a:buSzTx/>
              <a:buFontTx/>
              <a:buNone/>
              <a:tabLst/>
              <a:defRPr/>
            </a:pPr>
            <a:r>
              <a:rPr kumimoji="0" lang="es" sz="1600" b="1" i="0" u="none" strike="noStrike" kern="1200" cap="all" spc="0" normalizeH="0" baseline="0" noProof="0">
                <a:ln>
                  <a:noFill/>
                </a:ln>
                <a:solidFill>
                  <a:srgbClr val="2DA1D1"/>
                </a:solidFill>
                <a:effectLst/>
                <a:uLnTx/>
                <a:uFillTx/>
                <a:latin typeface="Calibri" panose="020F0502020204030204" pitchFamily="34" charset="0"/>
                <a:ea typeface="+mn-ea"/>
                <a:cs typeface="Calibri" panose="020F0502020204030204" pitchFamily="34" charset="0"/>
                <a:sym typeface="Open Sans"/>
              </a:rPr>
              <a:t>Alinearlos con los objetivos del negocio</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s" sz="1600" b="0" i="0" u="none" strike="noStrike" kern="1200" cap="none" spc="0" normalizeH="0" baseline="0" noProof="0">
                <a:ln>
                  <a:noFill/>
                </a:ln>
                <a:solidFill>
                  <a:schemeClr val="bg1"/>
                </a:solidFill>
                <a:effectLst/>
                <a:uLnTx/>
                <a:uFillTx/>
                <a:latin typeface="Calibri" panose="020F0502020204030204" pitchFamily="34" charset="0"/>
                <a:ea typeface="+mn-ea"/>
                <a:cs typeface="+mn-cs"/>
              </a:rPr>
              <a:t>Las iniciativas de automatizacion deben estar alineadas con las metas estrategicas de la empresa, como aumentar la rentabilidad, reducir el desperdicio de insumos u optimizar el uso de recursos hídricos.</a:t>
            </a:r>
          </a:p>
        </p:txBody>
      </p:sp>
      <p:sp>
        <p:nvSpPr>
          <p:cNvPr id="37" name="object 4">
            <a:extLst>
              <a:ext uri="{FF2B5EF4-FFF2-40B4-BE49-F238E27FC236}">
                <a16:creationId xmlns:a16="http://schemas.microsoft.com/office/drawing/2014/main" id="{CC1068FC-5957-56C5-64B4-31DDFAB38D40}"/>
              </a:ext>
            </a:extLst>
          </p:cNvPr>
          <p:cNvSpPr txBox="1">
            <a:spLocks/>
          </p:cNvSpPr>
          <p:nvPr/>
        </p:nvSpPr>
        <p:spPr>
          <a:xfrm>
            <a:off x="6491856" y="2420931"/>
            <a:ext cx="5112000" cy="1763560"/>
          </a:xfrm>
          <a:prstGeom prst="rect">
            <a:avLst/>
          </a:prstGeom>
        </p:spPr>
        <p:txBody>
          <a:bodyPr vert="horz" wrap="square" lIns="0" tIns="0" rIns="91440" bIns="0" rtlCol="0">
            <a:spAutoFit/>
          </a:bodyPr>
          <a:lstStyle/>
          <a:p>
            <a:pPr>
              <a:lnSpc>
                <a:spcPct val="85000"/>
              </a:lnSpc>
              <a:spcBef>
                <a:spcPts val="600"/>
              </a:spcBef>
              <a:defRPr/>
            </a:pPr>
            <a:r>
              <a:rPr lang="es" sz="1600" b="1" cap="all">
                <a:solidFill>
                  <a:srgbClr val="2585AD"/>
                </a:solidFill>
                <a:latin typeface="Calibri" panose="020F0502020204030204" pitchFamily="34" charset="0"/>
                <a:cs typeface="Calibri" panose="020F0502020204030204" pitchFamily="34" charset="0"/>
                <a:sym typeface="Open Sans"/>
              </a:rPr>
              <a:t>INVERTIR EN EL CAMBIO EMPRESARIAL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s" sz="1600" b="0" i="0" u="none" strike="noStrike" kern="1200" cap="none" spc="0" normalizeH="0" baseline="0" noProof="0">
                <a:ln>
                  <a:noFill/>
                </a:ln>
                <a:solidFill>
                  <a:schemeClr val="bg1"/>
                </a:solidFill>
                <a:effectLst/>
                <a:uLnTx/>
                <a:uFillTx/>
                <a:latin typeface="Calibri" panose="020F0502020204030204" pitchFamily="34" charset="0"/>
                <a:ea typeface="+mn-ea"/>
                <a:cs typeface="+mn-cs"/>
              </a:rPr>
              <a:t>La gestión del cambio ayuda a generar confianza. Involucrar a las partes interesadas en todo el proceso de implementación de la tecnologia de RPA fomenta la colaboración. Es importante establecer KPIs y mecanismos para recopilar feedack y conocimientos para aplicar los aprendizajes a futuras iniciativas de RPA.</a:t>
            </a:r>
            <a:endParaRPr kumimoji="0" lang="en-US" sz="1600" b="0" i="0" u="none" strike="noStrike" kern="1200" cap="none" spc="0" normalizeH="0" baseline="0" noProof="0">
              <a:ln>
                <a:noFill/>
              </a:ln>
              <a:effectLst/>
              <a:uLnTx/>
              <a:uFillTx/>
              <a:latin typeface="Calibri" panose="020F0502020204030204" pitchFamily="34" charset="0"/>
              <a:ea typeface="+mn-ea"/>
              <a:cs typeface="+mn-cs"/>
            </a:endParaRPr>
          </a:p>
        </p:txBody>
      </p:sp>
      <p:sp>
        <p:nvSpPr>
          <p:cNvPr id="39" name="object 4">
            <a:extLst>
              <a:ext uri="{FF2B5EF4-FFF2-40B4-BE49-F238E27FC236}">
                <a16:creationId xmlns:a16="http://schemas.microsoft.com/office/drawing/2014/main" id="{7CE4CDD6-63E3-3AB6-AD1F-1295C289853F}"/>
              </a:ext>
            </a:extLst>
          </p:cNvPr>
          <p:cNvSpPr txBox="1">
            <a:spLocks/>
          </p:cNvSpPr>
          <p:nvPr/>
        </p:nvSpPr>
        <p:spPr>
          <a:xfrm>
            <a:off x="6491856" y="4318313"/>
            <a:ext cx="5112000" cy="1271117"/>
          </a:xfrm>
          <a:prstGeom prst="rect">
            <a:avLst/>
          </a:prstGeom>
        </p:spPr>
        <p:txBody>
          <a:bodyPr vert="horz" wrap="square" lIns="0" tIns="0" rIns="91440" bIns="0" rtlCol="0">
            <a:spAutoFit/>
          </a:bodyPr>
          <a:lstStyle/>
          <a:p>
            <a:pPr marL="0" marR="0" lvl="0" indent="0" algn="l" defTabSz="914400" rtl="0" eaLnBrk="1" fontAlgn="auto" latinLnBrk="0" hangingPunct="1">
              <a:lnSpc>
                <a:spcPct val="85000"/>
              </a:lnSpc>
              <a:spcBef>
                <a:spcPts val="600"/>
              </a:spcBef>
              <a:spcAft>
                <a:spcPts val="0"/>
              </a:spcAft>
              <a:buClrTx/>
              <a:buSzTx/>
              <a:buFontTx/>
              <a:buNone/>
              <a:tabLst/>
              <a:defRPr/>
            </a:pPr>
            <a:r>
              <a:rPr kumimoji="0" lang="es" sz="1600" b="1" i="0" u="none" strike="noStrike" kern="1200" cap="all" spc="0" normalizeH="0" baseline="0" noProof="0">
                <a:ln>
                  <a:noFill/>
                </a:ln>
                <a:solidFill>
                  <a:srgbClr val="2DA1D1"/>
                </a:solidFill>
                <a:effectLst/>
                <a:uLnTx/>
                <a:uFillTx/>
                <a:latin typeface="Calibri" panose="020F0502020204030204" pitchFamily="34" charset="0"/>
                <a:ea typeface="+mn-ea"/>
                <a:cs typeface="Calibri" panose="020F0502020204030204" pitchFamily="34" charset="0"/>
                <a:sym typeface="Open Sans"/>
              </a:rPr>
              <a:t>Fomenta la experimentación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s" sz="1600" b="0" i="0" u="none" strike="noStrike" kern="1200" cap="none" spc="0" normalizeH="0" baseline="0" noProof="0">
                <a:ln>
                  <a:noFill/>
                </a:ln>
                <a:solidFill>
                  <a:schemeClr val="bg1"/>
                </a:solidFill>
                <a:effectLst/>
                <a:uLnTx/>
                <a:uFillTx/>
                <a:latin typeface="Calibri" panose="020F0502020204030204" pitchFamily="34" charset="0"/>
                <a:ea typeface="+mn-ea"/>
                <a:cs typeface="+mn-cs"/>
              </a:rPr>
              <a:t>Fomentar una cultura ágil incluye validar las ideas rápidamente, aceptar el fracaso y aplicar mejoras. Esto ayuda a mitigar la resistencia al abordar las preocupaciones de manera proactiva.</a:t>
            </a:r>
            <a:endParaRPr kumimoji="0" lang="en-US" sz="1600" b="0" i="0" u="none" strike="noStrike" kern="1200" cap="none" spc="0" normalizeH="0" baseline="0" noProof="0">
              <a:ln>
                <a:noFill/>
              </a:ln>
              <a:solidFill>
                <a:schemeClr val="bg1"/>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023410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FF728-7F30-AD2C-D2AD-A590088ABD3D}"/>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335D5FDF-395E-3173-CA29-1E2B6C1876F4}"/>
              </a:ext>
            </a:extLst>
          </p:cNvPr>
          <p:cNvSpPr txBox="1">
            <a:spLocks/>
          </p:cNvSpPr>
          <p:nvPr/>
        </p:nvSpPr>
        <p:spPr>
          <a:xfrm>
            <a:off x="326651" y="145236"/>
            <a:ext cx="10146761" cy="430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a:solidFill>
                  <a:schemeClr val="bg1"/>
                </a:solidFill>
                <a:latin typeface="Calibri"/>
                <a:ea typeface="+mj-ea"/>
                <a:cs typeface="Calibri"/>
              </a:rPr>
              <a:t>Tendencias tecnológicas | </a:t>
            </a:r>
            <a:r>
              <a:rPr lang="es-MX">
                <a:solidFill>
                  <a:schemeClr val="bg1"/>
                </a:solidFill>
                <a:latin typeface="Aptos Display" panose="020F0302020204030204"/>
                <a:ea typeface="+mj-ea"/>
                <a:cs typeface="+mj-cs"/>
              </a:rPr>
              <a:t>Hiper-Automatización</a:t>
            </a:r>
            <a:endParaRPr lang="es-MX">
              <a:solidFill>
                <a:schemeClr val="bg1"/>
              </a:solidFill>
              <a:latin typeface="Calibri"/>
              <a:ea typeface="+mj-ea"/>
              <a:cs typeface="Calibri"/>
            </a:endParaRPr>
          </a:p>
        </p:txBody>
      </p:sp>
      <p:sp>
        <p:nvSpPr>
          <p:cNvPr id="9" name="TextBox 8">
            <a:extLst>
              <a:ext uri="{FF2B5EF4-FFF2-40B4-BE49-F238E27FC236}">
                <a16:creationId xmlns:a16="http://schemas.microsoft.com/office/drawing/2014/main" id="{088BE55B-9860-B9CD-715F-0CEFCAC92B3D}"/>
              </a:ext>
            </a:extLst>
          </p:cNvPr>
          <p:cNvSpPr txBox="1"/>
          <p:nvPr/>
        </p:nvSpPr>
        <p:spPr>
          <a:xfrm>
            <a:off x="326651" y="664633"/>
            <a:ext cx="11364092"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400" b="0" i="1" u="none" strike="noStrike" kern="1200" cap="none" spc="0" normalizeH="0" baseline="0" noProof="0">
                <a:ln>
                  <a:noFill/>
                </a:ln>
                <a:solidFill>
                  <a:schemeClr val="bg1"/>
                </a:solidFill>
                <a:effectLst/>
                <a:uLnTx/>
                <a:uFillTx/>
                <a:latin typeface="Calibri" panose="020F0502020204030204"/>
                <a:ea typeface="+mn-ea"/>
                <a:cs typeface="+mn-cs"/>
              </a:rPr>
              <a:t>Hiper-Automatización </a:t>
            </a:r>
            <a:r>
              <a:rPr kumimoji="0" lang="es-MX" sz="1400" b="0" i="0" u="none" strike="noStrike" kern="1200" cap="none" spc="0" normalizeH="0" baseline="0" noProof="0">
                <a:ln>
                  <a:noFill/>
                </a:ln>
                <a:solidFill>
                  <a:schemeClr val="bg1"/>
                </a:solidFill>
                <a:effectLst/>
                <a:uLnTx/>
                <a:uFillTx/>
                <a:latin typeface="Calibri" panose="020F0502020204030204"/>
                <a:ea typeface="+mn-ea"/>
                <a:cs typeface="+mn-cs"/>
              </a:rPr>
              <a:t>es la combinación de </a:t>
            </a:r>
            <a:r>
              <a:rPr kumimoji="0" lang="es-MX" sz="1400" b="0" i="1" u="none" strike="noStrike" kern="1200" cap="none" spc="0" normalizeH="0" baseline="0" noProof="0">
                <a:ln>
                  <a:noFill/>
                </a:ln>
                <a:solidFill>
                  <a:schemeClr val="bg1"/>
                </a:solidFill>
                <a:effectLst/>
                <a:uLnTx/>
                <a:uFillTx/>
                <a:latin typeface="Calibri" panose="020F0502020204030204"/>
                <a:ea typeface="+mn-ea"/>
                <a:cs typeface="+mn-cs"/>
              </a:rPr>
              <a:t>Robotics </a:t>
            </a:r>
            <a:r>
              <a:rPr lang="es-MX" sz="1400" i="1">
                <a:solidFill>
                  <a:schemeClr val="bg1"/>
                </a:solidFill>
                <a:latin typeface="Calibri" panose="020F0502020204030204"/>
              </a:rPr>
              <a:t>P</a:t>
            </a:r>
            <a:r>
              <a:rPr kumimoji="0" lang="es-MX" sz="1400" b="0" i="1" u="none" strike="noStrike" kern="1200" cap="none" spc="0" normalizeH="0" baseline="0" noProof="0" err="1">
                <a:ln>
                  <a:noFill/>
                </a:ln>
                <a:solidFill>
                  <a:schemeClr val="bg1"/>
                </a:solidFill>
                <a:effectLst/>
                <a:uLnTx/>
                <a:uFillTx/>
                <a:latin typeface="Calibri" panose="020F0502020204030204"/>
                <a:ea typeface="+mn-ea"/>
                <a:cs typeface="+mn-cs"/>
              </a:rPr>
              <a:t>rocess</a:t>
            </a:r>
            <a:r>
              <a:rPr kumimoji="0" lang="es-MX" sz="1400" b="0" i="1" u="none" strike="noStrike" kern="1200" cap="none" spc="0" normalizeH="0" baseline="0" noProof="0">
                <a:ln>
                  <a:noFill/>
                </a:ln>
                <a:solidFill>
                  <a:schemeClr val="bg1"/>
                </a:solidFill>
                <a:effectLst/>
                <a:uLnTx/>
                <a:uFillTx/>
                <a:latin typeface="Calibri" panose="020F0502020204030204"/>
                <a:ea typeface="+mn-ea"/>
                <a:cs typeface="+mn-cs"/>
              </a:rPr>
              <a:t> </a:t>
            </a:r>
            <a:r>
              <a:rPr lang="es-MX" sz="1400" i="1">
                <a:solidFill>
                  <a:schemeClr val="bg1"/>
                </a:solidFill>
                <a:latin typeface="Calibri" panose="020F0502020204030204"/>
              </a:rPr>
              <a:t>A</a:t>
            </a:r>
            <a:r>
              <a:rPr kumimoji="0" lang="es-MX" sz="1400" b="0" i="1" u="none" strike="noStrike" kern="1200" cap="none" spc="0" normalizeH="0" baseline="0" noProof="0" err="1">
                <a:ln>
                  <a:noFill/>
                </a:ln>
                <a:solidFill>
                  <a:schemeClr val="bg1"/>
                </a:solidFill>
                <a:effectLst/>
                <a:uLnTx/>
                <a:uFillTx/>
                <a:latin typeface="Calibri" panose="020F0502020204030204"/>
                <a:ea typeface="+mn-ea"/>
                <a:cs typeface="+mn-cs"/>
              </a:rPr>
              <a:t>utomation</a:t>
            </a:r>
            <a:r>
              <a:rPr kumimoji="0" lang="es-MX" sz="1400" b="0" i="1" u="none" strike="noStrike" kern="1200" cap="none" spc="0" normalizeH="0" baseline="0" noProof="0">
                <a:ln>
                  <a:noFill/>
                </a:ln>
                <a:solidFill>
                  <a:schemeClr val="bg1"/>
                </a:solidFill>
                <a:effectLst/>
                <a:uLnTx/>
                <a:uFillTx/>
                <a:latin typeface="Calibri" panose="020F0502020204030204"/>
                <a:ea typeface="+mn-ea"/>
                <a:cs typeface="+mn-cs"/>
              </a:rPr>
              <a:t> </a:t>
            </a:r>
            <a:r>
              <a:rPr kumimoji="0" lang="es-MX" sz="1400" b="0" i="0" u="none" strike="noStrike" kern="1200" cap="none" spc="0" normalizeH="0" baseline="0" noProof="0">
                <a:ln>
                  <a:noFill/>
                </a:ln>
                <a:solidFill>
                  <a:schemeClr val="bg1"/>
                </a:solidFill>
                <a:effectLst/>
                <a:uLnTx/>
                <a:uFillTx/>
                <a:latin typeface="Calibri" panose="020F0502020204030204"/>
                <a:ea typeface="+mn-ea"/>
                <a:cs typeface="+mn-cs"/>
              </a:rPr>
              <a:t>(RPA), Inteligencia Artificial, </a:t>
            </a:r>
            <a:r>
              <a:rPr kumimoji="0" lang="es-MX" sz="1400" b="0" i="0" u="none" strike="noStrike" kern="1200" cap="none" spc="0" normalizeH="0" baseline="0" noProof="0" err="1">
                <a:ln>
                  <a:noFill/>
                </a:ln>
                <a:solidFill>
                  <a:schemeClr val="bg1"/>
                </a:solidFill>
                <a:effectLst/>
                <a:uLnTx/>
                <a:uFillTx/>
                <a:latin typeface="Calibri" panose="020F0502020204030204"/>
                <a:ea typeface="+mn-ea"/>
                <a:cs typeface="+mn-cs"/>
              </a:rPr>
              <a:t>Analítics</a:t>
            </a:r>
            <a:r>
              <a:rPr kumimoji="0" lang="es-MX" sz="1400" b="0" i="0" u="none" strike="noStrike" kern="1200" cap="none" spc="0" normalizeH="0" baseline="0" noProof="0">
                <a:ln>
                  <a:noFill/>
                </a:ln>
                <a:solidFill>
                  <a:schemeClr val="bg1"/>
                </a:solidFill>
                <a:effectLst/>
                <a:uLnTx/>
                <a:uFillTx/>
                <a:latin typeface="Calibri" panose="020F0502020204030204"/>
                <a:ea typeface="+mn-ea"/>
                <a:cs typeface="+mn-cs"/>
              </a:rPr>
              <a:t> y otras herramientas como la minería de procesos para generar soluciones automatizadas con el objetivo de simplificar procesos, estandarizar actividades y generar eficiencias operativas dentro de una organización.</a:t>
            </a:r>
            <a:endParaRPr kumimoji="0" lang="es-MX" sz="1400" b="0" i="1" u="none" strike="noStrike" kern="1200" cap="none" spc="0" normalizeH="0" baseline="0" noProof="0">
              <a:ln>
                <a:noFill/>
              </a:ln>
              <a:solidFill>
                <a:schemeClr val="bg1"/>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59612FFF-50DF-581D-9FED-0166CBBE29FE}"/>
              </a:ext>
            </a:extLst>
          </p:cNvPr>
          <p:cNvGrpSpPr/>
          <p:nvPr/>
        </p:nvGrpSpPr>
        <p:grpSpPr>
          <a:xfrm>
            <a:off x="5016544" y="1564271"/>
            <a:ext cx="2385344" cy="2363002"/>
            <a:chOff x="4414536" y="851960"/>
            <a:chExt cx="2919825" cy="2892478"/>
          </a:xfrm>
        </p:grpSpPr>
        <p:sp>
          <p:nvSpPr>
            <p:cNvPr id="12" name="Isosceles Triangle 14">
              <a:extLst>
                <a:ext uri="{FF2B5EF4-FFF2-40B4-BE49-F238E27FC236}">
                  <a16:creationId xmlns:a16="http://schemas.microsoft.com/office/drawing/2014/main" id="{E5A1AE62-9EF6-3E6A-7355-30AE4B44E801}"/>
                </a:ext>
              </a:extLst>
            </p:cNvPr>
            <p:cNvSpPr/>
            <p:nvPr/>
          </p:nvSpPr>
          <p:spPr>
            <a:xfrm rot="4713012">
              <a:off x="3910120" y="1356376"/>
              <a:ext cx="2876661" cy="1867830"/>
            </a:xfrm>
            <a:custGeom>
              <a:avLst/>
              <a:gdLst/>
              <a:ahLst/>
              <a:cxnLst/>
              <a:rect l="l" t="t" r="r" b="b"/>
              <a:pathLst>
                <a:path w="2876661" h="1867830">
                  <a:moveTo>
                    <a:pt x="0" y="620759"/>
                  </a:moveTo>
                  <a:lnTo>
                    <a:pt x="360040" y="0"/>
                  </a:lnTo>
                  <a:lnTo>
                    <a:pt x="720080" y="620759"/>
                  </a:lnTo>
                  <a:lnTo>
                    <a:pt x="565503" y="620759"/>
                  </a:lnTo>
                  <a:cubicBezTo>
                    <a:pt x="629280" y="1044126"/>
                    <a:pt x="958722" y="1385952"/>
                    <a:pt x="1390726" y="1459968"/>
                  </a:cubicBezTo>
                  <a:cubicBezTo>
                    <a:pt x="1869169" y="1541940"/>
                    <a:pt x="2338337" y="1272287"/>
                    <a:pt x="2508348" y="817617"/>
                  </a:cubicBezTo>
                  <a:lnTo>
                    <a:pt x="2876661" y="955339"/>
                  </a:lnTo>
                  <a:cubicBezTo>
                    <a:pt x="2640523" y="1586858"/>
                    <a:pt x="1988863" y="1961397"/>
                    <a:pt x="1324321" y="1847541"/>
                  </a:cubicBezTo>
                  <a:cubicBezTo>
                    <a:pt x="703408" y="1741159"/>
                    <a:pt x="235035" y="1236464"/>
                    <a:pt x="166323" y="620759"/>
                  </a:cubicBezTo>
                  <a:close/>
                </a:path>
              </a:pathLst>
            </a:cu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Isosceles Triangle 14">
              <a:extLst>
                <a:ext uri="{FF2B5EF4-FFF2-40B4-BE49-F238E27FC236}">
                  <a16:creationId xmlns:a16="http://schemas.microsoft.com/office/drawing/2014/main" id="{9DACC6C0-4D42-66CD-B67C-68AFEC4137A6}"/>
                </a:ext>
              </a:extLst>
            </p:cNvPr>
            <p:cNvSpPr/>
            <p:nvPr/>
          </p:nvSpPr>
          <p:spPr>
            <a:xfrm rot="15485488">
              <a:off x="4962115" y="1372193"/>
              <a:ext cx="2876661" cy="1867830"/>
            </a:xfrm>
            <a:custGeom>
              <a:avLst/>
              <a:gdLst/>
              <a:ahLst/>
              <a:cxnLst/>
              <a:rect l="l" t="t" r="r" b="b"/>
              <a:pathLst>
                <a:path w="2876661" h="1867830">
                  <a:moveTo>
                    <a:pt x="0" y="620759"/>
                  </a:moveTo>
                  <a:lnTo>
                    <a:pt x="360040" y="0"/>
                  </a:lnTo>
                  <a:lnTo>
                    <a:pt x="720080" y="620759"/>
                  </a:lnTo>
                  <a:lnTo>
                    <a:pt x="565503" y="620759"/>
                  </a:lnTo>
                  <a:cubicBezTo>
                    <a:pt x="629280" y="1044126"/>
                    <a:pt x="958722" y="1385952"/>
                    <a:pt x="1390726" y="1459968"/>
                  </a:cubicBezTo>
                  <a:cubicBezTo>
                    <a:pt x="1869169" y="1541940"/>
                    <a:pt x="2338337" y="1272287"/>
                    <a:pt x="2508348" y="817617"/>
                  </a:cubicBezTo>
                  <a:lnTo>
                    <a:pt x="2876661" y="955339"/>
                  </a:lnTo>
                  <a:cubicBezTo>
                    <a:pt x="2640523" y="1586858"/>
                    <a:pt x="1988863" y="1961397"/>
                    <a:pt x="1324321" y="1847541"/>
                  </a:cubicBezTo>
                  <a:cubicBezTo>
                    <a:pt x="703408" y="1741159"/>
                    <a:pt x="235035" y="1236464"/>
                    <a:pt x="166323" y="620759"/>
                  </a:cubicBezTo>
                  <a:close/>
                </a:path>
              </a:pathLst>
            </a:cu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14" name="Straight Connector 13">
            <a:extLst>
              <a:ext uri="{FF2B5EF4-FFF2-40B4-BE49-F238E27FC236}">
                <a16:creationId xmlns:a16="http://schemas.microsoft.com/office/drawing/2014/main" id="{9427CC0A-E5AF-7539-05B5-6878383D8019}"/>
              </a:ext>
            </a:extLst>
          </p:cNvPr>
          <p:cNvCxnSpPr>
            <a:cxnSpLocks/>
          </p:cNvCxnSpPr>
          <p:nvPr/>
        </p:nvCxnSpPr>
        <p:spPr>
          <a:xfrm flipV="1">
            <a:off x="1163797" y="1746623"/>
            <a:ext cx="4284000" cy="14108"/>
          </a:xfrm>
          <a:prstGeom prst="line">
            <a:avLst/>
          </a:prstGeom>
          <a:noFill/>
          <a:ln w="15875" cap="flat" cmpd="sng" algn="ctr">
            <a:solidFill>
              <a:srgbClr val="196491"/>
            </a:solidFill>
            <a:prstDash val="sysDash"/>
            <a:miter lim="800000"/>
            <a:headEnd type="oval"/>
            <a:tailEnd type="none"/>
          </a:ln>
          <a:effectLst/>
        </p:spPr>
      </p:cxnSp>
      <p:cxnSp>
        <p:nvCxnSpPr>
          <p:cNvPr id="15" name="Straight Connector 14">
            <a:extLst>
              <a:ext uri="{FF2B5EF4-FFF2-40B4-BE49-F238E27FC236}">
                <a16:creationId xmlns:a16="http://schemas.microsoft.com/office/drawing/2014/main" id="{B588DBEF-BF6B-7D87-4E9B-B683597B84A3}"/>
              </a:ext>
            </a:extLst>
          </p:cNvPr>
          <p:cNvCxnSpPr>
            <a:cxnSpLocks/>
          </p:cNvCxnSpPr>
          <p:nvPr/>
        </p:nvCxnSpPr>
        <p:spPr>
          <a:xfrm>
            <a:off x="6967942" y="1746623"/>
            <a:ext cx="4284000" cy="14108"/>
          </a:xfrm>
          <a:prstGeom prst="line">
            <a:avLst/>
          </a:prstGeom>
          <a:noFill/>
          <a:ln w="15875" cap="flat" cmpd="sng" algn="ctr">
            <a:solidFill>
              <a:srgbClr val="0587AF"/>
            </a:solidFill>
            <a:prstDash val="sysDash"/>
            <a:miter lim="800000"/>
            <a:headEnd type="none"/>
            <a:tailEnd type="oval"/>
          </a:ln>
          <a:effectLst/>
        </p:spPr>
      </p:cxnSp>
      <p:grpSp>
        <p:nvGrpSpPr>
          <p:cNvPr id="16" name="그룹 18">
            <a:extLst>
              <a:ext uri="{FF2B5EF4-FFF2-40B4-BE49-F238E27FC236}">
                <a16:creationId xmlns:a16="http://schemas.microsoft.com/office/drawing/2014/main" id="{DFBE9D64-04CA-23CE-BAC7-F3C2147047D5}"/>
              </a:ext>
            </a:extLst>
          </p:cNvPr>
          <p:cNvGrpSpPr/>
          <p:nvPr/>
        </p:nvGrpSpPr>
        <p:grpSpPr>
          <a:xfrm>
            <a:off x="1429787" y="1890639"/>
            <a:ext cx="1923387" cy="1266824"/>
            <a:chOff x="1316574" y="2133806"/>
            <a:chExt cx="1652623" cy="1266824"/>
          </a:xfrm>
        </p:grpSpPr>
        <p:sp>
          <p:nvSpPr>
            <p:cNvPr id="20" name="TextBox 19">
              <a:extLst>
                <a:ext uri="{FF2B5EF4-FFF2-40B4-BE49-F238E27FC236}">
                  <a16:creationId xmlns:a16="http://schemas.microsoft.com/office/drawing/2014/main" id="{2D55D8AB-1338-EFEB-9C59-C022629F06B4}"/>
                </a:ext>
              </a:extLst>
            </p:cNvPr>
            <p:cNvSpPr txBox="1"/>
            <p:nvPr/>
          </p:nvSpPr>
          <p:spPr>
            <a:xfrm>
              <a:off x="1316574" y="2384967"/>
              <a:ext cx="1644321"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altLang="ko-KR" sz="1100" b="0" i="0" u="none" strike="noStrike" kern="1200" cap="none" spc="0" normalizeH="0" baseline="0" noProof="0">
                  <a:ln>
                    <a:noFill/>
                  </a:ln>
                  <a:solidFill>
                    <a:schemeClr val="bg1"/>
                  </a:solidFill>
                  <a:effectLst/>
                  <a:uLnTx/>
                  <a:uFillTx/>
                  <a:latin typeface="Calibri" panose="020F0502020204030204"/>
                  <a:ea typeface="맑은 고딕" panose="020B0503020000020004" pitchFamily="34" charset="-127"/>
                  <a:cs typeface="+mn-cs"/>
                </a:rPr>
                <a:t>Construir procesos o tareas automatizadas a través de la combinación de distintas tecnologías para generar eficiencias, ahorros, y estandarización</a:t>
              </a:r>
            </a:p>
          </p:txBody>
        </p:sp>
        <p:sp>
          <p:nvSpPr>
            <p:cNvPr id="21" name="TextBox 20">
              <a:extLst>
                <a:ext uri="{FF2B5EF4-FFF2-40B4-BE49-F238E27FC236}">
                  <a16:creationId xmlns:a16="http://schemas.microsoft.com/office/drawing/2014/main" id="{AA04A399-F41A-BB06-8435-B63A3C4CC189}"/>
                </a:ext>
              </a:extLst>
            </p:cNvPr>
            <p:cNvSpPr txBox="1"/>
            <p:nvPr/>
          </p:nvSpPr>
          <p:spPr>
            <a:xfrm>
              <a:off x="1316574" y="2133806"/>
              <a:ext cx="165262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err="1">
                  <a:ln>
                    <a:noFill/>
                  </a:ln>
                  <a:solidFill>
                    <a:srgbClr val="70AD47"/>
                  </a:solidFill>
                  <a:effectLst/>
                  <a:uLnTx/>
                  <a:uFillTx/>
                  <a:latin typeface="Calibri" panose="020F0502020204030204"/>
                  <a:ea typeface="맑은 고딕" panose="020B0503020000020004" pitchFamily="34" charset="-127"/>
                  <a:cs typeface="+mn-cs"/>
                </a:rPr>
                <a:t>Automatizar</a:t>
              </a:r>
              <a:endParaRPr kumimoji="0" lang="en-US" altLang="ko-KR" sz="1050" b="1" i="0" u="none" strike="noStrike" kern="1200" cap="none" spc="0" normalizeH="0" baseline="0" noProof="0">
                <a:ln>
                  <a:noFill/>
                </a:ln>
                <a:solidFill>
                  <a:srgbClr val="70AD47"/>
                </a:solidFill>
                <a:effectLst/>
                <a:uLnTx/>
                <a:uFillTx/>
                <a:latin typeface="Calibri" panose="020F0502020204030204"/>
                <a:ea typeface="맑은 고딕" panose="020B0503020000020004" pitchFamily="34" charset="-127"/>
                <a:cs typeface="+mn-cs"/>
              </a:endParaRPr>
            </a:p>
          </p:txBody>
        </p:sp>
      </p:grpSp>
      <p:grpSp>
        <p:nvGrpSpPr>
          <p:cNvPr id="22" name="그룹 13">
            <a:extLst>
              <a:ext uri="{FF2B5EF4-FFF2-40B4-BE49-F238E27FC236}">
                <a16:creationId xmlns:a16="http://schemas.microsoft.com/office/drawing/2014/main" id="{132FF03E-C216-D162-4B6F-BEE317A7AC92}"/>
              </a:ext>
            </a:extLst>
          </p:cNvPr>
          <p:cNvGrpSpPr/>
          <p:nvPr/>
        </p:nvGrpSpPr>
        <p:grpSpPr>
          <a:xfrm>
            <a:off x="9371931" y="1897677"/>
            <a:ext cx="1880011" cy="1097547"/>
            <a:chOff x="9200245" y="2152037"/>
            <a:chExt cx="1652623" cy="1097547"/>
          </a:xfrm>
        </p:grpSpPr>
        <p:sp>
          <p:nvSpPr>
            <p:cNvPr id="23" name="TextBox 22">
              <a:extLst>
                <a:ext uri="{FF2B5EF4-FFF2-40B4-BE49-F238E27FC236}">
                  <a16:creationId xmlns:a16="http://schemas.microsoft.com/office/drawing/2014/main" id="{CF27840B-D031-3C12-A300-79264C301BAE}"/>
                </a:ext>
              </a:extLst>
            </p:cNvPr>
            <p:cNvSpPr txBox="1"/>
            <p:nvPr/>
          </p:nvSpPr>
          <p:spPr>
            <a:xfrm>
              <a:off x="9200245" y="2403198"/>
              <a:ext cx="1644321" cy="84638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altLang="ko-KR" sz="1100" b="0" i="0" u="none" strike="noStrike" kern="1200" cap="none" spc="0" normalizeH="0" baseline="0" noProof="0">
                  <a:ln>
                    <a:noFill/>
                  </a:ln>
                  <a:solidFill>
                    <a:schemeClr val="bg1"/>
                  </a:solidFill>
                  <a:effectLst/>
                  <a:uLnTx/>
                  <a:uFillTx/>
                  <a:latin typeface="Calibri" panose="020F0502020204030204"/>
                  <a:ea typeface="맑은 고딕" panose="020B0503020000020004" pitchFamily="34" charset="-127"/>
                  <a:cs typeface="+mn-cs"/>
                </a:rPr>
                <a:t>Mejorar el programa de automatización bajo un enfoque ágil y el análisis de datos alineado a los objetivos de negocio del cliente</a:t>
              </a:r>
            </a:p>
          </p:txBody>
        </p:sp>
        <p:sp>
          <p:nvSpPr>
            <p:cNvPr id="24" name="TextBox 23">
              <a:extLst>
                <a:ext uri="{FF2B5EF4-FFF2-40B4-BE49-F238E27FC236}">
                  <a16:creationId xmlns:a16="http://schemas.microsoft.com/office/drawing/2014/main" id="{A4F041D3-4797-5275-7CCE-BC999A44EE11}"/>
                </a:ext>
              </a:extLst>
            </p:cNvPr>
            <p:cNvSpPr txBox="1"/>
            <p:nvPr/>
          </p:nvSpPr>
          <p:spPr>
            <a:xfrm>
              <a:off x="9200245" y="2152037"/>
              <a:ext cx="1652623" cy="1692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err="1">
                  <a:ln>
                    <a:noFill/>
                  </a:ln>
                  <a:solidFill>
                    <a:srgbClr val="70AD47"/>
                  </a:solidFill>
                  <a:effectLst/>
                  <a:uLnTx/>
                  <a:uFillTx/>
                  <a:latin typeface="Calibri" panose="020F0502020204030204"/>
                  <a:ea typeface="맑은 고딕" panose="020B0503020000020004" pitchFamily="34" charset="-127"/>
                  <a:cs typeface="+mn-cs"/>
                </a:rPr>
                <a:t>Optimizar</a:t>
              </a:r>
              <a:endParaRPr kumimoji="0" lang="en-US" altLang="ko-KR" sz="1200" b="1" i="0" u="none" strike="noStrike" kern="1200" cap="none" spc="0" normalizeH="0" baseline="0" noProof="0">
                <a:ln>
                  <a:noFill/>
                </a:ln>
                <a:solidFill>
                  <a:srgbClr val="70AD47"/>
                </a:solidFill>
                <a:effectLst/>
                <a:uLnTx/>
                <a:uFillTx/>
                <a:latin typeface="Calibri" panose="020F0502020204030204"/>
                <a:ea typeface="맑은 고딕" panose="020B0503020000020004" pitchFamily="34" charset="-127"/>
                <a:cs typeface="+mn-cs"/>
              </a:endParaRPr>
            </a:p>
          </p:txBody>
        </p:sp>
      </p:grpSp>
      <p:grpSp>
        <p:nvGrpSpPr>
          <p:cNvPr id="25" name="그룹 6">
            <a:extLst>
              <a:ext uri="{FF2B5EF4-FFF2-40B4-BE49-F238E27FC236}">
                <a16:creationId xmlns:a16="http://schemas.microsoft.com/office/drawing/2014/main" id="{097A01FF-D92C-902F-4904-592B11A7E08A}"/>
              </a:ext>
            </a:extLst>
          </p:cNvPr>
          <p:cNvGrpSpPr/>
          <p:nvPr/>
        </p:nvGrpSpPr>
        <p:grpSpPr>
          <a:xfrm>
            <a:off x="1090185" y="5058855"/>
            <a:ext cx="2262988" cy="1227912"/>
            <a:chOff x="1730330" y="5175558"/>
            <a:chExt cx="1742087" cy="1227912"/>
          </a:xfrm>
        </p:grpSpPr>
        <p:sp>
          <p:nvSpPr>
            <p:cNvPr id="26" name="TextBox 25">
              <a:extLst>
                <a:ext uri="{FF2B5EF4-FFF2-40B4-BE49-F238E27FC236}">
                  <a16:creationId xmlns:a16="http://schemas.microsoft.com/office/drawing/2014/main" id="{FFB4F6D5-DEFC-2967-817F-F74C5E431DB2}"/>
                </a:ext>
              </a:extLst>
            </p:cNvPr>
            <p:cNvSpPr txBox="1"/>
            <p:nvPr/>
          </p:nvSpPr>
          <p:spPr>
            <a:xfrm>
              <a:off x="1730331" y="5387807"/>
              <a:ext cx="1733335"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altLang="ko-KR" sz="1100" b="0" i="0" u="none" strike="noStrike" kern="1200" cap="none" spc="0" normalizeH="0" baseline="0" noProof="0">
                  <a:ln>
                    <a:noFill/>
                  </a:ln>
                  <a:solidFill>
                    <a:schemeClr val="bg1"/>
                  </a:solidFill>
                  <a:effectLst/>
                  <a:uLnTx/>
                  <a:uFillTx/>
                  <a:latin typeface="Calibri" panose="020F0502020204030204"/>
                  <a:ea typeface="맑은 고딕" panose="020B0503020000020004" pitchFamily="34" charset="-127"/>
                  <a:cs typeface="Arial" pitchFamily="34" charset="0"/>
                </a:rPr>
                <a:t>Se enfoca en el descubrimiento de posibles mejoras de los procesos mediante monitoreo y análisis de información generada por dichos procesos para crear estrategias de automatización</a:t>
              </a:r>
            </a:p>
          </p:txBody>
        </p:sp>
        <p:sp>
          <p:nvSpPr>
            <p:cNvPr id="27" name="TextBox 26">
              <a:extLst>
                <a:ext uri="{FF2B5EF4-FFF2-40B4-BE49-F238E27FC236}">
                  <a16:creationId xmlns:a16="http://schemas.microsoft.com/office/drawing/2014/main" id="{B0C7E848-C6E9-661C-AB2D-804272783F6A}"/>
                </a:ext>
              </a:extLst>
            </p:cNvPr>
            <p:cNvSpPr txBox="1"/>
            <p:nvPr/>
          </p:nvSpPr>
          <p:spPr>
            <a:xfrm>
              <a:off x="1730330" y="5175558"/>
              <a:ext cx="1742087" cy="169277"/>
            </a:xfrm>
            <a:prstGeom prst="rect">
              <a:avLst/>
            </a:prstGeom>
            <a:noFill/>
          </p:spPr>
          <p:txBody>
            <a:bodyPr wrap="square" lIns="0" tIns="0" rIns="0" bIns="0" rtlCol="0">
              <a:spAutoFit/>
            </a:bodyPr>
            <a:lstStyle/>
            <a:p>
              <a:pPr>
                <a:defRPr/>
              </a:pPr>
              <a:r>
                <a:rPr lang="en-US" altLang="ko-KR" sz="1100" b="1">
                  <a:solidFill>
                    <a:srgbClr val="70AD47"/>
                  </a:solidFill>
                  <a:latin typeface="Calibri" panose="020F0502020204030204"/>
                  <a:ea typeface="맑은 고딕" panose="020B0503020000020004" pitchFamily="34" charset="-127"/>
                </a:rPr>
                <a:t>Process mining </a:t>
              </a:r>
            </a:p>
          </p:txBody>
        </p:sp>
      </p:grpSp>
      <p:cxnSp>
        <p:nvCxnSpPr>
          <p:cNvPr id="28" name="Straight Connector 27">
            <a:extLst>
              <a:ext uri="{FF2B5EF4-FFF2-40B4-BE49-F238E27FC236}">
                <a16:creationId xmlns:a16="http://schemas.microsoft.com/office/drawing/2014/main" id="{B0A11605-748E-0BCF-AAA9-6CC7E47C11BA}"/>
              </a:ext>
            </a:extLst>
          </p:cNvPr>
          <p:cNvCxnSpPr>
            <a:cxnSpLocks/>
          </p:cNvCxnSpPr>
          <p:nvPr/>
        </p:nvCxnSpPr>
        <p:spPr>
          <a:xfrm>
            <a:off x="2249212" y="4325751"/>
            <a:ext cx="7920000" cy="1048"/>
          </a:xfrm>
          <a:prstGeom prst="line">
            <a:avLst/>
          </a:prstGeom>
          <a:noFill/>
          <a:ln w="15875" cap="flat" cmpd="sng" algn="ctr">
            <a:solidFill>
              <a:srgbClr val="19A5BE"/>
            </a:solidFill>
            <a:prstDash val="sysDash"/>
            <a:miter lim="800000"/>
            <a:headEnd type="oval"/>
            <a:tailEnd type="oval"/>
          </a:ln>
          <a:effectLst/>
        </p:spPr>
      </p:cxnSp>
      <p:grpSp>
        <p:nvGrpSpPr>
          <p:cNvPr id="29" name="그룹 4">
            <a:extLst>
              <a:ext uri="{FF2B5EF4-FFF2-40B4-BE49-F238E27FC236}">
                <a16:creationId xmlns:a16="http://schemas.microsoft.com/office/drawing/2014/main" id="{8FB71874-4F5F-7195-5D4F-AE81A63543C8}"/>
              </a:ext>
            </a:extLst>
          </p:cNvPr>
          <p:cNvGrpSpPr/>
          <p:nvPr/>
        </p:nvGrpSpPr>
        <p:grpSpPr>
          <a:xfrm>
            <a:off x="5088127" y="5059715"/>
            <a:ext cx="2262988" cy="889357"/>
            <a:chOff x="3727326" y="5176417"/>
            <a:chExt cx="1742087" cy="889357"/>
          </a:xfrm>
        </p:grpSpPr>
        <p:sp>
          <p:nvSpPr>
            <p:cNvPr id="30" name="TextBox 29">
              <a:extLst>
                <a:ext uri="{FF2B5EF4-FFF2-40B4-BE49-F238E27FC236}">
                  <a16:creationId xmlns:a16="http://schemas.microsoft.com/office/drawing/2014/main" id="{2B87C80E-C896-1C97-618D-7F058E9034D9}"/>
                </a:ext>
              </a:extLst>
            </p:cNvPr>
            <p:cNvSpPr txBox="1"/>
            <p:nvPr/>
          </p:nvSpPr>
          <p:spPr>
            <a:xfrm>
              <a:off x="3727327" y="5388666"/>
              <a:ext cx="1733335"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altLang="ko-KR" sz="1100" b="0" i="0" u="none" strike="noStrike" kern="1200" cap="none" spc="0" normalizeH="0" baseline="0" noProof="0">
                  <a:ln>
                    <a:noFill/>
                  </a:ln>
                  <a:solidFill>
                    <a:schemeClr val="bg1"/>
                  </a:solidFill>
                  <a:effectLst/>
                  <a:uLnTx/>
                  <a:uFillTx/>
                  <a:latin typeface="Calibri" panose="020F0502020204030204"/>
                  <a:ea typeface="맑은 고딕" panose="020B0503020000020004" pitchFamily="34" charset="-127"/>
                  <a:cs typeface="Arial" pitchFamily="34" charset="0"/>
                </a:rPr>
                <a:t>Busca generar soluciones de automatización a través de la combinación de RPA con tecnologías cognitivas.</a:t>
              </a:r>
            </a:p>
          </p:txBody>
        </p:sp>
        <p:sp>
          <p:nvSpPr>
            <p:cNvPr id="33" name="TextBox 32">
              <a:extLst>
                <a:ext uri="{FF2B5EF4-FFF2-40B4-BE49-F238E27FC236}">
                  <a16:creationId xmlns:a16="http://schemas.microsoft.com/office/drawing/2014/main" id="{B263B8C7-6BEC-D1BE-78C3-0BB5A4955818}"/>
                </a:ext>
              </a:extLst>
            </p:cNvPr>
            <p:cNvSpPr txBox="1"/>
            <p:nvPr/>
          </p:nvSpPr>
          <p:spPr>
            <a:xfrm>
              <a:off x="3727326" y="5176417"/>
              <a:ext cx="1742087"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100" b="1">
                  <a:solidFill>
                    <a:srgbClr val="70AD47"/>
                  </a:solidFill>
                  <a:latin typeface="Calibri" panose="020F0502020204030204"/>
                  <a:ea typeface="맑은 고딕" panose="020B0503020000020004" pitchFamily="34" charset="-127"/>
                </a:rPr>
                <a:t>RPA + Inteligencia Artificial</a:t>
              </a:r>
            </a:p>
          </p:txBody>
        </p:sp>
      </p:grpSp>
      <p:grpSp>
        <p:nvGrpSpPr>
          <p:cNvPr id="35" name="그룹 2">
            <a:extLst>
              <a:ext uri="{FF2B5EF4-FFF2-40B4-BE49-F238E27FC236}">
                <a16:creationId xmlns:a16="http://schemas.microsoft.com/office/drawing/2014/main" id="{C06B6E7A-85A6-1398-4BDA-B0D000FD132C}"/>
              </a:ext>
            </a:extLst>
          </p:cNvPr>
          <p:cNvGrpSpPr/>
          <p:nvPr/>
        </p:nvGrpSpPr>
        <p:grpSpPr>
          <a:xfrm>
            <a:off x="9086069" y="5060573"/>
            <a:ext cx="2262988" cy="1058635"/>
            <a:chOff x="5724322" y="5177276"/>
            <a:chExt cx="1742087" cy="1058635"/>
          </a:xfrm>
        </p:grpSpPr>
        <p:sp>
          <p:nvSpPr>
            <p:cNvPr id="36" name="TextBox 35">
              <a:extLst>
                <a:ext uri="{FF2B5EF4-FFF2-40B4-BE49-F238E27FC236}">
                  <a16:creationId xmlns:a16="http://schemas.microsoft.com/office/drawing/2014/main" id="{ACE2BA25-3255-DB63-E594-29A649B645FC}"/>
                </a:ext>
              </a:extLst>
            </p:cNvPr>
            <p:cNvSpPr txBox="1"/>
            <p:nvPr/>
          </p:nvSpPr>
          <p:spPr>
            <a:xfrm>
              <a:off x="5724323" y="5389525"/>
              <a:ext cx="1733335" cy="84638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altLang="ko-KR" sz="1100" b="0" i="0" u="none" strike="noStrike" kern="1200" cap="none" spc="0" normalizeH="0" baseline="0" noProof="0">
                  <a:ln>
                    <a:noFill/>
                  </a:ln>
                  <a:solidFill>
                    <a:schemeClr val="bg1"/>
                  </a:solidFill>
                  <a:effectLst/>
                  <a:uLnTx/>
                  <a:uFillTx/>
                  <a:latin typeface="Calibri" panose="020F0502020204030204"/>
                  <a:ea typeface="맑은 고딕" panose="020B0503020000020004" pitchFamily="34" charset="-127"/>
                  <a:cs typeface="Arial" pitchFamily="34" charset="0"/>
                </a:rPr>
                <a:t>Se definen </a:t>
              </a:r>
              <a:r>
                <a:rPr kumimoji="0" lang="es-MX" altLang="ko-KR" sz="1100" b="0" i="0" u="none" strike="noStrike" kern="1200" cap="none" spc="0" normalizeH="0" baseline="0" noProof="0" err="1">
                  <a:ln>
                    <a:noFill/>
                  </a:ln>
                  <a:solidFill>
                    <a:schemeClr val="bg1"/>
                  </a:solidFill>
                  <a:effectLst/>
                  <a:uLnTx/>
                  <a:uFillTx/>
                  <a:latin typeface="Calibri" panose="020F0502020204030204"/>
                  <a:ea typeface="맑은 고딕" panose="020B0503020000020004" pitchFamily="34" charset="-127"/>
                  <a:cs typeface="Arial" pitchFamily="34" charset="0"/>
                </a:rPr>
                <a:t>KPIs</a:t>
              </a:r>
              <a:r>
                <a:rPr kumimoji="0" lang="es-MX" altLang="ko-KR" sz="1100" b="0" i="0" u="none" strike="noStrike" kern="1200" cap="none" spc="0" normalizeH="0" baseline="0" noProof="0">
                  <a:ln>
                    <a:noFill/>
                  </a:ln>
                  <a:solidFill>
                    <a:schemeClr val="bg1"/>
                  </a:solidFill>
                  <a:effectLst/>
                  <a:uLnTx/>
                  <a:uFillTx/>
                  <a:latin typeface="Calibri" panose="020F0502020204030204"/>
                  <a:ea typeface="맑은 고딕" panose="020B0503020000020004" pitchFamily="34" charset="-127"/>
                  <a:cs typeface="Arial" pitchFamily="34" charset="0"/>
                </a:rPr>
                <a:t> asociados a los datos generados por los procesos automatizados con el fin de optimizar su operación y medir los beneficios generados</a:t>
              </a:r>
            </a:p>
          </p:txBody>
        </p:sp>
        <p:sp>
          <p:nvSpPr>
            <p:cNvPr id="37" name="TextBox 36">
              <a:extLst>
                <a:ext uri="{FF2B5EF4-FFF2-40B4-BE49-F238E27FC236}">
                  <a16:creationId xmlns:a16="http://schemas.microsoft.com/office/drawing/2014/main" id="{EA7A2946-F89A-41F8-3F69-EB0033798AD4}"/>
                </a:ext>
              </a:extLst>
            </p:cNvPr>
            <p:cNvSpPr txBox="1"/>
            <p:nvPr/>
          </p:nvSpPr>
          <p:spPr>
            <a:xfrm>
              <a:off x="5724322" y="5177276"/>
              <a:ext cx="1742087"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100" b="1">
                  <a:solidFill>
                    <a:srgbClr val="70AD47"/>
                  </a:solidFill>
                  <a:latin typeface="Calibri" panose="020F0502020204030204"/>
                  <a:ea typeface="맑은 고딕" panose="020B0503020000020004" pitchFamily="34" charset="-127"/>
                </a:rPr>
                <a:t>Insights</a:t>
              </a:r>
            </a:p>
          </p:txBody>
        </p:sp>
      </p:grpSp>
      <p:cxnSp>
        <p:nvCxnSpPr>
          <p:cNvPr id="38" name="Straight Connector 37">
            <a:extLst>
              <a:ext uri="{FF2B5EF4-FFF2-40B4-BE49-F238E27FC236}">
                <a16:creationId xmlns:a16="http://schemas.microsoft.com/office/drawing/2014/main" id="{E2855B31-D900-5ABB-8C22-9B1000138ED5}"/>
              </a:ext>
            </a:extLst>
          </p:cNvPr>
          <p:cNvCxnSpPr/>
          <p:nvPr/>
        </p:nvCxnSpPr>
        <p:spPr>
          <a:xfrm flipH="1" flipV="1">
            <a:off x="6225855" y="3912261"/>
            <a:ext cx="1" cy="403013"/>
          </a:xfrm>
          <a:prstGeom prst="line">
            <a:avLst/>
          </a:prstGeom>
          <a:noFill/>
          <a:ln w="15875" cap="flat" cmpd="sng" algn="ctr">
            <a:solidFill>
              <a:srgbClr val="19A5BE"/>
            </a:solidFill>
            <a:prstDash val="sysDash"/>
            <a:miter lim="800000"/>
            <a:headEnd type="oval"/>
            <a:tailEnd type="oval"/>
          </a:ln>
          <a:effectLst/>
        </p:spPr>
      </p:cxnSp>
      <p:sp>
        <p:nvSpPr>
          <p:cNvPr id="39" name="TextBox 38">
            <a:extLst>
              <a:ext uri="{FF2B5EF4-FFF2-40B4-BE49-F238E27FC236}">
                <a16:creationId xmlns:a16="http://schemas.microsoft.com/office/drawing/2014/main" id="{76C2A434-5057-1401-6666-1646415A6DC0}"/>
              </a:ext>
            </a:extLst>
          </p:cNvPr>
          <p:cNvSpPr txBox="1"/>
          <p:nvPr/>
        </p:nvSpPr>
        <p:spPr>
          <a:xfrm>
            <a:off x="5538586" y="2437331"/>
            <a:ext cx="1379637"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err="1">
                <a:ln>
                  <a:noFill/>
                </a:ln>
                <a:solidFill>
                  <a:schemeClr val="bg1"/>
                </a:solidFill>
                <a:effectLst/>
                <a:uLnTx/>
                <a:uFillTx/>
                <a:latin typeface="Calibri" panose="020F0502020204030204"/>
                <a:ea typeface="맑은 고딕" panose="020B0503020000020004" pitchFamily="34" charset="-127"/>
                <a:cs typeface="+mn-cs"/>
              </a:rPr>
              <a:t>Hiper-Automatización</a:t>
            </a:r>
            <a:endParaRPr kumimoji="0" lang="en-US" altLang="ko-KR" sz="1600" b="1" i="0" u="none" strike="noStrike" kern="1200" cap="none" spc="0" normalizeH="0" baseline="0" noProof="0">
              <a:ln>
                <a:noFill/>
              </a:ln>
              <a:solidFill>
                <a:schemeClr val="bg1"/>
              </a:solidFill>
              <a:effectLst/>
              <a:uLnTx/>
              <a:uFillTx/>
              <a:latin typeface="Calibri" panose="020F0502020204030204"/>
              <a:ea typeface="맑은 고딕" panose="020B0503020000020004" pitchFamily="34" charset="-127"/>
              <a:cs typeface="+mn-cs"/>
            </a:endParaRPr>
          </a:p>
        </p:txBody>
      </p:sp>
      <p:pic>
        <p:nvPicPr>
          <p:cNvPr id="40" name="Picture 39" descr="Icon&#10;&#10;Description automatically generated">
            <a:extLst>
              <a:ext uri="{FF2B5EF4-FFF2-40B4-BE49-F238E27FC236}">
                <a16:creationId xmlns:a16="http://schemas.microsoft.com/office/drawing/2014/main" id="{F04A2A5E-BAEE-AC67-29A0-DE978E36ED59}"/>
              </a:ext>
            </a:extLst>
          </p:cNvPr>
          <p:cNvPicPr>
            <a:picLocks noChangeAspect="1"/>
          </p:cNvPicPr>
          <p:nvPr/>
        </p:nvPicPr>
        <p:blipFill>
          <a:blip r:embed="rId2"/>
          <a:stretch>
            <a:fillRect/>
          </a:stretch>
        </p:blipFill>
        <p:spPr>
          <a:xfrm>
            <a:off x="1639612" y="4385956"/>
            <a:ext cx="609600" cy="609600"/>
          </a:xfrm>
          <a:prstGeom prst="rect">
            <a:avLst/>
          </a:prstGeom>
        </p:spPr>
      </p:pic>
      <p:pic>
        <p:nvPicPr>
          <p:cNvPr id="41" name="Picture 40" descr="A picture containing logo&#10;&#10;Description automatically generated">
            <a:extLst>
              <a:ext uri="{FF2B5EF4-FFF2-40B4-BE49-F238E27FC236}">
                <a16:creationId xmlns:a16="http://schemas.microsoft.com/office/drawing/2014/main" id="{477EBAA5-6BBC-67D2-2AA6-5293D4E2B9E5}"/>
              </a:ext>
            </a:extLst>
          </p:cNvPr>
          <p:cNvPicPr>
            <a:picLocks noChangeAspect="1"/>
          </p:cNvPicPr>
          <p:nvPr/>
        </p:nvPicPr>
        <p:blipFill>
          <a:blip r:embed="rId3"/>
          <a:stretch>
            <a:fillRect/>
          </a:stretch>
        </p:blipFill>
        <p:spPr>
          <a:xfrm>
            <a:off x="5923604" y="4415309"/>
            <a:ext cx="609600" cy="609600"/>
          </a:xfrm>
          <a:prstGeom prst="rect">
            <a:avLst/>
          </a:prstGeom>
        </p:spPr>
      </p:pic>
      <p:pic>
        <p:nvPicPr>
          <p:cNvPr id="42" name="Picture 41" descr="Icon&#10;&#10;Description automatically generated">
            <a:extLst>
              <a:ext uri="{FF2B5EF4-FFF2-40B4-BE49-F238E27FC236}">
                <a16:creationId xmlns:a16="http://schemas.microsoft.com/office/drawing/2014/main" id="{EAC789F3-D1A6-C0D8-DC8F-FDA1188CA066}"/>
              </a:ext>
            </a:extLst>
          </p:cNvPr>
          <p:cNvPicPr>
            <a:picLocks noChangeAspect="1"/>
          </p:cNvPicPr>
          <p:nvPr/>
        </p:nvPicPr>
        <p:blipFill>
          <a:blip r:embed="rId4"/>
          <a:stretch>
            <a:fillRect/>
          </a:stretch>
        </p:blipFill>
        <p:spPr>
          <a:xfrm>
            <a:off x="9865012" y="4315274"/>
            <a:ext cx="608400" cy="608400"/>
          </a:xfrm>
          <a:prstGeom prst="rect">
            <a:avLst/>
          </a:prstGeom>
        </p:spPr>
      </p:pic>
    </p:spTree>
    <p:extLst>
      <p:ext uri="{BB962C8B-B14F-4D97-AF65-F5344CB8AC3E}">
        <p14:creationId xmlns:p14="http://schemas.microsoft.com/office/powerpoint/2010/main" val="25726865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D3C03-BA45-E313-68EA-D7F4DF36F43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437E45-1E3E-CD98-760A-03B9F7A7C49B}"/>
              </a:ext>
            </a:extLst>
          </p:cNvPr>
          <p:cNvSpPr txBox="1"/>
          <p:nvPr/>
        </p:nvSpPr>
        <p:spPr>
          <a:xfrm>
            <a:off x="-1" y="3965272"/>
            <a:ext cx="5129699"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sp>
        <p:nvSpPr>
          <p:cNvPr id="2" name="TextBox 1">
            <a:extLst>
              <a:ext uri="{FF2B5EF4-FFF2-40B4-BE49-F238E27FC236}">
                <a16:creationId xmlns:a16="http://schemas.microsoft.com/office/drawing/2014/main" id="{2FA77BC3-87D9-8C17-889A-622A7B825D66}"/>
              </a:ext>
            </a:extLst>
          </p:cNvPr>
          <p:cNvSpPr txBox="1"/>
          <p:nvPr/>
        </p:nvSpPr>
        <p:spPr>
          <a:xfrm>
            <a:off x="11615" y="1740371"/>
            <a:ext cx="5764306"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sp>
        <p:nvSpPr>
          <p:cNvPr id="10" name="TextBox 9">
            <a:extLst>
              <a:ext uri="{FF2B5EF4-FFF2-40B4-BE49-F238E27FC236}">
                <a16:creationId xmlns:a16="http://schemas.microsoft.com/office/drawing/2014/main" id="{06D17F6C-7D9D-C57C-A9EB-4019F7DA8410}"/>
              </a:ext>
            </a:extLst>
          </p:cNvPr>
          <p:cNvSpPr txBox="1"/>
          <p:nvPr/>
        </p:nvSpPr>
        <p:spPr bwMode="gray">
          <a:xfrm>
            <a:off x="7804352" y="1950944"/>
            <a:ext cx="3811573" cy="1276349"/>
          </a:xfrm>
          <a:prstGeom prst="rect">
            <a:avLst/>
          </a:prstGeom>
        </p:spPr>
        <p:txBody>
          <a:bodyPr vert="horz" wrap="square" lIns="0" tIns="0" rIns="0" bIns="0" rtlCol="0" anchor="t" anchorCtr="0">
            <a:noAutofit/>
          </a:bodyPr>
          <a:lstStyle/>
          <a:p>
            <a:pPr>
              <a:lnSpc>
                <a:spcPct val="106000"/>
              </a:lnSpc>
              <a:defRPr/>
            </a:pPr>
            <a:r>
              <a:rPr lang="es-MX" sz="1400" b="1">
                <a:solidFill>
                  <a:schemeClr val="bg1"/>
                </a:solidFill>
                <a:ea typeface="Open Sans" panose="020B0606030504020204" pitchFamily="34" charset="0"/>
                <a:cs typeface="Open Sans" panose="020B0606030504020204" pitchFamily="34" charset="0"/>
              </a:rPr>
              <a:t>Automatizar la entrada de datos y las conciliaciones</a:t>
            </a:r>
          </a:p>
          <a:p>
            <a:pPr defTabSz="914377">
              <a:defRPr/>
            </a:pPr>
            <a:r>
              <a:rPr lang="es-MX" sz="1100">
                <a:solidFill>
                  <a:schemeClr val="bg1"/>
                </a:solidFill>
              </a:rPr>
              <a:t>La automatización en la captura y conciliación de datos permite reducir errores manuales y mejorar la eficiencia operativa en áreas como contabilidad, finanzas y auditoría. Implementando inteligencia artificial y RPA (Automatización de Procesos Robóticos), las empresas pueden procesar grandes volúmenes de información con mayor rapidez y precisión. </a:t>
            </a:r>
            <a:endParaRPr lang="en-US" sz="1100">
              <a:solidFill>
                <a:schemeClr val="bg1"/>
              </a:solidFill>
            </a:endParaRPr>
          </a:p>
        </p:txBody>
      </p:sp>
      <p:sp>
        <p:nvSpPr>
          <p:cNvPr id="11" name="Data 10">
            <a:extLst>
              <a:ext uri="{FF2B5EF4-FFF2-40B4-BE49-F238E27FC236}">
                <a16:creationId xmlns:a16="http://schemas.microsoft.com/office/drawing/2014/main" id="{DB471795-E109-AFED-2567-1E31FE1AEBEC}"/>
              </a:ext>
            </a:extLst>
          </p:cNvPr>
          <p:cNvSpPr/>
          <p:nvPr/>
        </p:nvSpPr>
        <p:spPr bwMode="gray">
          <a:xfrm>
            <a:off x="5246681" y="1681823"/>
            <a:ext cx="2057941" cy="1814589"/>
          </a:xfrm>
          <a:prstGeom prst="flowChartInputOutput">
            <a:avLst/>
          </a:prstGeom>
          <a:blipFill>
            <a:blip r:embed="rId2" cstate="email">
              <a:extLst>
                <a:ext uri="{BEBA8EAE-BF5A-486C-A8C5-ECC9F3942E4B}">
                  <a14:imgProps xmlns:a14="http://schemas.microsoft.com/office/drawing/2010/main">
                    <a14:imgLayer r:embed="rId3">
                      <a14:imgEffect>
                        <a14:colorTemperature colorTemp="10172"/>
                      </a14:imgEffect>
                      <a14:imgEffect>
                        <a14:saturation sat="52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Data 14">
            <a:extLst>
              <a:ext uri="{FF2B5EF4-FFF2-40B4-BE49-F238E27FC236}">
                <a16:creationId xmlns:a16="http://schemas.microsoft.com/office/drawing/2014/main" id="{3C72CFCD-781E-FC35-ACBB-E3256FFEB449}"/>
              </a:ext>
            </a:extLst>
          </p:cNvPr>
          <p:cNvSpPr/>
          <p:nvPr/>
        </p:nvSpPr>
        <p:spPr bwMode="gray">
          <a:xfrm>
            <a:off x="4746951" y="3905009"/>
            <a:ext cx="2057941" cy="1814589"/>
          </a:xfrm>
          <a:prstGeom prst="flowChartInputOutput">
            <a:avLst/>
          </a:prstGeom>
          <a:blipFill>
            <a:blip r:embed="rId4" cstate="email">
              <a:extLst>
                <a:ext uri="{BEBA8EAE-BF5A-486C-A8C5-ECC9F3942E4B}">
                  <a14:imgProps xmlns:a14="http://schemas.microsoft.com/office/drawing/2010/main">
                    <a14:imgLayer r:embed="rId5">
                      <a14:imgEffect>
                        <a14:colorTemperature colorTemp="5601"/>
                      </a14:imgEffect>
                      <a14:imgEffect>
                        <a14:saturation sat="27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DF7169E2-9795-1C74-B7FB-0490A6DB5AC3}"/>
              </a:ext>
            </a:extLst>
          </p:cNvPr>
          <p:cNvSpPr txBox="1"/>
          <p:nvPr/>
        </p:nvSpPr>
        <p:spPr bwMode="gray">
          <a:xfrm>
            <a:off x="796608" y="1946321"/>
            <a:ext cx="4194320" cy="1276349"/>
          </a:xfrm>
          <a:prstGeom prst="rect">
            <a:avLst/>
          </a:prstGeom>
        </p:spPr>
        <p:txBody>
          <a:bodyPr vert="horz" wrap="square" lIns="0" tIns="0" rIns="0" bIns="0" rtlCol="0" anchor="t" anchorCtr="0">
            <a:noAutofit/>
          </a:bodyPr>
          <a:lstStyle/>
          <a:p>
            <a:pPr>
              <a:lnSpc>
                <a:spcPct val="106000"/>
              </a:lnSpc>
              <a:defRPr/>
            </a:pPr>
            <a:r>
              <a:rPr lang="es-MX" sz="1400" b="1">
                <a:solidFill>
                  <a:schemeClr val="bg1"/>
                </a:solidFill>
                <a:ea typeface="Open Sans" panose="020B0606030504020204" pitchFamily="34" charset="0"/>
                <a:cs typeface="Open Sans" panose="020B0606030504020204" pitchFamily="34" charset="0"/>
              </a:rPr>
              <a:t>Mapeo de COA (Chart </a:t>
            </a:r>
            <a:r>
              <a:rPr lang="es-MX" sz="1400" b="1" err="1">
                <a:solidFill>
                  <a:schemeClr val="bg1"/>
                </a:solidFill>
                <a:ea typeface="Open Sans" panose="020B0606030504020204" pitchFamily="34" charset="0"/>
                <a:cs typeface="Open Sans" panose="020B0606030504020204" pitchFamily="34" charset="0"/>
              </a:rPr>
              <a:t>of</a:t>
            </a:r>
            <a:r>
              <a:rPr lang="es-MX" sz="1400" b="1">
                <a:solidFill>
                  <a:schemeClr val="bg1"/>
                </a:solidFill>
                <a:ea typeface="Open Sans" panose="020B0606030504020204" pitchFamily="34" charset="0"/>
                <a:cs typeface="Open Sans" panose="020B0606030504020204" pitchFamily="34" charset="0"/>
              </a:rPr>
              <a:t> </a:t>
            </a:r>
            <a:r>
              <a:rPr lang="es-MX" sz="1400" b="1" err="1">
                <a:solidFill>
                  <a:schemeClr val="bg1"/>
                </a:solidFill>
                <a:ea typeface="Open Sans" panose="020B0606030504020204" pitchFamily="34" charset="0"/>
                <a:cs typeface="Open Sans" panose="020B0606030504020204" pitchFamily="34" charset="0"/>
              </a:rPr>
              <a:t>Accounts</a:t>
            </a:r>
            <a:r>
              <a:rPr lang="es-MX" sz="1400" b="1">
                <a:solidFill>
                  <a:schemeClr val="bg1"/>
                </a:solidFill>
                <a:ea typeface="Open Sans" panose="020B0606030504020204" pitchFamily="34" charset="0"/>
                <a:cs typeface="Open Sans" panose="020B0606030504020204" pitchFamily="34" charset="0"/>
              </a:rPr>
              <a:t>) de Origen a Destino</a:t>
            </a:r>
          </a:p>
          <a:p>
            <a:pPr>
              <a:lnSpc>
                <a:spcPct val="106000"/>
              </a:lnSpc>
              <a:defRPr/>
            </a:pPr>
            <a:r>
              <a:rPr lang="es-MX" sz="1100">
                <a:solidFill>
                  <a:schemeClr val="bg1"/>
                </a:solidFill>
              </a:rPr>
              <a:t>El mapeo de COA (Plan de Cuentas) entre diferentes sistemas contables puede ser un proceso complejo y propenso a errores. Con </a:t>
            </a:r>
            <a:r>
              <a:rPr lang="es-MX" sz="1100" err="1">
                <a:solidFill>
                  <a:schemeClr val="bg1"/>
                </a:solidFill>
              </a:rPr>
              <a:t>hiper-automatización</a:t>
            </a:r>
            <a:r>
              <a:rPr lang="es-MX" sz="1100">
                <a:solidFill>
                  <a:schemeClr val="bg1"/>
                </a:solidFill>
              </a:rPr>
              <a:t>, es posible estandarizar y validar el traspaso de información financiera de un sistema a otro de forma precisa. Las soluciones de automatización pueden reconocer patrones, asignar cuentas correctas y detectar discrepancias en tiempo real. </a:t>
            </a:r>
            <a:endParaRPr lang="en-US" sz="1100">
              <a:solidFill>
                <a:schemeClr val="bg1"/>
              </a:solidFill>
            </a:endParaRPr>
          </a:p>
        </p:txBody>
      </p:sp>
      <p:sp>
        <p:nvSpPr>
          <p:cNvPr id="5" name="TextBox 4">
            <a:extLst>
              <a:ext uri="{FF2B5EF4-FFF2-40B4-BE49-F238E27FC236}">
                <a16:creationId xmlns:a16="http://schemas.microsoft.com/office/drawing/2014/main" id="{2E3B28D9-C68E-D382-F704-ABE37F846727}"/>
              </a:ext>
            </a:extLst>
          </p:cNvPr>
          <p:cNvSpPr txBox="1"/>
          <p:nvPr/>
        </p:nvSpPr>
        <p:spPr bwMode="gray">
          <a:xfrm>
            <a:off x="796608" y="4174128"/>
            <a:ext cx="3811573" cy="1455707"/>
          </a:xfrm>
          <a:prstGeom prst="rect">
            <a:avLst/>
          </a:prstGeom>
        </p:spPr>
        <p:txBody>
          <a:bodyPr vert="horz" wrap="square" lIns="0" tIns="0" rIns="0" bIns="0" rtlCol="0" anchor="t" anchorCtr="0">
            <a:noAutofit/>
          </a:bodyPr>
          <a:lstStyle/>
          <a:p>
            <a:pPr>
              <a:lnSpc>
                <a:spcPct val="106000"/>
              </a:lnSpc>
              <a:defRPr/>
            </a:pPr>
            <a:r>
              <a:rPr lang="es-MX" sz="1400" b="1">
                <a:solidFill>
                  <a:schemeClr val="bg1"/>
                </a:solidFill>
                <a:ea typeface="Open Sans" panose="020B0606030504020204" pitchFamily="34" charset="0"/>
                <a:cs typeface="Open Sans" panose="020B0606030504020204" pitchFamily="34" charset="0"/>
              </a:rPr>
              <a:t>Revisión Inteligente de Contratos</a:t>
            </a:r>
          </a:p>
          <a:p>
            <a:pPr>
              <a:lnSpc>
                <a:spcPct val="106000"/>
              </a:lnSpc>
              <a:defRPr/>
            </a:pPr>
            <a:r>
              <a:rPr lang="es-MX" sz="1100">
                <a:solidFill>
                  <a:schemeClr val="bg1"/>
                </a:solidFill>
              </a:rPr>
              <a:t>Los contratos contienen información clave que debe ser revisada con precisión para evitar riesgos legales y financieros. Implementando IA y procesamiento de lenguaje natural (NLP), las empresas pueden automatizar la lectura, extracción y análisis de cláusulas contractuales. Los sistemas inteligentes pueden identificar términos críticos, validar cumplimiento normativo y señalar inconsistencias en documentos.</a:t>
            </a:r>
            <a:endParaRPr lang="en-US" sz="1100">
              <a:solidFill>
                <a:schemeClr val="bg1"/>
              </a:solidFill>
            </a:endParaRPr>
          </a:p>
        </p:txBody>
      </p:sp>
      <p:graphicFrame>
        <p:nvGraphicFramePr>
          <p:cNvPr id="9" name="Table 8">
            <a:extLst>
              <a:ext uri="{FF2B5EF4-FFF2-40B4-BE49-F238E27FC236}">
                <a16:creationId xmlns:a16="http://schemas.microsoft.com/office/drawing/2014/main" id="{AB98B55B-4D42-C2B3-8E0B-102B91C60DE8}"/>
              </a:ext>
            </a:extLst>
          </p:cNvPr>
          <p:cNvGraphicFramePr>
            <a:graphicFrameLocks noGrp="1"/>
          </p:cNvGraphicFramePr>
          <p:nvPr>
            <p:extLst>
              <p:ext uri="{D42A27DB-BD31-4B8C-83A1-F6EECF244321}">
                <p14:modId xmlns:p14="http://schemas.microsoft.com/office/powerpoint/2010/main" val="358211888"/>
              </p:ext>
            </p:extLst>
          </p:nvPr>
        </p:nvGraphicFramePr>
        <p:xfrm>
          <a:off x="416151" y="261277"/>
          <a:ext cx="3662790" cy="1065499"/>
        </p:xfrm>
        <a:graphic>
          <a:graphicData uri="http://schemas.openxmlformats.org/drawingml/2006/table">
            <a:tbl>
              <a:tblPr firstRow="1" bandRow="1">
                <a:tableStyleId>{5C22544A-7EE6-4342-B048-85BDC9FD1C3A}</a:tableStyleId>
              </a:tblPr>
              <a:tblGrid>
                <a:gridCol w="3662790">
                  <a:extLst>
                    <a:ext uri="{9D8B030D-6E8A-4147-A177-3AD203B41FA5}">
                      <a16:colId xmlns:a16="http://schemas.microsoft.com/office/drawing/2014/main" val="3039716418"/>
                    </a:ext>
                  </a:extLst>
                </a:gridCol>
              </a:tblGrid>
              <a:tr h="1065499">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
        <p:nvSpPr>
          <p:cNvPr id="7" name="TextBox 6">
            <a:extLst>
              <a:ext uri="{FF2B5EF4-FFF2-40B4-BE49-F238E27FC236}">
                <a16:creationId xmlns:a16="http://schemas.microsoft.com/office/drawing/2014/main" id="{5DC68640-1FB6-5B99-17C9-DCD09EC07302}"/>
              </a:ext>
            </a:extLst>
          </p:cNvPr>
          <p:cNvSpPr txBox="1"/>
          <p:nvPr/>
        </p:nvSpPr>
        <p:spPr bwMode="gray">
          <a:xfrm>
            <a:off x="7304622" y="4025138"/>
            <a:ext cx="4311303" cy="1625498"/>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algn="l"/>
            <a:r>
              <a:rPr lang="es-MX" sz="1400" b="1">
                <a:solidFill>
                  <a:schemeClr val="bg1"/>
                </a:solidFill>
                <a:ea typeface="Open Sans" panose="020B0606030504020204" pitchFamily="34" charset="0"/>
                <a:cs typeface="Open Sans" panose="020B0606030504020204" pitchFamily="34" charset="0"/>
              </a:rPr>
              <a:t>Generación de Escenarios y Optimización de Capital</a:t>
            </a:r>
            <a:br>
              <a:rPr lang="es-MX" sz="1400"/>
            </a:br>
            <a:r>
              <a:rPr lang="es-MX" sz="1100">
                <a:solidFill>
                  <a:schemeClr val="bg1"/>
                </a:solidFill>
              </a:rPr>
              <a:t>Las empresas pueden automatizar la simulación de distintos escenarios financieros para evaluar posibles estrategias de optimización de capital. Mediante modelos predictivos y análisis de riesgos basados en IA, se pueden resumir los resultados y extraer conclusiones en menor tiempo, garantizando una mejor planificación del uso de recursos y la maximización del rendimiento financiero.</a:t>
            </a:r>
          </a:p>
        </p:txBody>
      </p:sp>
    </p:spTree>
    <p:extLst>
      <p:ext uri="{BB962C8B-B14F-4D97-AF65-F5344CB8AC3E}">
        <p14:creationId xmlns:p14="http://schemas.microsoft.com/office/powerpoint/2010/main" val="24480615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21CEA-D288-672E-3358-F8D845D08A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F35A90A-515B-6745-A4B5-41C4B471FFF5}"/>
              </a:ext>
            </a:extLst>
          </p:cNvPr>
          <p:cNvSpPr txBox="1"/>
          <p:nvPr/>
        </p:nvSpPr>
        <p:spPr>
          <a:xfrm>
            <a:off x="-1" y="3965272"/>
            <a:ext cx="5129699"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sp>
        <p:nvSpPr>
          <p:cNvPr id="2" name="TextBox 1">
            <a:extLst>
              <a:ext uri="{FF2B5EF4-FFF2-40B4-BE49-F238E27FC236}">
                <a16:creationId xmlns:a16="http://schemas.microsoft.com/office/drawing/2014/main" id="{A0ADC3C8-752E-D70F-C22F-CE9BFC4A23C0}"/>
              </a:ext>
            </a:extLst>
          </p:cNvPr>
          <p:cNvSpPr txBox="1"/>
          <p:nvPr/>
        </p:nvSpPr>
        <p:spPr>
          <a:xfrm>
            <a:off x="11615" y="1740371"/>
            <a:ext cx="5764306"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graphicFrame>
        <p:nvGraphicFramePr>
          <p:cNvPr id="8" name="Table 7">
            <a:extLst>
              <a:ext uri="{FF2B5EF4-FFF2-40B4-BE49-F238E27FC236}">
                <a16:creationId xmlns:a16="http://schemas.microsoft.com/office/drawing/2014/main" id="{80EA7184-8374-82F2-E116-AB84C6B27A6A}"/>
              </a:ext>
            </a:extLst>
          </p:cNvPr>
          <p:cNvGraphicFramePr>
            <a:graphicFrameLocks noGrp="1"/>
          </p:cNvGraphicFramePr>
          <p:nvPr>
            <p:extLst>
              <p:ext uri="{D42A27DB-BD31-4B8C-83A1-F6EECF244321}">
                <p14:modId xmlns:p14="http://schemas.microsoft.com/office/powerpoint/2010/main" val="3592648457"/>
              </p:ext>
            </p:extLst>
          </p:nvPr>
        </p:nvGraphicFramePr>
        <p:xfrm>
          <a:off x="416151" y="261277"/>
          <a:ext cx="4330800" cy="1065499"/>
        </p:xfrm>
        <a:graphic>
          <a:graphicData uri="http://schemas.openxmlformats.org/drawingml/2006/table">
            <a:tbl>
              <a:tblPr firstRow="1" bandRow="1">
                <a:tableStyleId>{5C22544A-7EE6-4342-B048-85BDC9FD1C3A}</a:tableStyleId>
              </a:tblPr>
              <a:tblGrid>
                <a:gridCol w="4330800">
                  <a:extLst>
                    <a:ext uri="{9D8B030D-6E8A-4147-A177-3AD203B41FA5}">
                      <a16:colId xmlns:a16="http://schemas.microsoft.com/office/drawing/2014/main" val="3039716418"/>
                    </a:ext>
                  </a:extLst>
                </a:gridCol>
              </a:tblGrid>
              <a:tr h="1065499">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
        <p:nvSpPr>
          <p:cNvPr id="15" name="Data 14">
            <a:extLst>
              <a:ext uri="{FF2B5EF4-FFF2-40B4-BE49-F238E27FC236}">
                <a16:creationId xmlns:a16="http://schemas.microsoft.com/office/drawing/2014/main" id="{0625B45D-8769-86E0-6FDC-0F2530C5CB80}"/>
              </a:ext>
            </a:extLst>
          </p:cNvPr>
          <p:cNvSpPr/>
          <p:nvPr/>
        </p:nvSpPr>
        <p:spPr bwMode="gray">
          <a:xfrm>
            <a:off x="4746951" y="3905009"/>
            <a:ext cx="2057941" cy="1814589"/>
          </a:xfrm>
          <a:prstGeom prst="flowChartInputOutput">
            <a:avLst/>
          </a:prstGeom>
          <a: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TextBox 5">
            <a:extLst>
              <a:ext uri="{FF2B5EF4-FFF2-40B4-BE49-F238E27FC236}">
                <a16:creationId xmlns:a16="http://schemas.microsoft.com/office/drawing/2014/main" id="{A66DA754-A1CE-8628-8E79-8BCA09926FD3}"/>
              </a:ext>
            </a:extLst>
          </p:cNvPr>
          <p:cNvSpPr txBox="1"/>
          <p:nvPr/>
        </p:nvSpPr>
        <p:spPr bwMode="gray">
          <a:xfrm>
            <a:off x="585040" y="1950944"/>
            <a:ext cx="4004889" cy="1478056"/>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Automatización de Modelos de Planificación y Pronóstico</a:t>
            </a:r>
          </a:p>
          <a:p>
            <a:r>
              <a:rPr lang="es-MX" sz="1100">
                <a:solidFill>
                  <a:schemeClr val="bg1"/>
                </a:solidFill>
              </a:rPr>
              <a:t>La </a:t>
            </a:r>
            <a:r>
              <a:rPr lang="es-MX" sz="1100" err="1">
                <a:solidFill>
                  <a:schemeClr val="bg1"/>
                </a:solidFill>
              </a:rPr>
              <a:t>hiper-automatización</a:t>
            </a:r>
            <a:r>
              <a:rPr lang="es-MX" sz="1100">
                <a:solidFill>
                  <a:schemeClr val="bg1"/>
                </a:solidFill>
              </a:rPr>
              <a:t> permite generar la primera versión de modelos de planificación y pronóstico de presupuestos de manera eficiente. Utilizando algoritmos avanzados, se pueden predecir variaciones en costos y optimizar la asignación de recursos con menor margen de error.</a:t>
            </a:r>
          </a:p>
          <a:p>
            <a:endParaRPr lang="es-MX" sz="1100">
              <a:solidFill>
                <a:schemeClr val="bg1"/>
              </a:solidFill>
            </a:endParaRPr>
          </a:p>
        </p:txBody>
      </p:sp>
      <p:sp>
        <p:nvSpPr>
          <p:cNvPr id="7" name="TextBox 6">
            <a:extLst>
              <a:ext uri="{FF2B5EF4-FFF2-40B4-BE49-F238E27FC236}">
                <a16:creationId xmlns:a16="http://schemas.microsoft.com/office/drawing/2014/main" id="{F8B16E3D-B28B-F65E-DA30-3CAB5FC333A6}"/>
              </a:ext>
            </a:extLst>
          </p:cNvPr>
          <p:cNvSpPr txBox="1"/>
          <p:nvPr/>
        </p:nvSpPr>
        <p:spPr bwMode="gray">
          <a:xfrm>
            <a:off x="7716998" y="1740371"/>
            <a:ext cx="4311303" cy="1625498"/>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defTabSz="914377">
              <a:defRPr/>
            </a:pPr>
            <a:r>
              <a:rPr lang="es-MX" sz="1400" b="1">
                <a:solidFill>
                  <a:schemeClr val="bg1"/>
                </a:solidFill>
                <a:ea typeface="Open Sans" panose="020B0606030504020204" pitchFamily="34" charset="0"/>
                <a:cs typeface="Open Sans" panose="020B0606030504020204" pitchFamily="34" charset="0"/>
              </a:rPr>
              <a:t>Preparación de Informes Financieros y Generación de Información</a:t>
            </a:r>
          </a:p>
          <a:p>
            <a:pPr defTabSz="914377">
              <a:defRPr/>
            </a:pPr>
            <a:r>
              <a:rPr lang="es-MX" sz="1100">
                <a:solidFill>
                  <a:schemeClr val="bg1"/>
                </a:solidFill>
              </a:rPr>
              <a:t>La generación de informes financieros internos y externos requiere una gran cantidad de datos provenientes de diversas fuentes. A través de la </a:t>
            </a:r>
            <a:r>
              <a:rPr lang="es-MX" sz="1100" err="1">
                <a:solidFill>
                  <a:schemeClr val="bg1"/>
                </a:solidFill>
              </a:rPr>
              <a:t>hiper-automatización</a:t>
            </a:r>
            <a:r>
              <a:rPr lang="es-MX" sz="1100">
                <a:solidFill>
                  <a:schemeClr val="bg1"/>
                </a:solidFill>
              </a:rPr>
              <a:t>, las organizaciones pueden consolidar información de manera precisa y en tiempo real. Utilizando IA y análisis de datos avanzados, los informes pueden generarse automáticamente, asegurando coherencia en los estados financieros y cumplimiento regulatorio. </a:t>
            </a:r>
          </a:p>
        </p:txBody>
      </p:sp>
      <p:sp>
        <p:nvSpPr>
          <p:cNvPr id="9" name="TextBox 8">
            <a:extLst>
              <a:ext uri="{FF2B5EF4-FFF2-40B4-BE49-F238E27FC236}">
                <a16:creationId xmlns:a16="http://schemas.microsoft.com/office/drawing/2014/main" id="{39840395-A160-30F4-E2D9-2E1A9D88978B}"/>
              </a:ext>
            </a:extLst>
          </p:cNvPr>
          <p:cNvSpPr txBox="1"/>
          <p:nvPr/>
        </p:nvSpPr>
        <p:spPr bwMode="gray">
          <a:xfrm>
            <a:off x="7465987" y="4329516"/>
            <a:ext cx="4311303" cy="816225"/>
          </a:xfrm>
          <a:prstGeom prst="rect">
            <a:avLst/>
          </a:prstGeom>
        </p:spPr>
        <p:txBody>
          <a:bodyPr vert="horz" wrap="square" lIns="0" tIns="0" rIns="0" bIns="0" rtlCol="0" anchor="t" anchorCtr="0">
            <a:noAutofit/>
          </a:bodyPr>
          <a:lstStyle/>
          <a:p>
            <a:pPr algn="l"/>
            <a:r>
              <a:rPr lang="es-419" sz="1400" b="1" i="0">
                <a:solidFill>
                  <a:schemeClr val="bg1"/>
                </a:solidFill>
                <a:effectLst/>
                <a:latin typeface="Arial" panose="020B0604020202020204" pitchFamily="34" charset="0"/>
              </a:rPr>
              <a:t>Análisis Cognitivo del Gasto</a:t>
            </a:r>
            <a:br>
              <a:rPr lang="es-419" sz="1400">
                <a:solidFill>
                  <a:schemeClr val="bg1"/>
                </a:solidFill>
              </a:rPr>
            </a:br>
            <a:r>
              <a:rPr lang="es-MX" sz="1100">
                <a:solidFill>
                  <a:schemeClr val="bg1"/>
                </a:solidFill>
              </a:rPr>
              <a:t>Mediante IA y análisis cognitivo, las empresas pueden clasificar gastos, detectar patrones de consumo y optimizar la gestión financiera. Esto permite mejorar la toma de decisiones y reducir costos innecesarios.</a:t>
            </a:r>
          </a:p>
          <a:p>
            <a:pPr algn="l"/>
            <a:endParaRPr lang="es-MX" sz="1100">
              <a:solidFill>
                <a:schemeClr val="bg1"/>
              </a:solidFill>
            </a:endParaRPr>
          </a:p>
          <a:p>
            <a:pPr algn="l"/>
            <a:endParaRPr lang="es-MX" sz="1100">
              <a:solidFill>
                <a:schemeClr val="bg1"/>
              </a:solidFill>
            </a:endParaRPr>
          </a:p>
        </p:txBody>
      </p:sp>
      <p:sp>
        <p:nvSpPr>
          <p:cNvPr id="13" name="TextBox 12">
            <a:extLst>
              <a:ext uri="{FF2B5EF4-FFF2-40B4-BE49-F238E27FC236}">
                <a16:creationId xmlns:a16="http://schemas.microsoft.com/office/drawing/2014/main" id="{0451DCCD-44F2-04C7-FFF7-011B9DF1ABFE}"/>
              </a:ext>
            </a:extLst>
          </p:cNvPr>
          <p:cNvSpPr txBox="1"/>
          <p:nvPr/>
        </p:nvSpPr>
        <p:spPr bwMode="gray">
          <a:xfrm>
            <a:off x="585040" y="4248535"/>
            <a:ext cx="4242309" cy="1187799"/>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Pronóstico y Dimensionamiento de la Demanda</a:t>
            </a:r>
          </a:p>
          <a:p>
            <a:r>
              <a:rPr lang="es-MX" sz="1100">
                <a:solidFill>
                  <a:schemeClr val="bg1"/>
                </a:solidFill>
              </a:rPr>
              <a:t>La </a:t>
            </a:r>
            <a:r>
              <a:rPr lang="es-MX" sz="1100" err="1">
                <a:solidFill>
                  <a:schemeClr val="bg1"/>
                </a:solidFill>
              </a:rPr>
              <a:t>hiper-automatización</a:t>
            </a:r>
            <a:r>
              <a:rPr lang="es-MX" sz="1100">
                <a:solidFill>
                  <a:schemeClr val="bg1"/>
                </a:solidFill>
              </a:rPr>
              <a:t> permite prever la demanda de productos o servicios con mayor precisión, optimizando la planificación operativa y la gestión de inventarios. Mediante modelos predictivos, se pueden anticipar cambios en el comportamiento del consumidor y ajustar estrategias comerciales en consecuencia.</a:t>
            </a:r>
          </a:p>
          <a:p>
            <a:endParaRPr lang="es-MX" sz="1100">
              <a:solidFill>
                <a:schemeClr val="bg1"/>
              </a:solidFill>
            </a:endParaRPr>
          </a:p>
        </p:txBody>
      </p:sp>
      <p:sp>
        <p:nvSpPr>
          <p:cNvPr id="17" name="Data 14">
            <a:extLst>
              <a:ext uri="{FF2B5EF4-FFF2-40B4-BE49-F238E27FC236}">
                <a16:creationId xmlns:a16="http://schemas.microsoft.com/office/drawing/2014/main" id="{DD2DEB93-A87F-841C-7265-D81F230D09F2}"/>
              </a:ext>
            </a:extLst>
          </p:cNvPr>
          <p:cNvSpPr/>
          <p:nvPr/>
        </p:nvSpPr>
        <p:spPr bwMode="gray">
          <a:xfrm>
            <a:off x="5246680" y="1681822"/>
            <a:ext cx="2088000" cy="1814589"/>
          </a:xfrm>
          <a:prstGeom prst="flowChartInputOutput">
            <a:avLst/>
          </a:prstGeom>
          <a: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070861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AD7F9-2D55-A625-375C-52CBCB2EAC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49DE31-6669-96F2-F976-796E099CB62C}"/>
              </a:ext>
            </a:extLst>
          </p:cNvPr>
          <p:cNvSpPr txBox="1"/>
          <p:nvPr/>
        </p:nvSpPr>
        <p:spPr>
          <a:xfrm>
            <a:off x="-1" y="3965272"/>
            <a:ext cx="5129699"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sp>
        <p:nvSpPr>
          <p:cNvPr id="2" name="TextBox 1">
            <a:extLst>
              <a:ext uri="{FF2B5EF4-FFF2-40B4-BE49-F238E27FC236}">
                <a16:creationId xmlns:a16="http://schemas.microsoft.com/office/drawing/2014/main" id="{D5C59B09-1DC2-509B-5285-D42F7EBC538D}"/>
              </a:ext>
            </a:extLst>
          </p:cNvPr>
          <p:cNvSpPr txBox="1"/>
          <p:nvPr/>
        </p:nvSpPr>
        <p:spPr>
          <a:xfrm>
            <a:off x="11615" y="1740371"/>
            <a:ext cx="5764306" cy="1754326"/>
          </a:xfrm>
          <a:prstGeom prst="rect">
            <a:avLst/>
          </a:prstGeom>
          <a:solidFill>
            <a:schemeClr val="bg2">
              <a:lumMod val="90000"/>
              <a:alpha val="12000"/>
            </a:schemeClr>
          </a:solidFill>
        </p:spPr>
        <p:txBody>
          <a:bodyPr wrap="square" rtlCol="0">
            <a:spAutoFit/>
          </a:bodyPr>
          <a:lstStyle/>
          <a:p>
            <a:endParaRPr lang="es-MX"/>
          </a:p>
          <a:p>
            <a:endParaRPr lang="es-419"/>
          </a:p>
          <a:p>
            <a:endParaRPr lang="es-419"/>
          </a:p>
          <a:p>
            <a:endParaRPr lang="es-419"/>
          </a:p>
          <a:p>
            <a:endParaRPr lang="es-419"/>
          </a:p>
          <a:p>
            <a:endParaRPr lang="es-419"/>
          </a:p>
        </p:txBody>
      </p:sp>
      <p:graphicFrame>
        <p:nvGraphicFramePr>
          <p:cNvPr id="8" name="Table 7">
            <a:extLst>
              <a:ext uri="{FF2B5EF4-FFF2-40B4-BE49-F238E27FC236}">
                <a16:creationId xmlns:a16="http://schemas.microsoft.com/office/drawing/2014/main" id="{36AF3413-18D8-B6B7-8509-C1A37B1B5C21}"/>
              </a:ext>
            </a:extLst>
          </p:cNvPr>
          <p:cNvGraphicFramePr>
            <a:graphicFrameLocks noGrp="1"/>
          </p:cNvGraphicFramePr>
          <p:nvPr/>
        </p:nvGraphicFramePr>
        <p:xfrm>
          <a:off x="416151" y="261277"/>
          <a:ext cx="4330800" cy="1065499"/>
        </p:xfrm>
        <a:graphic>
          <a:graphicData uri="http://schemas.openxmlformats.org/drawingml/2006/table">
            <a:tbl>
              <a:tblPr firstRow="1" bandRow="1">
                <a:tableStyleId>{5C22544A-7EE6-4342-B048-85BDC9FD1C3A}</a:tableStyleId>
              </a:tblPr>
              <a:tblGrid>
                <a:gridCol w="4330800">
                  <a:extLst>
                    <a:ext uri="{9D8B030D-6E8A-4147-A177-3AD203B41FA5}">
                      <a16:colId xmlns:a16="http://schemas.microsoft.com/office/drawing/2014/main" val="3039716418"/>
                    </a:ext>
                  </a:extLst>
                </a:gridCol>
              </a:tblGrid>
              <a:tr h="1065499">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Hiper-Automatización – Casos de uso</a:t>
                      </a:r>
                    </a:p>
                    <a:p>
                      <a:pPr>
                        <a:spcAft>
                          <a:spcPts val="600"/>
                        </a:spcAft>
                      </a:pP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bl>
          </a:graphicData>
        </a:graphic>
      </p:graphicFrame>
      <p:sp>
        <p:nvSpPr>
          <p:cNvPr id="4" name="TextBox 3">
            <a:extLst>
              <a:ext uri="{FF2B5EF4-FFF2-40B4-BE49-F238E27FC236}">
                <a16:creationId xmlns:a16="http://schemas.microsoft.com/office/drawing/2014/main" id="{8EC0C934-B005-7C26-2DA1-6388C0FE6328}"/>
              </a:ext>
            </a:extLst>
          </p:cNvPr>
          <p:cNvSpPr txBox="1"/>
          <p:nvPr/>
        </p:nvSpPr>
        <p:spPr bwMode="gray">
          <a:xfrm>
            <a:off x="772613" y="2133380"/>
            <a:ext cx="4242309" cy="1024228"/>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Costeo de Productos de Producción</a:t>
            </a:r>
            <a:br>
              <a:rPr lang="es-MX" sz="1400">
                <a:solidFill>
                  <a:schemeClr val="bg1"/>
                </a:solidFill>
              </a:rPr>
            </a:br>
            <a:r>
              <a:rPr lang="es-MX" sz="1100">
                <a:solidFill>
                  <a:schemeClr val="bg1"/>
                </a:solidFill>
              </a:rPr>
              <a:t>El cálculo de costos de producción puede automatizarse mediante algoritmos que evalúan materias primas, procesos de fabricación y costos operativos. Esto permite obtener precios de referencia en tiempo real y mejorar la rentabilidad de los productos.</a:t>
            </a:r>
          </a:p>
          <a:p>
            <a:pPr algn="l"/>
            <a:endParaRPr lang="es-MX" sz="1100">
              <a:solidFill>
                <a:schemeClr val="bg1"/>
              </a:solidFill>
            </a:endParaRPr>
          </a:p>
          <a:p>
            <a:endParaRPr lang="es-MX" sz="1100">
              <a:solidFill>
                <a:schemeClr val="bg1"/>
              </a:solidFill>
            </a:endParaRPr>
          </a:p>
        </p:txBody>
      </p:sp>
      <p:sp>
        <p:nvSpPr>
          <p:cNvPr id="5" name="TextBox 4">
            <a:extLst>
              <a:ext uri="{FF2B5EF4-FFF2-40B4-BE49-F238E27FC236}">
                <a16:creationId xmlns:a16="http://schemas.microsoft.com/office/drawing/2014/main" id="{F20CC77E-3F83-A6B2-9FB3-3841EF1D72D6}"/>
              </a:ext>
            </a:extLst>
          </p:cNvPr>
          <p:cNvSpPr txBox="1"/>
          <p:nvPr/>
        </p:nvSpPr>
        <p:spPr bwMode="gray">
          <a:xfrm>
            <a:off x="7536381" y="2163854"/>
            <a:ext cx="4553623" cy="850525"/>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Detección de Riesgos y Fraudes</a:t>
            </a:r>
            <a:br>
              <a:rPr lang="es-MX" sz="1400">
                <a:solidFill>
                  <a:schemeClr val="bg1"/>
                </a:solidFill>
              </a:rPr>
            </a:br>
            <a:r>
              <a:rPr lang="es-MX" sz="1100">
                <a:solidFill>
                  <a:schemeClr val="bg1"/>
                </a:solidFill>
              </a:rPr>
              <a:t>La automatización en auditoría permite identificar irregularidades mediante el análisis de grandes volúmenes de datos. IA y machine </a:t>
            </a:r>
            <a:r>
              <a:rPr lang="es-MX" sz="1100" err="1">
                <a:solidFill>
                  <a:schemeClr val="bg1"/>
                </a:solidFill>
              </a:rPr>
              <a:t>learning</a:t>
            </a:r>
            <a:r>
              <a:rPr lang="es-MX" sz="1100">
                <a:solidFill>
                  <a:schemeClr val="bg1"/>
                </a:solidFill>
              </a:rPr>
              <a:t> pueden detectar patrones sospechosos y prevenir fraudes en tiempo real.</a:t>
            </a:r>
          </a:p>
          <a:p>
            <a:pPr algn="l"/>
            <a:endParaRPr lang="es-MX" sz="1100">
              <a:solidFill>
                <a:schemeClr val="bg1"/>
              </a:solidFill>
            </a:endParaRPr>
          </a:p>
          <a:p>
            <a:pPr algn="l"/>
            <a:endParaRPr lang="es-MX" sz="1100">
              <a:solidFill>
                <a:schemeClr val="bg1"/>
              </a:solidFill>
            </a:endParaRPr>
          </a:p>
          <a:p>
            <a:pPr algn="l"/>
            <a:endParaRPr lang="en-US" sz="1100">
              <a:solidFill>
                <a:schemeClr val="bg1"/>
              </a:solidFill>
            </a:endParaRPr>
          </a:p>
        </p:txBody>
      </p:sp>
      <p:sp>
        <p:nvSpPr>
          <p:cNvPr id="10" name="TextBox 9">
            <a:extLst>
              <a:ext uri="{FF2B5EF4-FFF2-40B4-BE49-F238E27FC236}">
                <a16:creationId xmlns:a16="http://schemas.microsoft.com/office/drawing/2014/main" id="{B352D96B-5B47-7251-5312-3E864D1B43FA}"/>
              </a:ext>
            </a:extLst>
          </p:cNvPr>
          <p:cNvSpPr txBox="1"/>
          <p:nvPr/>
        </p:nvSpPr>
        <p:spPr bwMode="gray">
          <a:xfrm>
            <a:off x="772613" y="4450021"/>
            <a:ext cx="3811573" cy="784827"/>
          </a:xfrm>
          <a:prstGeom prst="rect">
            <a:avLst/>
          </a:prstGeom>
        </p:spPr>
        <p:txBody>
          <a:bodyPr vert="horz" wrap="square" lIns="0" tIns="0" rIns="0" bIns="0" rtlCol="0" anchor="t" anchorCtr="0">
            <a:noAutofit/>
          </a:bodyPr>
          <a:lstStyle/>
          <a:p>
            <a:pPr algn="l"/>
            <a:r>
              <a:rPr lang="es-419" sz="1400" b="1" i="0">
                <a:solidFill>
                  <a:schemeClr val="bg1"/>
                </a:solidFill>
                <a:effectLst/>
                <a:latin typeface="Arial" panose="020B0604020202020204" pitchFamily="34" charset="0"/>
              </a:rPr>
              <a:t>Supervisión del Cumplimiento Normativo</a:t>
            </a:r>
          </a:p>
          <a:p>
            <a:r>
              <a:rPr lang="es-MX" sz="1100">
                <a:solidFill>
                  <a:schemeClr val="bg1"/>
                </a:solidFill>
              </a:rPr>
              <a:t>Los sistemas automatizados pueden monitorear regulaciones y normativas internas en tiempo real, alertando sobre desviaciones y asegurando la conformidad con estándares de auditoría.</a:t>
            </a:r>
          </a:p>
          <a:p>
            <a:endParaRPr lang="es-MX" sz="1100">
              <a:solidFill>
                <a:schemeClr val="bg1"/>
              </a:solidFill>
            </a:endParaRPr>
          </a:p>
          <a:p>
            <a:endParaRPr lang="es-MX" sz="1100">
              <a:solidFill>
                <a:schemeClr val="bg1"/>
              </a:solidFill>
            </a:endParaRPr>
          </a:p>
        </p:txBody>
      </p:sp>
      <p:sp>
        <p:nvSpPr>
          <p:cNvPr id="12" name="TextBox 11">
            <a:extLst>
              <a:ext uri="{FF2B5EF4-FFF2-40B4-BE49-F238E27FC236}">
                <a16:creationId xmlns:a16="http://schemas.microsoft.com/office/drawing/2014/main" id="{2DBF8A3E-4582-69DA-FE49-2E3FE717C612}"/>
              </a:ext>
            </a:extLst>
          </p:cNvPr>
          <p:cNvSpPr txBox="1"/>
          <p:nvPr/>
        </p:nvSpPr>
        <p:spPr bwMode="gray">
          <a:xfrm>
            <a:off x="7536381" y="4300835"/>
            <a:ext cx="4194320" cy="1316280"/>
          </a:xfrm>
          <a:prstGeom prst="rect">
            <a:avLst/>
          </a:prstGeom>
        </p:spPr>
        <p:txBody>
          <a:bodyPr vert="horz" wrap="square" lIns="0" tIns="0" rIns="0" bIns="0" rtlCol="0" anchor="t" anchorCtr="0">
            <a:noAutofit/>
          </a:bodyPr>
          <a:lstStyle/>
          <a:p>
            <a:pPr algn="l"/>
            <a:r>
              <a:rPr lang="es-MX" sz="1400" b="1" i="0">
                <a:solidFill>
                  <a:schemeClr val="bg1"/>
                </a:solidFill>
                <a:effectLst/>
                <a:latin typeface="Arial" panose="020B0604020202020204" pitchFamily="34" charset="0"/>
              </a:rPr>
              <a:t>Automatización de la Previsión y Gestión de Tesorería</a:t>
            </a:r>
            <a:endParaRPr lang="es-MX" sz="1100" b="1">
              <a:solidFill>
                <a:schemeClr val="bg1"/>
              </a:solidFill>
              <a:ea typeface="Open Sans" panose="020B0606030504020204" pitchFamily="34" charset="0"/>
              <a:cs typeface="Open Sans" panose="020B0606030504020204" pitchFamily="34" charset="0"/>
            </a:endParaRPr>
          </a:p>
          <a:p>
            <a:pPr>
              <a:lnSpc>
                <a:spcPct val="106000"/>
              </a:lnSpc>
              <a:defRPr/>
            </a:pPr>
            <a:r>
              <a:rPr lang="es-MX" sz="1100" b="0" i="0">
                <a:solidFill>
                  <a:schemeClr val="bg1"/>
                </a:solidFill>
                <a:effectLst/>
                <a:latin typeface="Arial" panose="020B0604020202020204" pitchFamily="34" charset="0"/>
              </a:rPr>
              <a:t>Las herramientas de </a:t>
            </a:r>
            <a:r>
              <a:rPr lang="es-MX" sz="1100" b="0" i="0" err="1">
                <a:solidFill>
                  <a:schemeClr val="bg1"/>
                </a:solidFill>
                <a:effectLst/>
                <a:latin typeface="Arial" panose="020B0604020202020204" pitchFamily="34" charset="0"/>
              </a:rPr>
              <a:t>hiper-automatización</a:t>
            </a:r>
            <a:r>
              <a:rPr lang="es-MX" sz="1100" b="0" i="0">
                <a:solidFill>
                  <a:schemeClr val="bg1"/>
                </a:solidFill>
                <a:effectLst/>
                <a:latin typeface="Arial" panose="020B0604020202020204" pitchFamily="34" charset="0"/>
              </a:rPr>
              <a:t> pueden prever flujos de caja, optimizar la liquidez y mejorar la visibilidad de la tesorería en tiempo real, facilitando la toma de decisiones estratégicas.</a:t>
            </a:r>
          </a:p>
          <a:p>
            <a:pPr>
              <a:lnSpc>
                <a:spcPct val="106000"/>
              </a:lnSpc>
              <a:defRPr/>
            </a:pPr>
            <a:endParaRPr lang="es-MX" sz="1100" b="0" i="0">
              <a:solidFill>
                <a:schemeClr val="bg1"/>
              </a:solidFill>
              <a:effectLst/>
              <a:latin typeface="Arial" panose="020B0604020202020204" pitchFamily="34" charset="0"/>
            </a:endParaRPr>
          </a:p>
        </p:txBody>
      </p:sp>
      <p:sp>
        <p:nvSpPr>
          <p:cNvPr id="14" name="Data 14">
            <a:extLst>
              <a:ext uri="{FF2B5EF4-FFF2-40B4-BE49-F238E27FC236}">
                <a16:creationId xmlns:a16="http://schemas.microsoft.com/office/drawing/2014/main" id="{E1A2F641-07A2-A0BA-F797-0B55D6E955C1}"/>
              </a:ext>
            </a:extLst>
          </p:cNvPr>
          <p:cNvSpPr/>
          <p:nvPr/>
        </p:nvSpPr>
        <p:spPr bwMode="gray">
          <a:xfrm>
            <a:off x="5246680" y="1681822"/>
            <a:ext cx="2088000" cy="1814589"/>
          </a:xfrm>
          <a:prstGeom prst="flowChartInputOutput">
            <a:avLst/>
          </a:prstGeom>
          <a: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Data 14">
            <a:extLst>
              <a:ext uri="{FF2B5EF4-FFF2-40B4-BE49-F238E27FC236}">
                <a16:creationId xmlns:a16="http://schemas.microsoft.com/office/drawing/2014/main" id="{27D46327-6698-2735-ACE3-401F116CE6BB}"/>
              </a:ext>
            </a:extLst>
          </p:cNvPr>
          <p:cNvSpPr/>
          <p:nvPr/>
        </p:nvSpPr>
        <p:spPr bwMode="gray">
          <a:xfrm>
            <a:off x="4731431" y="3904042"/>
            <a:ext cx="2088000" cy="1814589"/>
          </a:xfrm>
          <a:prstGeom prst="flowChartInputOutput">
            <a:avLst/>
          </a:prstGeom>
          <a: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21314244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FO GPT v3.mp4">
            <a:hlinkClick r:id="" action="ppaction://media"/>
            <a:extLst>
              <a:ext uri="{FF2B5EF4-FFF2-40B4-BE49-F238E27FC236}">
                <a16:creationId xmlns:a16="http://schemas.microsoft.com/office/drawing/2014/main" id="{2D87BD38-8DDB-E24F-C175-FFBB473C42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92001" cy="6858001"/>
          </a:xfrm>
          <a:prstGeom prst="rect">
            <a:avLst/>
          </a:prstGeom>
        </p:spPr>
      </p:pic>
    </p:spTree>
    <p:extLst>
      <p:ext uri="{BB962C8B-B14F-4D97-AF65-F5344CB8AC3E}">
        <p14:creationId xmlns:p14="http://schemas.microsoft.com/office/powerpoint/2010/main" val="4207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5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857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847FD415-DEE0-3DB3-12D1-7AF1FABE0232}"/>
              </a:ext>
            </a:extLst>
          </p:cNvPr>
          <p:cNvSpPr txBox="1">
            <a:spLocks/>
          </p:cNvSpPr>
          <p:nvPr/>
        </p:nvSpPr>
        <p:spPr>
          <a:xfrm>
            <a:off x="319098" y="195192"/>
            <a:ext cx="9939671" cy="594360"/>
          </a:xfrm>
          <a:prstGeom prst="rect">
            <a:avLst/>
          </a:prstGeom>
        </p:spPr>
        <p:txBody>
          <a:bodyPr vert="horz" lIns="0" tIns="4572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2800" b="0" i="0" u="none" strike="noStrike" kern="1200" cap="none" spc="0" normalizeH="0" baseline="0" noProof="0">
                <a:ln>
                  <a:noFill/>
                </a:ln>
                <a:solidFill>
                  <a:prstClr val="black"/>
                </a:solidFill>
                <a:effectLst/>
                <a:uLnTx/>
                <a:uFillTx/>
                <a:latin typeface="Calibri"/>
                <a:ea typeface="+mj-ea"/>
                <a:cs typeface="Calibri"/>
              </a:rPr>
              <a:t>Tendencias tecnológicas | </a:t>
            </a:r>
            <a:r>
              <a:rPr kumimoji="0" lang="es-MX" sz="2800" b="0" i="0" u="none" strike="noStrike" kern="1200" cap="none" spc="0" normalizeH="0" baseline="0" noProof="0">
                <a:ln>
                  <a:noFill/>
                </a:ln>
                <a:solidFill>
                  <a:prstClr val="black"/>
                </a:solidFill>
                <a:effectLst/>
                <a:uLnTx/>
                <a:uFillTx/>
                <a:latin typeface="Aptos Display" panose="020F0302020204030204"/>
                <a:ea typeface="+mj-ea"/>
                <a:cs typeface="+mj-cs"/>
              </a:rPr>
              <a:t>Hiper-Automatización</a:t>
            </a:r>
            <a:endParaRPr kumimoji="0" lang="es-MX" sz="2800" b="0" i="0" u="none" strike="noStrike" kern="1200" cap="none" spc="0" normalizeH="0" baseline="0" noProof="0">
              <a:ln>
                <a:noFill/>
              </a:ln>
              <a:solidFill>
                <a:prstClr val="black"/>
              </a:solidFill>
              <a:effectLst/>
              <a:uLnTx/>
              <a:uFillTx/>
              <a:latin typeface="Calibri"/>
              <a:ea typeface="+mj-ea"/>
              <a:cs typeface="Calibri"/>
            </a:endParaRPr>
          </a:p>
        </p:txBody>
      </p:sp>
      <p:cxnSp>
        <p:nvCxnSpPr>
          <p:cNvPr id="17" name="Straight Connector 16">
            <a:extLst>
              <a:ext uri="{FF2B5EF4-FFF2-40B4-BE49-F238E27FC236}">
                <a16:creationId xmlns:a16="http://schemas.microsoft.com/office/drawing/2014/main" id="{A4431DA2-2E14-8CF2-5590-19988403169F}"/>
              </a:ext>
            </a:extLst>
          </p:cNvPr>
          <p:cNvCxnSpPr/>
          <p:nvPr/>
        </p:nvCxnSpPr>
        <p:spPr>
          <a:xfrm>
            <a:off x="659303" y="1470509"/>
            <a:ext cx="10916439" cy="0"/>
          </a:xfrm>
          <a:prstGeom prst="line">
            <a:avLst/>
          </a:prstGeom>
          <a:noFill/>
          <a:ln w="19050" cap="flat" cmpd="sng" algn="ctr">
            <a:solidFill>
              <a:schemeClr val="tx1"/>
            </a:solidFill>
            <a:prstDash val="solid"/>
          </a:ln>
          <a:effectLst/>
        </p:spPr>
      </p:cxnSp>
      <p:sp>
        <p:nvSpPr>
          <p:cNvPr id="18" name="Text Placeholder 4">
            <a:extLst>
              <a:ext uri="{FF2B5EF4-FFF2-40B4-BE49-F238E27FC236}">
                <a16:creationId xmlns:a16="http://schemas.microsoft.com/office/drawing/2014/main" id="{08B3F903-A7D4-7A9B-67F7-2F9B32F60C68}"/>
              </a:ext>
            </a:extLst>
          </p:cNvPr>
          <p:cNvSpPr txBox="1">
            <a:spLocks/>
          </p:cNvSpPr>
          <p:nvPr/>
        </p:nvSpPr>
        <p:spPr bwMode="gray">
          <a:xfrm>
            <a:off x="656494" y="2599199"/>
            <a:ext cx="1498414" cy="440437"/>
          </a:xfrm>
          <a:prstGeom prst="rect">
            <a:avLst/>
          </a:prstGeom>
          <a:noFill/>
        </p:spPr>
        <p:txBody>
          <a:bodyPr vert="horz" lIns="0" tIns="0" rIns="0" bIns="0" rtlCol="0" anchor="t">
            <a:noAutofit/>
          </a:bodyPr>
          <a:lstStyle>
            <a:lvl1pPr marL="0" indent="0" algn="l" defTabSz="914400" rtl="0" eaLnBrk="1" latinLnBrk="0" hangingPunct="1">
              <a:spcBef>
                <a:spcPts val="1200"/>
              </a:spcBef>
              <a:buSzPct val="100000"/>
              <a:buFont typeface="Arial" panose="020B0604020202020204" pitchFamily="34" charset="0"/>
              <a:buNone/>
              <a:defRPr sz="1800" b="0" kern="1200">
                <a:solidFill>
                  <a:schemeClr val="tx2"/>
                </a:solidFill>
                <a:latin typeface="+mn-lt"/>
                <a:ea typeface="+mn-ea"/>
                <a:cs typeface="+mn-cs"/>
              </a:defRPr>
            </a:lvl1pPr>
            <a:lvl2pPr marL="2032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2pPr>
            <a:lvl3pPr marL="4318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3pPr>
            <a:lvl4pPr marL="660400" indent="-203200" algn="l" defTabSz="914400" rtl="0" eaLnBrk="1" latinLnBrk="0" hangingPunct="1">
              <a:spcBef>
                <a:spcPts val="600"/>
              </a:spcBef>
              <a:buClrTx/>
              <a:buSzPct val="100000"/>
              <a:buFont typeface="Arial"/>
              <a:buChar char="◦"/>
              <a:defRPr lang="en-US" sz="1600" kern="1200" baseline="0" dirty="0" smtClean="0">
                <a:solidFill>
                  <a:schemeClr val="tx2"/>
                </a:solidFill>
                <a:latin typeface="+mn-lt"/>
                <a:ea typeface="+mn-ea"/>
                <a:cs typeface="+mn-cs"/>
              </a:defRPr>
            </a:lvl4pPr>
            <a:lvl5pPr marL="889000" indent="-203200" algn="l" defTabSz="798513" rtl="0" eaLnBrk="1" latinLnBrk="0" hangingPunct="1">
              <a:spcBef>
                <a:spcPts val="600"/>
              </a:spcBef>
              <a:buClrTx/>
              <a:buSzPct val="100000"/>
              <a:buFont typeface="Arial"/>
              <a:buChar char="−"/>
              <a:tabLst/>
              <a:defRPr lang="en-US" sz="1600" kern="1200" baseline="0" dirty="0" smtClean="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70860" rtl="0" eaLnBrk="1" fontAlgn="auto" latinLnBrk="0" hangingPunct="1">
              <a:lnSpc>
                <a:spcPct val="120000"/>
              </a:lnSpc>
              <a:spcBef>
                <a:spcPts val="0"/>
              </a:spcBef>
              <a:spcAft>
                <a:spcPts val="0"/>
              </a:spcAft>
              <a:buClrTx/>
              <a:buSzPct val="100000"/>
              <a:buFont typeface="Arial" panose="020B0604020202020204" pitchFamily="34" charset="0"/>
              <a:buNone/>
              <a:tabLst/>
              <a:defRPr/>
            </a:pPr>
            <a:r>
              <a:rPr kumimoji="0" lang="en-US" sz="1200" b="1" i="0" u="none" strike="noStrike" kern="6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Controller</a:t>
            </a:r>
          </a:p>
        </p:txBody>
      </p:sp>
      <p:cxnSp>
        <p:nvCxnSpPr>
          <p:cNvPr id="19" name="Straight Connector 18">
            <a:extLst>
              <a:ext uri="{FF2B5EF4-FFF2-40B4-BE49-F238E27FC236}">
                <a16:creationId xmlns:a16="http://schemas.microsoft.com/office/drawing/2014/main" id="{26F6A088-B263-E1A0-CD05-A5B337C6714B}"/>
              </a:ext>
            </a:extLst>
          </p:cNvPr>
          <p:cNvCxnSpPr/>
          <p:nvPr/>
        </p:nvCxnSpPr>
        <p:spPr>
          <a:xfrm>
            <a:off x="687096" y="2523364"/>
            <a:ext cx="1419985" cy="0"/>
          </a:xfrm>
          <a:prstGeom prst="line">
            <a:avLst/>
          </a:prstGeom>
          <a:noFill/>
          <a:ln w="19050" cap="flat" cmpd="sng" algn="ctr">
            <a:solidFill>
              <a:schemeClr val="tx1"/>
            </a:solidFill>
            <a:prstDash val="solid"/>
          </a:ln>
          <a:effectLst/>
        </p:spPr>
      </p:cxnSp>
      <p:sp>
        <p:nvSpPr>
          <p:cNvPr id="21" name="Rectangle 20">
            <a:extLst>
              <a:ext uri="{FF2B5EF4-FFF2-40B4-BE49-F238E27FC236}">
                <a16:creationId xmlns:a16="http://schemas.microsoft.com/office/drawing/2014/main" id="{6AA81083-CFB2-82B4-0A61-643F35B9A2E9}"/>
              </a:ext>
            </a:extLst>
          </p:cNvPr>
          <p:cNvSpPr/>
          <p:nvPr/>
        </p:nvSpPr>
        <p:spPr>
          <a:xfrm>
            <a:off x="687096" y="1583780"/>
            <a:ext cx="1419985" cy="846942"/>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lIns="57086" tIns="28543" rIns="57086" bIns="28543"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id="{E0C8F775-CDEE-0051-701F-B7864D493D36}"/>
              </a:ext>
            </a:extLst>
          </p:cNvPr>
          <p:cNvCxnSpPr>
            <a:cxnSpLocks/>
          </p:cNvCxnSpPr>
          <p:nvPr/>
        </p:nvCxnSpPr>
        <p:spPr>
          <a:xfrm>
            <a:off x="2494650" y="3212492"/>
            <a:ext cx="0" cy="2880000"/>
          </a:xfrm>
          <a:prstGeom prst="line">
            <a:avLst/>
          </a:prstGeom>
          <a:ln w="952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7A336D4-F153-A39D-0361-40C358F24C16}"/>
              </a:ext>
            </a:extLst>
          </p:cNvPr>
          <p:cNvCxnSpPr>
            <a:cxnSpLocks/>
          </p:cNvCxnSpPr>
          <p:nvPr/>
        </p:nvCxnSpPr>
        <p:spPr>
          <a:xfrm>
            <a:off x="4811115" y="3212492"/>
            <a:ext cx="0" cy="2880000"/>
          </a:xfrm>
          <a:prstGeom prst="line">
            <a:avLst/>
          </a:prstGeom>
          <a:ln w="952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19B8110C-7308-1756-8CC8-26F7F0BF0B53}"/>
              </a:ext>
            </a:extLst>
          </p:cNvPr>
          <p:cNvSpPr/>
          <p:nvPr/>
        </p:nvSpPr>
        <p:spPr>
          <a:xfrm>
            <a:off x="2949396" y="1583780"/>
            <a:ext cx="1419985" cy="84694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57086" tIns="28543" rIns="57086" bIns="28543"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 Placeholder 4">
            <a:extLst>
              <a:ext uri="{FF2B5EF4-FFF2-40B4-BE49-F238E27FC236}">
                <a16:creationId xmlns:a16="http://schemas.microsoft.com/office/drawing/2014/main" id="{D6B93603-BFA5-414B-F882-0C693AF609FB}"/>
              </a:ext>
            </a:extLst>
          </p:cNvPr>
          <p:cNvSpPr txBox="1">
            <a:spLocks/>
          </p:cNvSpPr>
          <p:nvPr/>
        </p:nvSpPr>
        <p:spPr bwMode="gray">
          <a:xfrm>
            <a:off x="2983558" y="2599199"/>
            <a:ext cx="1351663" cy="440437"/>
          </a:xfrm>
          <a:prstGeom prst="rect">
            <a:avLst/>
          </a:prstGeom>
          <a:noFill/>
        </p:spPr>
        <p:txBody>
          <a:bodyPr vert="horz" lIns="0" tIns="0" rIns="0" bIns="0" rtlCol="0" anchor="t">
            <a:noAutofit/>
          </a:bodyPr>
          <a:lstStyle>
            <a:lvl1pPr marL="0" indent="0" algn="l" defTabSz="914400" rtl="0" eaLnBrk="1" latinLnBrk="0" hangingPunct="1">
              <a:spcBef>
                <a:spcPts val="1200"/>
              </a:spcBef>
              <a:buSzPct val="100000"/>
              <a:buFont typeface="Arial" panose="020B0604020202020204" pitchFamily="34" charset="0"/>
              <a:buNone/>
              <a:defRPr sz="1800" b="0" kern="1200">
                <a:solidFill>
                  <a:schemeClr val="tx2"/>
                </a:solidFill>
                <a:latin typeface="+mn-lt"/>
                <a:ea typeface="+mn-ea"/>
                <a:cs typeface="+mn-cs"/>
              </a:defRPr>
            </a:lvl1pPr>
            <a:lvl2pPr marL="2032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2pPr>
            <a:lvl3pPr marL="4318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3pPr>
            <a:lvl4pPr marL="660400" indent="-203200" algn="l" defTabSz="914400" rtl="0" eaLnBrk="1" latinLnBrk="0" hangingPunct="1">
              <a:spcBef>
                <a:spcPts val="600"/>
              </a:spcBef>
              <a:buClrTx/>
              <a:buSzPct val="100000"/>
              <a:buFont typeface="Arial"/>
              <a:buChar char="◦"/>
              <a:defRPr lang="en-US" sz="1600" kern="1200" baseline="0" dirty="0" smtClean="0">
                <a:solidFill>
                  <a:schemeClr val="tx2"/>
                </a:solidFill>
                <a:latin typeface="+mn-lt"/>
                <a:ea typeface="+mn-ea"/>
                <a:cs typeface="+mn-cs"/>
              </a:defRPr>
            </a:lvl4pPr>
            <a:lvl5pPr marL="889000" indent="-203200" algn="l" defTabSz="798513" rtl="0" eaLnBrk="1" latinLnBrk="0" hangingPunct="1">
              <a:spcBef>
                <a:spcPts val="600"/>
              </a:spcBef>
              <a:buClrTx/>
              <a:buSzPct val="100000"/>
              <a:buFont typeface="Arial"/>
              <a:buChar char="−"/>
              <a:tabLst/>
              <a:defRPr lang="en-US" sz="1600" kern="1200" baseline="0" dirty="0" smtClean="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70860" rtl="0" eaLnBrk="1" fontAlgn="auto" latinLnBrk="0" hangingPunct="1">
              <a:lnSpc>
                <a:spcPct val="120000"/>
              </a:lnSpc>
              <a:spcBef>
                <a:spcPts val="0"/>
              </a:spcBef>
              <a:spcAft>
                <a:spcPts val="0"/>
              </a:spcAft>
              <a:buClrTx/>
              <a:buSzPct val="100000"/>
              <a:buFont typeface="Arial" panose="020B0604020202020204" pitchFamily="34" charset="0"/>
              <a:buNone/>
              <a:tabLst/>
              <a:defRPr/>
            </a:pPr>
            <a:r>
              <a:rPr kumimoji="0" lang="es-AR" sz="1200" b="1" i="0" u="none" strike="noStrike" kern="6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Finanzas estratégicas</a:t>
            </a:r>
          </a:p>
        </p:txBody>
      </p:sp>
      <p:cxnSp>
        <p:nvCxnSpPr>
          <p:cNvPr id="30" name="Straight Connector 29">
            <a:extLst>
              <a:ext uri="{FF2B5EF4-FFF2-40B4-BE49-F238E27FC236}">
                <a16:creationId xmlns:a16="http://schemas.microsoft.com/office/drawing/2014/main" id="{117411D8-B1B4-93BB-A833-BE60AB5B348D}"/>
              </a:ext>
            </a:extLst>
          </p:cNvPr>
          <p:cNvCxnSpPr/>
          <p:nvPr/>
        </p:nvCxnSpPr>
        <p:spPr>
          <a:xfrm>
            <a:off x="2921089" y="2523364"/>
            <a:ext cx="1419985" cy="0"/>
          </a:xfrm>
          <a:prstGeom prst="line">
            <a:avLst/>
          </a:prstGeom>
          <a:noFill/>
          <a:ln w="19050" cap="flat" cmpd="sng" algn="ctr">
            <a:solidFill>
              <a:schemeClr val="tx1"/>
            </a:solidFill>
            <a:prstDash val="solid"/>
          </a:ln>
          <a:effectLst/>
        </p:spPr>
      </p:cxnSp>
      <p:sp>
        <p:nvSpPr>
          <p:cNvPr id="32" name="Rectangle 31">
            <a:extLst>
              <a:ext uri="{FF2B5EF4-FFF2-40B4-BE49-F238E27FC236}">
                <a16:creationId xmlns:a16="http://schemas.microsoft.com/office/drawing/2014/main" id="{17062DBA-08E9-6BDA-FEE9-16E81A0C0B76}"/>
              </a:ext>
            </a:extLst>
          </p:cNvPr>
          <p:cNvSpPr/>
          <p:nvPr/>
        </p:nvSpPr>
        <p:spPr>
          <a:xfrm>
            <a:off x="2796517" y="3212492"/>
            <a:ext cx="1725745" cy="3381630"/>
          </a:xfrm>
          <a:prstGeom prst="rect">
            <a:avLst/>
          </a:prstGeom>
        </p:spPr>
        <p:txBody>
          <a:bodyPr wrap="square" lIns="57086" tIns="28543" rIns="57086" bIns="28543">
            <a:spAutoFit/>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Evaluar los acuerdos de desarrollo corporativo y ejecutar la debida diligencia: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Investigar una gran cantidad de datos (financieros, industriales, socioeconómicos, políticos) y generar información para el desarrollo de estrategias.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Generar escenarios, resumir y extraer conclusiones iniciales para optimización del capital</a:t>
            </a:r>
            <a:endParaRPr kumimoji="0" lang="en-US"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endParaRPr>
          </a:p>
        </p:txBody>
      </p:sp>
      <p:sp>
        <p:nvSpPr>
          <p:cNvPr id="35" name="Rectangle 34">
            <a:extLst>
              <a:ext uri="{FF2B5EF4-FFF2-40B4-BE49-F238E27FC236}">
                <a16:creationId xmlns:a16="http://schemas.microsoft.com/office/drawing/2014/main" id="{3D1F09BE-27C8-8F1B-A680-560D1F48D8BA}"/>
              </a:ext>
            </a:extLst>
          </p:cNvPr>
          <p:cNvSpPr/>
          <p:nvPr/>
        </p:nvSpPr>
        <p:spPr>
          <a:xfrm>
            <a:off x="7711598" y="1583780"/>
            <a:ext cx="1419983" cy="846942"/>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lIns="57086" tIns="28543" rIns="57086" bIns="28543"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6" name="Text Placeholder 4">
            <a:extLst>
              <a:ext uri="{FF2B5EF4-FFF2-40B4-BE49-F238E27FC236}">
                <a16:creationId xmlns:a16="http://schemas.microsoft.com/office/drawing/2014/main" id="{EBA270AD-D4D3-9AD4-A559-41EAE70CA0B5}"/>
              </a:ext>
            </a:extLst>
          </p:cNvPr>
          <p:cNvSpPr txBox="1">
            <a:spLocks/>
          </p:cNvSpPr>
          <p:nvPr/>
        </p:nvSpPr>
        <p:spPr bwMode="gray">
          <a:xfrm>
            <a:off x="7720278" y="2599199"/>
            <a:ext cx="1428487" cy="440437"/>
          </a:xfrm>
          <a:prstGeom prst="rect">
            <a:avLst/>
          </a:prstGeom>
          <a:noFill/>
        </p:spPr>
        <p:txBody>
          <a:bodyPr vert="horz" lIns="0" tIns="0" rIns="0" bIns="0" rtlCol="0" anchor="t">
            <a:noAutofit/>
          </a:bodyPr>
          <a:lstStyle>
            <a:lvl1pPr marL="0" indent="0" algn="l" defTabSz="914400" rtl="0" eaLnBrk="1" latinLnBrk="0" hangingPunct="1">
              <a:spcBef>
                <a:spcPts val="1200"/>
              </a:spcBef>
              <a:buSzPct val="100000"/>
              <a:buFont typeface="Arial" panose="020B0604020202020204" pitchFamily="34" charset="0"/>
              <a:buNone/>
              <a:defRPr sz="1800" b="0" kern="1200">
                <a:solidFill>
                  <a:schemeClr val="tx2"/>
                </a:solidFill>
                <a:latin typeface="+mn-lt"/>
                <a:ea typeface="+mn-ea"/>
                <a:cs typeface="+mn-cs"/>
              </a:defRPr>
            </a:lvl1pPr>
            <a:lvl2pPr marL="2032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2pPr>
            <a:lvl3pPr marL="4318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3pPr>
            <a:lvl4pPr marL="660400" indent="-203200" algn="l" defTabSz="914400" rtl="0" eaLnBrk="1" latinLnBrk="0" hangingPunct="1">
              <a:spcBef>
                <a:spcPts val="600"/>
              </a:spcBef>
              <a:buClrTx/>
              <a:buSzPct val="100000"/>
              <a:buFont typeface="Arial"/>
              <a:buChar char="◦"/>
              <a:defRPr lang="en-US" sz="1600" kern="1200" baseline="0" dirty="0" smtClean="0">
                <a:solidFill>
                  <a:schemeClr val="tx2"/>
                </a:solidFill>
                <a:latin typeface="+mn-lt"/>
                <a:ea typeface="+mn-ea"/>
                <a:cs typeface="+mn-cs"/>
              </a:defRPr>
            </a:lvl4pPr>
            <a:lvl5pPr marL="889000" indent="-203200" algn="l" defTabSz="798513" rtl="0" eaLnBrk="1" latinLnBrk="0" hangingPunct="1">
              <a:spcBef>
                <a:spcPts val="600"/>
              </a:spcBef>
              <a:buClrTx/>
              <a:buSzPct val="100000"/>
              <a:buFont typeface="Arial"/>
              <a:buChar char="−"/>
              <a:tabLst/>
              <a:defRPr lang="en-US" sz="1600" kern="1200" baseline="0" dirty="0" smtClean="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70860" rtl="0" eaLnBrk="1" fontAlgn="auto" latinLnBrk="0" hangingPunct="1">
              <a:lnSpc>
                <a:spcPct val="120000"/>
              </a:lnSpc>
              <a:spcBef>
                <a:spcPts val="0"/>
              </a:spcBef>
              <a:spcAft>
                <a:spcPts val="0"/>
              </a:spcAft>
              <a:buClrTx/>
              <a:buSzPct val="100000"/>
              <a:buFont typeface="Arial" panose="020B0604020202020204" pitchFamily="34" charset="0"/>
              <a:buNone/>
              <a:tabLst/>
              <a:defRPr/>
            </a:pPr>
            <a:r>
              <a:rPr kumimoji="0" lang="es-AR" sz="1200" b="1" i="0" u="none" strike="noStrike" kern="600" cap="none" spc="0" normalizeH="0" baseline="0" noProof="0">
                <a:ln>
                  <a:noFill/>
                </a:ln>
                <a:solidFill>
                  <a:prstClr val="black"/>
                </a:solidFill>
                <a:effectLst/>
                <a:uLnTx/>
                <a:uFillTx/>
                <a:latin typeface="Calibri"/>
                <a:ea typeface="Verdana" panose="020B0604030504040204" pitchFamily="34" charset="0"/>
                <a:cs typeface="Verdana" panose="020B0604030504040204" pitchFamily="34" charset="0"/>
              </a:rPr>
              <a:t>Unidad</a:t>
            </a:r>
            <a:r>
              <a:rPr kumimoji="0" lang="en-US" sz="1200" b="1" i="0" u="none" strike="noStrike" kern="600" cap="none" spc="0" normalizeH="0" baseline="0" noProof="0">
                <a:ln>
                  <a:noFill/>
                </a:ln>
                <a:solidFill>
                  <a:prstClr val="black"/>
                </a:solidFill>
                <a:effectLst/>
                <a:uLnTx/>
                <a:uFillTx/>
                <a:latin typeface="Calibri"/>
                <a:ea typeface="Verdana" panose="020B0604030504040204" pitchFamily="34" charset="0"/>
                <a:cs typeface="Verdana" panose="020B0604030504040204" pitchFamily="34" charset="0"/>
              </a:rPr>
              <a:t> de </a:t>
            </a:r>
            <a:r>
              <a:rPr kumimoji="0" lang="es-AR" sz="1200" b="1" i="0" u="none" strike="noStrike" kern="600" cap="none" spc="0" normalizeH="0" baseline="0" noProof="0">
                <a:ln>
                  <a:noFill/>
                </a:ln>
                <a:solidFill>
                  <a:prstClr val="black"/>
                </a:solidFill>
                <a:effectLst/>
                <a:uLnTx/>
                <a:uFillTx/>
                <a:latin typeface="Calibri"/>
                <a:ea typeface="Verdana" panose="020B0604030504040204" pitchFamily="34" charset="0"/>
                <a:cs typeface="Verdana" panose="020B0604030504040204" pitchFamily="34" charset="0"/>
              </a:rPr>
              <a:t>negocio</a:t>
            </a:r>
            <a:r>
              <a:rPr kumimoji="0" lang="en-US" sz="1200" b="1" i="0" u="none" strike="noStrike" kern="600" cap="none" spc="0" normalizeH="0" baseline="0" noProof="0">
                <a:ln>
                  <a:noFill/>
                </a:ln>
                <a:solidFill>
                  <a:prstClr val="black"/>
                </a:solidFill>
                <a:effectLst/>
                <a:uLnTx/>
                <a:uFillTx/>
                <a:latin typeface="Calibri"/>
                <a:ea typeface="Verdana" panose="020B0604030504040204" pitchFamily="34" charset="0"/>
                <a:cs typeface="Verdana" panose="020B0604030504040204" pitchFamily="34" charset="0"/>
              </a:rPr>
              <a:t> </a:t>
            </a:r>
          </a:p>
        </p:txBody>
      </p:sp>
      <p:cxnSp>
        <p:nvCxnSpPr>
          <p:cNvPr id="37" name="Straight Connector 36">
            <a:extLst>
              <a:ext uri="{FF2B5EF4-FFF2-40B4-BE49-F238E27FC236}">
                <a16:creationId xmlns:a16="http://schemas.microsoft.com/office/drawing/2014/main" id="{33066AE3-A520-6C6A-F2AF-42DECD51407A}"/>
              </a:ext>
            </a:extLst>
          </p:cNvPr>
          <p:cNvCxnSpPr/>
          <p:nvPr/>
        </p:nvCxnSpPr>
        <p:spPr>
          <a:xfrm>
            <a:off x="7711598" y="2523364"/>
            <a:ext cx="1419983" cy="0"/>
          </a:xfrm>
          <a:prstGeom prst="line">
            <a:avLst/>
          </a:prstGeom>
          <a:noFill/>
          <a:ln w="19050" cap="flat" cmpd="sng" algn="ctr">
            <a:solidFill>
              <a:schemeClr val="tx1"/>
            </a:solidFill>
            <a:prstDash val="solid"/>
          </a:ln>
          <a:effectLst/>
        </p:spPr>
      </p:cxnSp>
      <p:sp>
        <p:nvSpPr>
          <p:cNvPr id="44" name="Rectangle 43">
            <a:extLst>
              <a:ext uri="{FF2B5EF4-FFF2-40B4-BE49-F238E27FC236}">
                <a16:creationId xmlns:a16="http://schemas.microsoft.com/office/drawing/2014/main" id="{9E43253A-F78A-C5A0-1021-848C53091E83}"/>
              </a:ext>
            </a:extLst>
          </p:cNvPr>
          <p:cNvSpPr/>
          <p:nvPr/>
        </p:nvSpPr>
        <p:spPr>
          <a:xfrm>
            <a:off x="5288934" y="1583780"/>
            <a:ext cx="1419984" cy="84694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57086" tIns="28543" rIns="57086" bIns="28543"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 Placeholder 4">
            <a:extLst>
              <a:ext uri="{FF2B5EF4-FFF2-40B4-BE49-F238E27FC236}">
                <a16:creationId xmlns:a16="http://schemas.microsoft.com/office/drawing/2014/main" id="{BAC6889B-281E-22DB-218E-CAFB60C8E167}"/>
              </a:ext>
            </a:extLst>
          </p:cNvPr>
          <p:cNvSpPr txBox="1">
            <a:spLocks/>
          </p:cNvSpPr>
          <p:nvPr/>
        </p:nvSpPr>
        <p:spPr bwMode="gray">
          <a:xfrm>
            <a:off x="5163869" y="2599199"/>
            <a:ext cx="1693888" cy="440437"/>
          </a:xfrm>
          <a:prstGeom prst="rect">
            <a:avLst/>
          </a:prstGeom>
          <a:noFill/>
        </p:spPr>
        <p:txBody>
          <a:bodyPr vert="horz" lIns="0" tIns="0" rIns="0" bIns="0" rtlCol="0" anchor="t">
            <a:noAutofit/>
          </a:bodyPr>
          <a:lstStyle>
            <a:lvl1pPr marL="0" indent="0" algn="l" defTabSz="914400" rtl="0" eaLnBrk="1" latinLnBrk="0" hangingPunct="1">
              <a:spcBef>
                <a:spcPts val="1200"/>
              </a:spcBef>
              <a:buSzPct val="100000"/>
              <a:buFont typeface="Arial" panose="020B0604020202020204" pitchFamily="34" charset="0"/>
              <a:buNone/>
              <a:defRPr sz="1800" b="0" kern="1200">
                <a:solidFill>
                  <a:schemeClr val="tx2"/>
                </a:solidFill>
                <a:latin typeface="+mn-lt"/>
                <a:ea typeface="+mn-ea"/>
                <a:cs typeface="+mn-cs"/>
              </a:defRPr>
            </a:lvl1pPr>
            <a:lvl2pPr marL="2032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2pPr>
            <a:lvl3pPr marL="4318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3pPr>
            <a:lvl4pPr marL="660400" indent="-203200" algn="l" defTabSz="914400" rtl="0" eaLnBrk="1" latinLnBrk="0" hangingPunct="1">
              <a:spcBef>
                <a:spcPts val="600"/>
              </a:spcBef>
              <a:buClrTx/>
              <a:buSzPct val="100000"/>
              <a:buFont typeface="Arial"/>
              <a:buChar char="◦"/>
              <a:defRPr lang="en-US" sz="1600" kern="1200" baseline="0" dirty="0" smtClean="0">
                <a:solidFill>
                  <a:schemeClr val="tx2"/>
                </a:solidFill>
                <a:latin typeface="+mn-lt"/>
                <a:ea typeface="+mn-ea"/>
                <a:cs typeface="+mn-cs"/>
              </a:defRPr>
            </a:lvl4pPr>
            <a:lvl5pPr marL="889000" indent="-203200" algn="l" defTabSz="798513" rtl="0" eaLnBrk="1" latinLnBrk="0" hangingPunct="1">
              <a:spcBef>
                <a:spcPts val="600"/>
              </a:spcBef>
              <a:buClrTx/>
              <a:buSzPct val="100000"/>
              <a:buFont typeface="Arial"/>
              <a:buChar char="−"/>
              <a:tabLst/>
              <a:defRPr lang="en-US" sz="1600" kern="1200" baseline="0" dirty="0" smtClean="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70860" rtl="0" eaLnBrk="1" fontAlgn="auto" latinLnBrk="0" hangingPunct="1">
              <a:lnSpc>
                <a:spcPct val="120000"/>
              </a:lnSpc>
              <a:spcBef>
                <a:spcPts val="0"/>
              </a:spcBef>
              <a:spcAft>
                <a:spcPts val="0"/>
              </a:spcAft>
              <a:buClrTx/>
              <a:buSzPct val="100000"/>
              <a:buFont typeface="Arial" panose="020B0604020202020204" pitchFamily="34" charset="0"/>
              <a:buNone/>
              <a:tabLst/>
              <a:defRPr/>
            </a:pPr>
            <a:r>
              <a:rPr kumimoji="0" lang="es-AR" sz="1200" b="1" i="0" u="none" strike="noStrike" kern="6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Planificación y análisis financiero</a:t>
            </a:r>
          </a:p>
        </p:txBody>
      </p:sp>
      <p:cxnSp>
        <p:nvCxnSpPr>
          <p:cNvPr id="46" name="Straight Connector 45">
            <a:extLst>
              <a:ext uri="{FF2B5EF4-FFF2-40B4-BE49-F238E27FC236}">
                <a16:creationId xmlns:a16="http://schemas.microsoft.com/office/drawing/2014/main" id="{68343ED9-67E4-ED16-6B63-9CBF0EEF0609}"/>
              </a:ext>
            </a:extLst>
          </p:cNvPr>
          <p:cNvCxnSpPr/>
          <p:nvPr/>
        </p:nvCxnSpPr>
        <p:spPr>
          <a:xfrm>
            <a:off x="5288934" y="2523364"/>
            <a:ext cx="1419984" cy="0"/>
          </a:xfrm>
          <a:prstGeom prst="line">
            <a:avLst/>
          </a:prstGeom>
          <a:noFill/>
          <a:ln w="19050" cap="flat" cmpd="sng" algn="ctr">
            <a:solidFill>
              <a:schemeClr val="tx1"/>
            </a:solidFill>
            <a:prstDash val="solid"/>
          </a:ln>
          <a:effectLst/>
        </p:spPr>
      </p:cxnSp>
      <p:sp>
        <p:nvSpPr>
          <p:cNvPr id="50" name="Text Placeholder 4">
            <a:extLst>
              <a:ext uri="{FF2B5EF4-FFF2-40B4-BE49-F238E27FC236}">
                <a16:creationId xmlns:a16="http://schemas.microsoft.com/office/drawing/2014/main" id="{062A995A-F97C-A8D4-F409-C1B0DC6EC29C}"/>
              </a:ext>
            </a:extLst>
          </p:cNvPr>
          <p:cNvSpPr txBox="1">
            <a:spLocks/>
          </p:cNvSpPr>
          <p:nvPr/>
        </p:nvSpPr>
        <p:spPr bwMode="gray">
          <a:xfrm>
            <a:off x="10124299" y="2597588"/>
            <a:ext cx="1359273" cy="440437"/>
          </a:xfrm>
          <a:prstGeom prst="rect">
            <a:avLst/>
          </a:prstGeom>
          <a:noFill/>
        </p:spPr>
        <p:txBody>
          <a:bodyPr vert="horz" lIns="0" tIns="0" rIns="0" bIns="0" rtlCol="0" anchor="t">
            <a:noAutofit/>
          </a:bodyPr>
          <a:lstStyle>
            <a:lvl1pPr marL="0" indent="0" algn="l" defTabSz="914400" rtl="0" eaLnBrk="1" latinLnBrk="0" hangingPunct="1">
              <a:spcBef>
                <a:spcPts val="1200"/>
              </a:spcBef>
              <a:buSzPct val="100000"/>
              <a:buFont typeface="Arial" panose="020B0604020202020204" pitchFamily="34" charset="0"/>
              <a:buNone/>
              <a:defRPr sz="1800" b="0" kern="1200">
                <a:solidFill>
                  <a:schemeClr val="tx2"/>
                </a:solidFill>
                <a:latin typeface="+mn-lt"/>
                <a:ea typeface="+mn-ea"/>
                <a:cs typeface="+mn-cs"/>
              </a:defRPr>
            </a:lvl1pPr>
            <a:lvl2pPr marL="2032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2pPr>
            <a:lvl3pPr marL="4318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3pPr>
            <a:lvl4pPr marL="660400" indent="-203200" algn="l" defTabSz="914400" rtl="0" eaLnBrk="1" latinLnBrk="0" hangingPunct="1">
              <a:spcBef>
                <a:spcPts val="600"/>
              </a:spcBef>
              <a:buClrTx/>
              <a:buSzPct val="100000"/>
              <a:buFont typeface="Arial"/>
              <a:buChar char="◦"/>
              <a:defRPr lang="en-US" sz="1600" kern="1200" baseline="0" dirty="0" smtClean="0">
                <a:solidFill>
                  <a:schemeClr val="tx2"/>
                </a:solidFill>
                <a:latin typeface="+mn-lt"/>
                <a:ea typeface="+mn-ea"/>
                <a:cs typeface="+mn-cs"/>
              </a:defRPr>
            </a:lvl4pPr>
            <a:lvl5pPr marL="889000" indent="-203200" algn="l" defTabSz="798513" rtl="0" eaLnBrk="1" latinLnBrk="0" hangingPunct="1">
              <a:spcBef>
                <a:spcPts val="600"/>
              </a:spcBef>
              <a:buClrTx/>
              <a:buSzPct val="100000"/>
              <a:buFont typeface="Arial"/>
              <a:buChar char="−"/>
              <a:tabLst/>
              <a:defRPr lang="en-US" sz="1600" kern="1200" baseline="0" dirty="0" smtClean="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70860" rtl="0" eaLnBrk="1" fontAlgn="auto" latinLnBrk="0" hangingPunct="1">
              <a:lnSpc>
                <a:spcPct val="120000"/>
              </a:lnSpc>
              <a:spcBef>
                <a:spcPts val="0"/>
              </a:spcBef>
              <a:spcAft>
                <a:spcPts val="0"/>
              </a:spcAft>
              <a:buClrTx/>
              <a:buSzPct val="100000"/>
              <a:buFont typeface="Arial" panose="020B0604020202020204" pitchFamily="34" charset="0"/>
              <a:buNone/>
              <a:tabLst/>
              <a:defRPr/>
            </a:pPr>
            <a:r>
              <a:rPr kumimoji="0" lang="es-AR" sz="1200" b="1" i="0" u="none" strike="noStrike" kern="6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Finanzas transaccionales</a:t>
            </a:r>
          </a:p>
        </p:txBody>
      </p:sp>
      <p:cxnSp>
        <p:nvCxnSpPr>
          <p:cNvPr id="52" name="Straight Connector 51">
            <a:extLst>
              <a:ext uri="{FF2B5EF4-FFF2-40B4-BE49-F238E27FC236}">
                <a16:creationId xmlns:a16="http://schemas.microsoft.com/office/drawing/2014/main" id="{026837C9-B3DE-D876-37CA-9BA4AA9DEFCA}"/>
              </a:ext>
            </a:extLst>
          </p:cNvPr>
          <p:cNvCxnSpPr/>
          <p:nvPr/>
        </p:nvCxnSpPr>
        <p:spPr>
          <a:xfrm>
            <a:off x="10080332" y="2523364"/>
            <a:ext cx="1387246" cy="0"/>
          </a:xfrm>
          <a:prstGeom prst="line">
            <a:avLst/>
          </a:prstGeom>
          <a:noFill/>
          <a:ln w="19050" cap="flat" cmpd="sng" algn="ctr">
            <a:solidFill>
              <a:schemeClr val="tx1"/>
            </a:solidFill>
            <a:prstDash val="solid"/>
          </a:ln>
          <a:effectLst/>
        </p:spPr>
      </p:cxnSp>
      <p:sp>
        <p:nvSpPr>
          <p:cNvPr id="53" name="Rectangle 52">
            <a:extLst>
              <a:ext uri="{FF2B5EF4-FFF2-40B4-BE49-F238E27FC236}">
                <a16:creationId xmlns:a16="http://schemas.microsoft.com/office/drawing/2014/main" id="{62FFD05C-C781-EFE8-7106-A7057884E139}"/>
              </a:ext>
            </a:extLst>
          </p:cNvPr>
          <p:cNvSpPr/>
          <p:nvPr/>
        </p:nvSpPr>
        <p:spPr>
          <a:xfrm>
            <a:off x="10080332" y="1583780"/>
            <a:ext cx="1387246" cy="846942"/>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lIns="57086" tIns="28543" rIns="57086" bIns="28543"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54" name="Straight Connector 53">
            <a:extLst>
              <a:ext uri="{FF2B5EF4-FFF2-40B4-BE49-F238E27FC236}">
                <a16:creationId xmlns:a16="http://schemas.microsoft.com/office/drawing/2014/main" id="{56CC8C64-1C2D-AD3C-A920-561E1C0AF8E4}"/>
              </a:ext>
            </a:extLst>
          </p:cNvPr>
          <p:cNvCxnSpPr>
            <a:cxnSpLocks/>
          </p:cNvCxnSpPr>
          <p:nvPr/>
        </p:nvCxnSpPr>
        <p:spPr>
          <a:xfrm>
            <a:off x="9635569" y="3212492"/>
            <a:ext cx="0" cy="2880000"/>
          </a:xfrm>
          <a:prstGeom prst="line">
            <a:avLst/>
          </a:prstGeom>
          <a:ln w="952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5A6EA8A-E432-7C6B-477B-D19610DE365E}"/>
              </a:ext>
            </a:extLst>
          </p:cNvPr>
          <p:cNvCxnSpPr>
            <a:cxnSpLocks/>
          </p:cNvCxnSpPr>
          <p:nvPr/>
        </p:nvCxnSpPr>
        <p:spPr>
          <a:xfrm flipH="1">
            <a:off x="7202120" y="3212492"/>
            <a:ext cx="8356" cy="2880000"/>
          </a:xfrm>
          <a:prstGeom prst="line">
            <a:avLst/>
          </a:prstGeom>
          <a:ln w="952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1" name="Group 892">
            <a:extLst>
              <a:ext uri="{FF2B5EF4-FFF2-40B4-BE49-F238E27FC236}">
                <a16:creationId xmlns:a16="http://schemas.microsoft.com/office/drawing/2014/main" id="{EBE15CD8-7B59-7037-3722-156B56ED5284}"/>
              </a:ext>
            </a:extLst>
          </p:cNvPr>
          <p:cNvGrpSpPr>
            <a:grpSpLocks noChangeAspect="1"/>
          </p:cNvGrpSpPr>
          <p:nvPr/>
        </p:nvGrpSpPr>
        <p:grpSpPr bwMode="auto">
          <a:xfrm>
            <a:off x="3367765" y="1714775"/>
            <a:ext cx="583222" cy="584932"/>
            <a:chOff x="4270" y="3457"/>
            <a:chExt cx="340" cy="341"/>
          </a:xfrm>
          <a:solidFill>
            <a:schemeClr val="tx1"/>
          </a:solidFill>
        </p:grpSpPr>
        <p:sp>
          <p:nvSpPr>
            <p:cNvPr id="62" name="Freeform 893">
              <a:extLst>
                <a:ext uri="{FF2B5EF4-FFF2-40B4-BE49-F238E27FC236}">
                  <a16:creationId xmlns:a16="http://schemas.microsoft.com/office/drawing/2014/main" id="{E5622DA8-36F3-AC40-30AB-9A724AC3C069}"/>
                </a:ext>
              </a:extLst>
            </p:cNvPr>
            <p:cNvSpPr>
              <a:spLocks noEditPoints="1"/>
            </p:cNvSpPr>
            <p:nvPr/>
          </p:nvSpPr>
          <p:spPr bwMode="auto">
            <a:xfrm>
              <a:off x="4334" y="3521"/>
              <a:ext cx="192" cy="192"/>
            </a:xfrm>
            <a:custGeom>
              <a:avLst/>
              <a:gdLst>
                <a:gd name="T0" fmla="*/ 285 w 289"/>
                <a:gd name="T1" fmla="*/ 269 h 288"/>
                <a:gd name="T2" fmla="*/ 189 w 289"/>
                <a:gd name="T3" fmla="*/ 174 h 288"/>
                <a:gd name="T4" fmla="*/ 213 w 289"/>
                <a:gd name="T5" fmla="*/ 106 h 288"/>
                <a:gd name="T6" fmla="*/ 106 w 289"/>
                <a:gd name="T7" fmla="*/ 0 h 288"/>
                <a:gd name="T8" fmla="*/ 0 w 289"/>
                <a:gd name="T9" fmla="*/ 106 h 288"/>
                <a:gd name="T10" fmla="*/ 106 w 289"/>
                <a:gd name="T11" fmla="*/ 213 h 288"/>
                <a:gd name="T12" fmla="*/ 174 w 289"/>
                <a:gd name="T13" fmla="*/ 189 h 288"/>
                <a:gd name="T14" fmla="*/ 269 w 289"/>
                <a:gd name="T15" fmla="*/ 285 h 288"/>
                <a:gd name="T16" fmla="*/ 277 w 289"/>
                <a:gd name="T17" fmla="*/ 288 h 288"/>
                <a:gd name="T18" fmla="*/ 285 w 289"/>
                <a:gd name="T19" fmla="*/ 285 h 288"/>
                <a:gd name="T20" fmla="*/ 285 w 289"/>
                <a:gd name="T21" fmla="*/ 269 h 288"/>
                <a:gd name="T22" fmla="*/ 106 w 289"/>
                <a:gd name="T23" fmla="*/ 192 h 288"/>
                <a:gd name="T24" fmla="*/ 21 w 289"/>
                <a:gd name="T25" fmla="*/ 106 h 288"/>
                <a:gd name="T26" fmla="*/ 106 w 289"/>
                <a:gd name="T27" fmla="*/ 21 h 288"/>
                <a:gd name="T28" fmla="*/ 192 w 289"/>
                <a:gd name="T29" fmla="*/ 106 h 288"/>
                <a:gd name="T30" fmla="*/ 106 w 289"/>
                <a:gd name="T31"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88">
                  <a:moveTo>
                    <a:pt x="285" y="269"/>
                  </a:moveTo>
                  <a:cubicBezTo>
                    <a:pt x="189" y="174"/>
                    <a:pt x="189" y="174"/>
                    <a:pt x="189" y="174"/>
                  </a:cubicBezTo>
                  <a:cubicBezTo>
                    <a:pt x="204" y="155"/>
                    <a:pt x="213" y="132"/>
                    <a:pt x="213" y="106"/>
                  </a:cubicBezTo>
                  <a:cubicBezTo>
                    <a:pt x="213" y="48"/>
                    <a:pt x="165" y="0"/>
                    <a:pt x="106" y="0"/>
                  </a:cubicBezTo>
                  <a:cubicBezTo>
                    <a:pt x="48" y="0"/>
                    <a:pt x="0" y="48"/>
                    <a:pt x="0" y="106"/>
                  </a:cubicBezTo>
                  <a:cubicBezTo>
                    <a:pt x="0" y="165"/>
                    <a:pt x="48" y="213"/>
                    <a:pt x="106" y="213"/>
                  </a:cubicBezTo>
                  <a:cubicBezTo>
                    <a:pt x="132" y="213"/>
                    <a:pt x="155" y="204"/>
                    <a:pt x="174" y="189"/>
                  </a:cubicBezTo>
                  <a:cubicBezTo>
                    <a:pt x="269" y="285"/>
                    <a:pt x="269" y="285"/>
                    <a:pt x="269" y="285"/>
                  </a:cubicBezTo>
                  <a:cubicBezTo>
                    <a:pt x="272" y="287"/>
                    <a:pt x="274" y="288"/>
                    <a:pt x="277" y="288"/>
                  </a:cubicBezTo>
                  <a:cubicBezTo>
                    <a:pt x="280" y="288"/>
                    <a:pt x="282" y="287"/>
                    <a:pt x="285" y="285"/>
                  </a:cubicBezTo>
                  <a:cubicBezTo>
                    <a:pt x="289" y="280"/>
                    <a:pt x="289" y="274"/>
                    <a:pt x="285" y="269"/>
                  </a:cubicBezTo>
                  <a:close/>
                  <a:moveTo>
                    <a:pt x="106" y="192"/>
                  </a:moveTo>
                  <a:cubicBezTo>
                    <a:pt x="59" y="192"/>
                    <a:pt x="21" y="153"/>
                    <a:pt x="21" y="106"/>
                  </a:cubicBezTo>
                  <a:cubicBezTo>
                    <a:pt x="21" y="59"/>
                    <a:pt x="59" y="21"/>
                    <a:pt x="106" y="21"/>
                  </a:cubicBezTo>
                  <a:cubicBezTo>
                    <a:pt x="153" y="21"/>
                    <a:pt x="192" y="59"/>
                    <a:pt x="192" y="106"/>
                  </a:cubicBezTo>
                  <a:cubicBezTo>
                    <a:pt x="192" y="153"/>
                    <a:pt x="153" y="192"/>
                    <a:pt x="10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Freeform 894">
              <a:extLst>
                <a:ext uri="{FF2B5EF4-FFF2-40B4-BE49-F238E27FC236}">
                  <a16:creationId xmlns:a16="http://schemas.microsoft.com/office/drawing/2014/main" id="{48727AAA-3AF9-8629-D28C-06FDCE4068CA}"/>
                </a:ext>
              </a:extLst>
            </p:cNvPr>
            <p:cNvSpPr>
              <a:spLocks noEditPoints="1"/>
            </p:cNvSpPr>
            <p:nvPr/>
          </p:nvSpPr>
          <p:spPr bwMode="auto">
            <a:xfrm>
              <a:off x="4270" y="345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4" name="Group 844">
            <a:extLst>
              <a:ext uri="{FF2B5EF4-FFF2-40B4-BE49-F238E27FC236}">
                <a16:creationId xmlns:a16="http://schemas.microsoft.com/office/drawing/2014/main" id="{1F511B5D-9B93-E0D0-59FA-B31E48EB6B18}"/>
              </a:ext>
            </a:extLst>
          </p:cNvPr>
          <p:cNvGrpSpPr>
            <a:grpSpLocks noChangeAspect="1"/>
          </p:cNvGrpSpPr>
          <p:nvPr/>
        </p:nvGrpSpPr>
        <p:grpSpPr bwMode="auto">
          <a:xfrm>
            <a:off x="8129461" y="1715115"/>
            <a:ext cx="584257" cy="584256"/>
            <a:chOff x="4301" y="3046"/>
            <a:chExt cx="340" cy="340"/>
          </a:xfrm>
          <a:solidFill>
            <a:schemeClr val="tx1"/>
          </a:solidFill>
        </p:grpSpPr>
        <p:sp>
          <p:nvSpPr>
            <p:cNvPr id="75" name="Freeform 845">
              <a:extLst>
                <a:ext uri="{FF2B5EF4-FFF2-40B4-BE49-F238E27FC236}">
                  <a16:creationId xmlns:a16="http://schemas.microsoft.com/office/drawing/2014/main" id="{11CA8EEA-482F-4D7D-76C2-0F8D68DA294E}"/>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846">
              <a:extLst>
                <a:ext uri="{FF2B5EF4-FFF2-40B4-BE49-F238E27FC236}">
                  <a16:creationId xmlns:a16="http://schemas.microsoft.com/office/drawing/2014/main" id="{7250E783-3230-2A06-EF73-B3398C9D0670}"/>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Freeform 847">
              <a:extLst>
                <a:ext uri="{FF2B5EF4-FFF2-40B4-BE49-F238E27FC236}">
                  <a16:creationId xmlns:a16="http://schemas.microsoft.com/office/drawing/2014/main" id="{ECEE289F-CA6F-555D-6A0F-B764B92332A1}"/>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848">
              <a:extLst>
                <a:ext uri="{FF2B5EF4-FFF2-40B4-BE49-F238E27FC236}">
                  <a16:creationId xmlns:a16="http://schemas.microsoft.com/office/drawing/2014/main" id="{FA2000A7-8544-F578-EC64-63EE99E8E58A}"/>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849">
              <a:extLst>
                <a:ext uri="{FF2B5EF4-FFF2-40B4-BE49-F238E27FC236}">
                  <a16:creationId xmlns:a16="http://schemas.microsoft.com/office/drawing/2014/main" id="{E3EF825C-F8FE-9890-17F4-BEB9294EF16A}"/>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850">
              <a:extLst>
                <a:ext uri="{FF2B5EF4-FFF2-40B4-BE49-F238E27FC236}">
                  <a16:creationId xmlns:a16="http://schemas.microsoft.com/office/drawing/2014/main" id="{6388AB61-3502-46FE-9BB2-D038148C3ED3}"/>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Freeform 851">
              <a:extLst>
                <a:ext uri="{FF2B5EF4-FFF2-40B4-BE49-F238E27FC236}">
                  <a16:creationId xmlns:a16="http://schemas.microsoft.com/office/drawing/2014/main" id="{03777AB6-7A12-04FD-F485-E788CDB960CC}"/>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2" name="Group 81">
            <a:extLst>
              <a:ext uri="{FF2B5EF4-FFF2-40B4-BE49-F238E27FC236}">
                <a16:creationId xmlns:a16="http://schemas.microsoft.com/office/drawing/2014/main" id="{D0D658A3-A52D-4DA9-161A-FF5CBA0BC7B9}"/>
              </a:ext>
            </a:extLst>
          </p:cNvPr>
          <p:cNvGrpSpPr>
            <a:grpSpLocks noChangeAspect="1"/>
          </p:cNvGrpSpPr>
          <p:nvPr/>
        </p:nvGrpSpPr>
        <p:grpSpPr bwMode="auto">
          <a:xfrm>
            <a:off x="10483032" y="1716328"/>
            <a:ext cx="581847" cy="581847"/>
            <a:chOff x="1153" y="614"/>
            <a:chExt cx="3635" cy="3635"/>
          </a:xfrm>
          <a:solidFill>
            <a:schemeClr val="tx1"/>
          </a:solidFill>
        </p:grpSpPr>
        <p:sp>
          <p:nvSpPr>
            <p:cNvPr id="83" name="Freeform 109">
              <a:extLst>
                <a:ext uri="{FF2B5EF4-FFF2-40B4-BE49-F238E27FC236}">
                  <a16:creationId xmlns:a16="http://schemas.microsoft.com/office/drawing/2014/main" id="{9967F570-1451-2FE8-E6B1-9841F8B8327E}"/>
                </a:ext>
              </a:extLst>
            </p:cNvPr>
            <p:cNvSpPr>
              <a:spLocks noEditPoints="1"/>
            </p:cNvSpPr>
            <p:nvPr/>
          </p:nvSpPr>
          <p:spPr bwMode="auto">
            <a:xfrm>
              <a:off x="1153" y="614"/>
              <a:ext cx="3635" cy="363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 name="T20" fmla="*/ 306 w 512"/>
                <a:gd name="T21" fmla="*/ 263 h 512"/>
                <a:gd name="T22" fmla="*/ 157 w 512"/>
                <a:gd name="T23" fmla="*/ 413 h 512"/>
                <a:gd name="T24" fmla="*/ 149 w 512"/>
                <a:gd name="T25" fmla="*/ 416 h 512"/>
                <a:gd name="T26" fmla="*/ 141 w 512"/>
                <a:gd name="T27" fmla="*/ 413 h 512"/>
                <a:gd name="T28" fmla="*/ 141 w 512"/>
                <a:gd name="T29" fmla="*/ 397 h 512"/>
                <a:gd name="T30" fmla="*/ 283 w 512"/>
                <a:gd name="T31" fmla="*/ 256 h 512"/>
                <a:gd name="T32" fmla="*/ 141 w 512"/>
                <a:gd name="T33" fmla="*/ 114 h 512"/>
                <a:gd name="T34" fmla="*/ 141 w 512"/>
                <a:gd name="T35" fmla="*/ 99 h 512"/>
                <a:gd name="T36" fmla="*/ 157 w 512"/>
                <a:gd name="T37" fmla="*/ 99 h 512"/>
                <a:gd name="T38" fmla="*/ 306 w 512"/>
                <a:gd name="T39" fmla="*/ 248 h 512"/>
                <a:gd name="T40" fmla="*/ 306 w 512"/>
                <a:gd name="T41" fmla="*/ 263 h 512"/>
                <a:gd name="T42" fmla="*/ 413 w 512"/>
                <a:gd name="T43" fmla="*/ 263 h 512"/>
                <a:gd name="T44" fmla="*/ 263 w 512"/>
                <a:gd name="T45" fmla="*/ 413 h 512"/>
                <a:gd name="T46" fmla="*/ 256 w 512"/>
                <a:gd name="T47" fmla="*/ 416 h 512"/>
                <a:gd name="T48" fmla="*/ 248 w 512"/>
                <a:gd name="T49" fmla="*/ 413 h 512"/>
                <a:gd name="T50" fmla="*/ 248 w 512"/>
                <a:gd name="T51" fmla="*/ 397 h 512"/>
                <a:gd name="T52" fmla="*/ 390 w 512"/>
                <a:gd name="T53" fmla="*/ 256 h 512"/>
                <a:gd name="T54" fmla="*/ 248 w 512"/>
                <a:gd name="T55" fmla="*/ 114 h 512"/>
                <a:gd name="T56" fmla="*/ 248 w 512"/>
                <a:gd name="T57" fmla="*/ 99 h 512"/>
                <a:gd name="T58" fmla="*/ 263 w 512"/>
                <a:gd name="T59" fmla="*/ 99 h 512"/>
                <a:gd name="T60" fmla="*/ 413 w 512"/>
                <a:gd name="T61" fmla="*/ 248 h 512"/>
                <a:gd name="T62" fmla="*/ 413 w 512"/>
                <a:gd name="T63" fmla="*/ 2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moveTo>
                    <a:pt x="306" y="263"/>
                  </a:moveTo>
                  <a:cubicBezTo>
                    <a:pt x="157" y="413"/>
                    <a:pt x="157" y="413"/>
                    <a:pt x="157" y="413"/>
                  </a:cubicBezTo>
                  <a:cubicBezTo>
                    <a:pt x="154" y="415"/>
                    <a:pt x="152" y="416"/>
                    <a:pt x="149" y="416"/>
                  </a:cubicBezTo>
                  <a:cubicBezTo>
                    <a:pt x="146" y="416"/>
                    <a:pt x="144" y="415"/>
                    <a:pt x="141" y="413"/>
                  </a:cubicBezTo>
                  <a:cubicBezTo>
                    <a:pt x="137" y="408"/>
                    <a:pt x="137" y="402"/>
                    <a:pt x="141" y="397"/>
                  </a:cubicBezTo>
                  <a:cubicBezTo>
                    <a:pt x="283" y="256"/>
                    <a:pt x="283" y="256"/>
                    <a:pt x="283" y="256"/>
                  </a:cubicBezTo>
                  <a:cubicBezTo>
                    <a:pt x="141" y="114"/>
                    <a:pt x="141" y="114"/>
                    <a:pt x="141" y="114"/>
                  </a:cubicBezTo>
                  <a:cubicBezTo>
                    <a:pt x="137" y="110"/>
                    <a:pt x="137" y="103"/>
                    <a:pt x="141" y="99"/>
                  </a:cubicBezTo>
                  <a:cubicBezTo>
                    <a:pt x="146" y="95"/>
                    <a:pt x="152" y="95"/>
                    <a:pt x="157" y="99"/>
                  </a:cubicBezTo>
                  <a:cubicBezTo>
                    <a:pt x="306" y="248"/>
                    <a:pt x="306" y="248"/>
                    <a:pt x="306" y="248"/>
                  </a:cubicBezTo>
                  <a:cubicBezTo>
                    <a:pt x="310" y="252"/>
                    <a:pt x="310" y="259"/>
                    <a:pt x="306" y="263"/>
                  </a:cubicBezTo>
                  <a:close/>
                  <a:moveTo>
                    <a:pt x="413" y="263"/>
                  </a:moveTo>
                  <a:cubicBezTo>
                    <a:pt x="263" y="413"/>
                    <a:pt x="263" y="413"/>
                    <a:pt x="263" y="413"/>
                  </a:cubicBezTo>
                  <a:cubicBezTo>
                    <a:pt x="261" y="415"/>
                    <a:pt x="258" y="416"/>
                    <a:pt x="256" y="416"/>
                  </a:cubicBezTo>
                  <a:cubicBezTo>
                    <a:pt x="253" y="416"/>
                    <a:pt x="250" y="415"/>
                    <a:pt x="248" y="413"/>
                  </a:cubicBezTo>
                  <a:cubicBezTo>
                    <a:pt x="244" y="408"/>
                    <a:pt x="244" y="402"/>
                    <a:pt x="248" y="397"/>
                  </a:cubicBezTo>
                  <a:cubicBezTo>
                    <a:pt x="390" y="256"/>
                    <a:pt x="390" y="256"/>
                    <a:pt x="390" y="256"/>
                  </a:cubicBezTo>
                  <a:cubicBezTo>
                    <a:pt x="248" y="114"/>
                    <a:pt x="248" y="114"/>
                    <a:pt x="248" y="114"/>
                  </a:cubicBezTo>
                  <a:cubicBezTo>
                    <a:pt x="244" y="110"/>
                    <a:pt x="244" y="103"/>
                    <a:pt x="248" y="99"/>
                  </a:cubicBezTo>
                  <a:cubicBezTo>
                    <a:pt x="252" y="95"/>
                    <a:pt x="259" y="95"/>
                    <a:pt x="263" y="99"/>
                  </a:cubicBezTo>
                  <a:cubicBezTo>
                    <a:pt x="413" y="248"/>
                    <a:pt x="413" y="248"/>
                    <a:pt x="413" y="248"/>
                  </a:cubicBezTo>
                  <a:cubicBezTo>
                    <a:pt x="417" y="252"/>
                    <a:pt x="417" y="259"/>
                    <a:pt x="413" y="2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Freeform 110">
              <a:extLst>
                <a:ext uri="{FF2B5EF4-FFF2-40B4-BE49-F238E27FC236}">
                  <a16:creationId xmlns:a16="http://schemas.microsoft.com/office/drawing/2014/main" id="{E923AFD4-B8FC-DC19-11AE-77B743A99E71}"/>
                </a:ext>
              </a:extLst>
            </p:cNvPr>
            <p:cNvSpPr>
              <a:spLocks noEditPoints="1"/>
            </p:cNvSpPr>
            <p:nvPr/>
          </p:nvSpPr>
          <p:spPr bwMode="auto">
            <a:xfrm>
              <a:off x="1153" y="614"/>
              <a:ext cx="3635" cy="363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 name="T20" fmla="*/ 306 w 512"/>
                <a:gd name="T21" fmla="*/ 263 h 512"/>
                <a:gd name="T22" fmla="*/ 157 w 512"/>
                <a:gd name="T23" fmla="*/ 413 h 512"/>
                <a:gd name="T24" fmla="*/ 149 w 512"/>
                <a:gd name="T25" fmla="*/ 416 h 512"/>
                <a:gd name="T26" fmla="*/ 141 w 512"/>
                <a:gd name="T27" fmla="*/ 413 h 512"/>
                <a:gd name="T28" fmla="*/ 141 w 512"/>
                <a:gd name="T29" fmla="*/ 397 h 512"/>
                <a:gd name="T30" fmla="*/ 283 w 512"/>
                <a:gd name="T31" fmla="*/ 256 h 512"/>
                <a:gd name="T32" fmla="*/ 141 w 512"/>
                <a:gd name="T33" fmla="*/ 114 h 512"/>
                <a:gd name="T34" fmla="*/ 141 w 512"/>
                <a:gd name="T35" fmla="*/ 99 h 512"/>
                <a:gd name="T36" fmla="*/ 157 w 512"/>
                <a:gd name="T37" fmla="*/ 99 h 512"/>
                <a:gd name="T38" fmla="*/ 306 w 512"/>
                <a:gd name="T39" fmla="*/ 248 h 512"/>
                <a:gd name="T40" fmla="*/ 306 w 512"/>
                <a:gd name="T41" fmla="*/ 263 h 512"/>
                <a:gd name="T42" fmla="*/ 413 w 512"/>
                <a:gd name="T43" fmla="*/ 263 h 512"/>
                <a:gd name="T44" fmla="*/ 263 w 512"/>
                <a:gd name="T45" fmla="*/ 413 h 512"/>
                <a:gd name="T46" fmla="*/ 256 w 512"/>
                <a:gd name="T47" fmla="*/ 416 h 512"/>
                <a:gd name="T48" fmla="*/ 248 w 512"/>
                <a:gd name="T49" fmla="*/ 413 h 512"/>
                <a:gd name="T50" fmla="*/ 248 w 512"/>
                <a:gd name="T51" fmla="*/ 397 h 512"/>
                <a:gd name="T52" fmla="*/ 390 w 512"/>
                <a:gd name="T53" fmla="*/ 256 h 512"/>
                <a:gd name="T54" fmla="*/ 248 w 512"/>
                <a:gd name="T55" fmla="*/ 114 h 512"/>
                <a:gd name="T56" fmla="*/ 248 w 512"/>
                <a:gd name="T57" fmla="*/ 99 h 512"/>
                <a:gd name="T58" fmla="*/ 263 w 512"/>
                <a:gd name="T59" fmla="*/ 99 h 512"/>
                <a:gd name="T60" fmla="*/ 413 w 512"/>
                <a:gd name="T61" fmla="*/ 248 h 512"/>
                <a:gd name="T62" fmla="*/ 413 w 512"/>
                <a:gd name="T63" fmla="*/ 2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moveTo>
                    <a:pt x="306" y="263"/>
                  </a:moveTo>
                  <a:cubicBezTo>
                    <a:pt x="157" y="413"/>
                    <a:pt x="157" y="413"/>
                    <a:pt x="157" y="413"/>
                  </a:cubicBezTo>
                  <a:cubicBezTo>
                    <a:pt x="154" y="415"/>
                    <a:pt x="152" y="416"/>
                    <a:pt x="149" y="416"/>
                  </a:cubicBezTo>
                  <a:cubicBezTo>
                    <a:pt x="146" y="416"/>
                    <a:pt x="144" y="415"/>
                    <a:pt x="141" y="413"/>
                  </a:cubicBezTo>
                  <a:cubicBezTo>
                    <a:pt x="137" y="408"/>
                    <a:pt x="137" y="402"/>
                    <a:pt x="141" y="397"/>
                  </a:cubicBezTo>
                  <a:cubicBezTo>
                    <a:pt x="283" y="256"/>
                    <a:pt x="283" y="256"/>
                    <a:pt x="283" y="256"/>
                  </a:cubicBezTo>
                  <a:cubicBezTo>
                    <a:pt x="141" y="114"/>
                    <a:pt x="141" y="114"/>
                    <a:pt x="141" y="114"/>
                  </a:cubicBezTo>
                  <a:cubicBezTo>
                    <a:pt x="137" y="110"/>
                    <a:pt x="137" y="103"/>
                    <a:pt x="141" y="99"/>
                  </a:cubicBezTo>
                  <a:cubicBezTo>
                    <a:pt x="146" y="95"/>
                    <a:pt x="152" y="95"/>
                    <a:pt x="157" y="99"/>
                  </a:cubicBezTo>
                  <a:cubicBezTo>
                    <a:pt x="306" y="248"/>
                    <a:pt x="306" y="248"/>
                    <a:pt x="306" y="248"/>
                  </a:cubicBezTo>
                  <a:cubicBezTo>
                    <a:pt x="310" y="252"/>
                    <a:pt x="310" y="259"/>
                    <a:pt x="306" y="263"/>
                  </a:cubicBezTo>
                  <a:close/>
                  <a:moveTo>
                    <a:pt x="413" y="263"/>
                  </a:moveTo>
                  <a:cubicBezTo>
                    <a:pt x="263" y="413"/>
                    <a:pt x="263" y="413"/>
                    <a:pt x="263" y="413"/>
                  </a:cubicBezTo>
                  <a:cubicBezTo>
                    <a:pt x="261" y="415"/>
                    <a:pt x="258" y="416"/>
                    <a:pt x="256" y="416"/>
                  </a:cubicBezTo>
                  <a:cubicBezTo>
                    <a:pt x="253" y="416"/>
                    <a:pt x="250" y="415"/>
                    <a:pt x="248" y="413"/>
                  </a:cubicBezTo>
                  <a:cubicBezTo>
                    <a:pt x="244" y="408"/>
                    <a:pt x="244" y="402"/>
                    <a:pt x="248" y="397"/>
                  </a:cubicBezTo>
                  <a:cubicBezTo>
                    <a:pt x="390" y="256"/>
                    <a:pt x="390" y="256"/>
                    <a:pt x="390" y="256"/>
                  </a:cubicBezTo>
                  <a:cubicBezTo>
                    <a:pt x="248" y="114"/>
                    <a:pt x="248" y="114"/>
                    <a:pt x="248" y="114"/>
                  </a:cubicBezTo>
                  <a:cubicBezTo>
                    <a:pt x="244" y="110"/>
                    <a:pt x="244" y="103"/>
                    <a:pt x="248" y="99"/>
                  </a:cubicBezTo>
                  <a:cubicBezTo>
                    <a:pt x="252" y="95"/>
                    <a:pt x="259" y="95"/>
                    <a:pt x="263" y="99"/>
                  </a:cubicBezTo>
                  <a:cubicBezTo>
                    <a:pt x="413" y="248"/>
                    <a:pt x="413" y="248"/>
                    <a:pt x="413" y="248"/>
                  </a:cubicBezTo>
                  <a:cubicBezTo>
                    <a:pt x="417" y="252"/>
                    <a:pt x="417" y="259"/>
                    <a:pt x="413" y="2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8" name="Group 367">
            <a:extLst>
              <a:ext uri="{FF2B5EF4-FFF2-40B4-BE49-F238E27FC236}">
                <a16:creationId xmlns:a16="http://schemas.microsoft.com/office/drawing/2014/main" id="{99860646-4F53-C516-A22A-B70C5E2AA866}"/>
              </a:ext>
            </a:extLst>
          </p:cNvPr>
          <p:cNvGrpSpPr>
            <a:grpSpLocks noChangeAspect="1"/>
          </p:cNvGrpSpPr>
          <p:nvPr/>
        </p:nvGrpSpPr>
        <p:grpSpPr bwMode="auto">
          <a:xfrm>
            <a:off x="5696420" y="1715607"/>
            <a:ext cx="581584" cy="583289"/>
            <a:chOff x="4383" y="2091"/>
            <a:chExt cx="340" cy="341"/>
          </a:xfrm>
          <a:solidFill>
            <a:schemeClr val="tx1"/>
          </a:solidFill>
        </p:grpSpPr>
        <p:sp>
          <p:nvSpPr>
            <p:cNvPr id="89" name="Freeform 198">
              <a:extLst>
                <a:ext uri="{FF2B5EF4-FFF2-40B4-BE49-F238E27FC236}">
                  <a16:creationId xmlns:a16="http://schemas.microsoft.com/office/drawing/2014/main" id="{9919E3D4-0D28-0048-0EB5-96A056B62162}"/>
                </a:ext>
              </a:extLst>
            </p:cNvPr>
            <p:cNvSpPr>
              <a:spLocks noEditPoints="1"/>
            </p:cNvSpPr>
            <p:nvPr/>
          </p:nvSpPr>
          <p:spPr bwMode="auto">
            <a:xfrm>
              <a:off x="4445" y="2169"/>
              <a:ext cx="200" cy="170"/>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Freeform 199">
              <a:extLst>
                <a:ext uri="{FF2B5EF4-FFF2-40B4-BE49-F238E27FC236}">
                  <a16:creationId xmlns:a16="http://schemas.microsoft.com/office/drawing/2014/main" id="{E1432C84-C4CD-F1DA-CAAE-F7856E9C9AE2}"/>
                </a:ext>
              </a:extLst>
            </p:cNvPr>
            <p:cNvSpPr>
              <a:spLocks noEditPoints="1"/>
            </p:cNvSpPr>
            <p:nvPr/>
          </p:nvSpPr>
          <p:spPr bwMode="auto">
            <a:xfrm>
              <a:off x="4383" y="209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1" name="Group 614">
            <a:extLst>
              <a:ext uri="{FF2B5EF4-FFF2-40B4-BE49-F238E27FC236}">
                <a16:creationId xmlns:a16="http://schemas.microsoft.com/office/drawing/2014/main" id="{B6335548-0E54-96A4-BC1A-5C516AC179C1}"/>
              </a:ext>
            </a:extLst>
          </p:cNvPr>
          <p:cNvGrpSpPr>
            <a:grpSpLocks noChangeAspect="1"/>
          </p:cNvGrpSpPr>
          <p:nvPr/>
        </p:nvGrpSpPr>
        <p:grpSpPr bwMode="auto">
          <a:xfrm>
            <a:off x="1122853" y="1717157"/>
            <a:ext cx="580088" cy="580088"/>
            <a:chOff x="3780" y="2658"/>
            <a:chExt cx="340" cy="340"/>
          </a:xfrm>
          <a:solidFill>
            <a:schemeClr val="tx1"/>
          </a:solidFill>
        </p:grpSpPr>
        <p:sp>
          <p:nvSpPr>
            <p:cNvPr id="92" name="Freeform 615">
              <a:extLst>
                <a:ext uri="{FF2B5EF4-FFF2-40B4-BE49-F238E27FC236}">
                  <a16:creationId xmlns:a16="http://schemas.microsoft.com/office/drawing/2014/main" id="{1CDF5377-35C9-3866-01A5-9D9E40FD0788}"/>
                </a:ext>
              </a:extLst>
            </p:cNvPr>
            <p:cNvSpPr>
              <a:spLocks/>
            </p:cNvSpPr>
            <p:nvPr/>
          </p:nvSpPr>
          <p:spPr bwMode="auto">
            <a:xfrm>
              <a:off x="3858" y="2799"/>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Freeform 616">
              <a:extLst>
                <a:ext uri="{FF2B5EF4-FFF2-40B4-BE49-F238E27FC236}">
                  <a16:creationId xmlns:a16="http://schemas.microsoft.com/office/drawing/2014/main" id="{49AD98EA-5AE2-14D3-5B62-FC77AE32DA63}"/>
                </a:ext>
              </a:extLst>
            </p:cNvPr>
            <p:cNvSpPr>
              <a:spLocks/>
            </p:cNvSpPr>
            <p:nvPr/>
          </p:nvSpPr>
          <p:spPr bwMode="auto">
            <a:xfrm>
              <a:off x="3858" y="2757"/>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Freeform 617">
              <a:extLst>
                <a:ext uri="{FF2B5EF4-FFF2-40B4-BE49-F238E27FC236}">
                  <a16:creationId xmlns:a16="http://schemas.microsoft.com/office/drawing/2014/main" id="{A1971CED-FD5B-4364-6021-38A85B3C63C9}"/>
                </a:ext>
              </a:extLst>
            </p:cNvPr>
            <p:cNvSpPr>
              <a:spLocks/>
            </p:cNvSpPr>
            <p:nvPr/>
          </p:nvSpPr>
          <p:spPr bwMode="auto">
            <a:xfrm>
              <a:off x="3858" y="2842"/>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Freeform 618">
              <a:extLst>
                <a:ext uri="{FF2B5EF4-FFF2-40B4-BE49-F238E27FC236}">
                  <a16:creationId xmlns:a16="http://schemas.microsoft.com/office/drawing/2014/main" id="{8411D85B-1888-F3F2-561E-006ADE4B7B99}"/>
                </a:ext>
              </a:extLst>
            </p:cNvPr>
            <p:cNvSpPr>
              <a:spLocks/>
            </p:cNvSpPr>
            <p:nvPr/>
          </p:nvSpPr>
          <p:spPr bwMode="auto">
            <a:xfrm>
              <a:off x="3907" y="2799"/>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Freeform 619">
              <a:extLst>
                <a:ext uri="{FF2B5EF4-FFF2-40B4-BE49-F238E27FC236}">
                  <a16:creationId xmlns:a16="http://schemas.microsoft.com/office/drawing/2014/main" id="{839F138D-F191-8A2A-E923-DFC6841B5FF7}"/>
                </a:ext>
              </a:extLst>
            </p:cNvPr>
            <p:cNvSpPr>
              <a:spLocks/>
            </p:cNvSpPr>
            <p:nvPr/>
          </p:nvSpPr>
          <p:spPr bwMode="auto">
            <a:xfrm>
              <a:off x="3907" y="2757"/>
              <a:ext cx="135" cy="14"/>
            </a:xfrm>
            <a:custGeom>
              <a:avLst/>
              <a:gdLst>
                <a:gd name="T0" fmla="*/ 10 w 202"/>
                <a:gd name="T1" fmla="*/ 21 h 21"/>
                <a:gd name="T2" fmla="*/ 192 w 202"/>
                <a:gd name="T3" fmla="*/ 21 h 21"/>
                <a:gd name="T4" fmla="*/ 202 w 202"/>
                <a:gd name="T5" fmla="*/ 11 h 21"/>
                <a:gd name="T6" fmla="*/ 192 w 202"/>
                <a:gd name="T7" fmla="*/ 0 h 21"/>
                <a:gd name="T8" fmla="*/ 10 w 202"/>
                <a:gd name="T9" fmla="*/ 0 h 21"/>
                <a:gd name="T10" fmla="*/ 0 w 202"/>
                <a:gd name="T11" fmla="*/ 11 h 21"/>
                <a:gd name="T12" fmla="*/ 10 w 20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0" y="21"/>
                  </a:moveTo>
                  <a:cubicBezTo>
                    <a:pt x="192" y="21"/>
                    <a:pt x="192" y="21"/>
                    <a:pt x="192" y="21"/>
                  </a:cubicBezTo>
                  <a:cubicBezTo>
                    <a:pt x="198" y="21"/>
                    <a:pt x="202" y="17"/>
                    <a:pt x="202" y="11"/>
                  </a:cubicBezTo>
                  <a:cubicBezTo>
                    <a:pt x="202" y="5"/>
                    <a:pt x="198" y="0"/>
                    <a:pt x="192"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7" name="Freeform 620">
              <a:extLst>
                <a:ext uri="{FF2B5EF4-FFF2-40B4-BE49-F238E27FC236}">
                  <a16:creationId xmlns:a16="http://schemas.microsoft.com/office/drawing/2014/main" id="{D8B36024-1872-A575-299E-D5302B40E163}"/>
                </a:ext>
              </a:extLst>
            </p:cNvPr>
            <p:cNvSpPr>
              <a:spLocks/>
            </p:cNvSpPr>
            <p:nvPr/>
          </p:nvSpPr>
          <p:spPr bwMode="auto">
            <a:xfrm>
              <a:off x="3907" y="2842"/>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8" name="Freeform 621">
              <a:extLst>
                <a:ext uri="{FF2B5EF4-FFF2-40B4-BE49-F238E27FC236}">
                  <a16:creationId xmlns:a16="http://schemas.microsoft.com/office/drawing/2014/main" id="{C6FD127E-E9A0-0699-1A25-792D1AEA7A16}"/>
                </a:ext>
              </a:extLst>
            </p:cNvPr>
            <p:cNvSpPr>
              <a:spLocks/>
            </p:cNvSpPr>
            <p:nvPr/>
          </p:nvSpPr>
          <p:spPr bwMode="auto">
            <a:xfrm>
              <a:off x="3858" y="2884"/>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Freeform 622">
              <a:extLst>
                <a:ext uri="{FF2B5EF4-FFF2-40B4-BE49-F238E27FC236}">
                  <a16:creationId xmlns:a16="http://schemas.microsoft.com/office/drawing/2014/main" id="{AE2367FB-79F4-9B2B-2B24-CDCF23D92D26}"/>
                </a:ext>
              </a:extLst>
            </p:cNvPr>
            <p:cNvSpPr>
              <a:spLocks/>
            </p:cNvSpPr>
            <p:nvPr/>
          </p:nvSpPr>
          <p:spPr bwMode="auto">
            <a:xfrm>
              <a:off x="3907" y="2884"/>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00" name="Freeform 623">
              <a:extLst>
                <a:ext uri="{FF2B5EF4-FFF2-40B4-BE49-F238E27FC236}">
                  <a16:creationId xmlns:a16="http://schemas.microsoft.com/office/drawing/2014/main" id="{60E22902-8618-D832-CEFB-B66DBFA17619}"/>
                </a:ext>
              </a:extLst>
            </p:cNvPr>
            <p:cNvSpPr>
              <a:spLocks noEditPoints="1"/>
            </p:cNvSpPr>
            <p:nvPr/>
          </p:nvSpPr>
          <p:spPr bwMode="auto">
            <a:xfrm>
              <a:off x="3780" y="265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1" name="Rectangle 100">
            <a:extLst>
              <a:ext uri="{FF2B5EF4-FFF2-40B4-BE49-F238E27FC236}">
                <a16:creationId xmlns:a16="http://schemas.microsoft.com/office/drawing/2014/main" id="{409AD677-19C3-49B2-07AC-21F6EA5CB434}"/>
              </a:ext>
            </a:extLst>
          </p:cNvPr>
          <p:cNvSpPr/>
          <p:nvPr/>
        </p:nvSpPr>
        <p:spPr>
          <a:xfrm>
            <a:off x="5187521" y="3212492"/>
            <a:ext cx="1725745" cy="2642967"/>
          </a:xfrm>
          <a:prstGeom prst="rect">
            <a:avLst/>
          </a:prstGeom>
        </p:spPr>
        <p:txBody>
          <a:bodyPr wrap="square" lIns="57086" tIns="28543" rIns="57086" bIns="28543">
            <a:spAutoFit/>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Producir informes de gestión, análisis, comentarios y presentaciones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Producir la primera versión de los modelos de planificación y pronóstico de presupuestos y pronósticos costosos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Generar información sobre el rendimiento, la varianza y/o el análisis de decisiones</a:t>
            </a:r>
            <a:endParaRPr kumimoji="0" lang="en-US"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endParaRPr>
          </a:p>
        </p:txBody>
      </p:sp>
      <p:sp>
        <p:nvSpPr>
          <p:cNvPr id="104" name="Rectangle 103">
            <a:extLst>
              <a:ext uri="{FF2B5EF4-FFF2-40B4-BE49-F238E27FC236}">
                <a16:creationId xmlns:a16="http://schemas.microsoft.com/office/drawing/2014/main" id="{98A41C67-CF18-3DBC-3E35-54C44D70674C}"/>
              </a:ext>
            </a:extLst>
          </p:cNvPr>
          <p:cNvSpPr/>
          <p:nvPr/>
        </p:nvSpPr>
        <p:spPr>
          <a:xfrm>
            <a:off x="7533419" y="3212492"/>
            <a:ext cx="1725745" cy="2642967"/>
          </a:xfrm>
          <a:prstGeom prst="rect">
            <a:avLst/>
          </a:prstGeom>
        </p:spPr>
        <p:txBody>
          <a:bodyPr wrap="square" lIns="57086" tIns="28543" rIns="57086" bIns="28543">
            <a:spAutoFit/>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Producir análisis e información sobre la competencia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Producir pronóstico y dimensionamiento de la demanda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Producir presupuestos, planificación y análisis de  rendimiento o variación</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Producir análisis ad hoc/de escenarios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Costeo de productos de producción</a:t>
            </a:r>
            <a:endParaRPr kumimoji="0" lang="en-US"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endParaRPr>
          </a:p>
        </p:txBody>
      </p:sp>
      <p:sp>
        <p:nvSpPr>
          <p:cNvPr id="105" name="Rectangle 104">
            <a:extLst>
              <a:ext uri="{FF2B5EF4-FFF2-40B4-BE49-F238E27FC236}">
                <a16:creationId xmlns:a16="http://schemas.microsoft.com/office/drawing/2014/main" id="{1FBDCA7D-1F6C-4D08-C915-62AE40DD53F7}"/>
              </a:ext>
            </a:extLst>
          </p:cNvPr>
          <p:cNvSpPr/>
          <p:nvPr/>
        </p:nvSpPr>
        <p:spPr>
          <a:xfrm>
            <a:off x="9941062" y="3212492"/>
            <a:ext cx="1725745" cy="1719637"/>
          </a:xfrm>
          <a:prstGeom prst="rect">
            <a:avLst/>
          </a:prstGeom>
        </p:spPr>
        <p:txBody>
          <a:bodyPr wrap="square" lIns="57086" tIns="28543" rIns="57086" bIns="28543">
            <a:spAutoFit/>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Procesar facturas, gestión de pagos, facturación y cobros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Modelización predictiva de riesgos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Asistentes virtuales de cobro</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Análisis cognitivo del gasto</a:t>
            </a:r>
            <a:endParaRPr kumimoji="0" lang="en-US"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endParaRPr>
          </a:p>
        </p:txBody>
      </p:sp>
      <p:sp>
        <p:nvSpPr>
          <p:cNvPr id="106" name="Rectangle 105">
            <a:extLst>
              <a:ext uri="{FF2B5EF4-FFF2-40B4-BE49-F238E27FC236}">
                <a16:creationId xmlns:a16="http://schemas.microsoft.com/office/drawing/2014/main" id="{BD54166E-49E6-77E6-5C60-92697C3CAC81}"/>
              </a:ext>
            </a:extLst>
          </p:cNvPr>
          <p:cNvSpPr/>
          <p:nvPr/>
        </p:nvSpPr>
        <p:spPr>
          <a:xfrm>
            <a:off x="550225" y="3212492"/>
            <a:ext cx="1725745" cy="2458301"/>
          </a:xfrm>
          <a:prstGeom prst="rect">
            <a:avLst/>
          </a:prstGeom>
        </p:spPr>
        <p:txBody>
          <a:bodyPr wrap="square" lIns="57086" tIns="28543" rIns="57086" bIns="28543">
            <a:spAutoFit/>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Automatizar la entrada de datos y las conciliaciones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Preparar informes financieros internos y externos, incluyendo comentarios y generación de información</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Mapeo de COA de origen a destino</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Revisión inteligente de contratos</a:t>
            </a:r>
            <a:endParaRPr kumimoji="0" lang="en-US"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endParaRPr>
          </a:p>
        </p:txBody>
      </p:sp>
      <p:sp>
        <p:nvSpPr>
          <p:cNvPr id="2" name="Textplatzhalter 11">
            <a:extLst>
              <a:ext uri="{FF2B5EF4-FFF2-40B4-BE49-F238E27FC236}">
                <a16:creationId xmlns:a16="http://schemas.microsoft.com/office/drawing/2014/main" id="{17EF1854-1AD4-33CB-9BF4-755D5AD4153C}"/>
              </a:ext>
            </a:extLst>
          </p:cNvPr>
          <p:cNvSpPr>
            <a:spLocks noGrp="1"/>
          </p:cNvSpPr>
          <p:nvPr>
            <p:ph type="body" sz="quarter" idx="13"/>
          </p:nvPr>
        </p:nvSpPr>
        <p:spPr>
          <a:xfrm>
            <a:off x="352021" y="610059"/>
            <a:ext cx="11252200" cy="336206"/>
          </a:xfrm>
        </p:spPr>
        <p:txBody>
          <a:bodyPr vert="horz" lIns="0" tIns="0" rIns="0" bIns="0" rtlCol="0">
            <a:noAutofit/>
          </a:bodyPr>
          <a:lstStyle/>
          <a:p>
            <a:r>
              <a:rPr lang="es-419" sz="1400">
                <a:solidFill>
                  <a:schemeClr val="tx1"/>
                </a:solidFill>
                <a:latin typeface="Calibri" panose="020F0502020204030204" pitchFamily="34" charset="0"/>
                <a:cs typeface="Calibri" panose="020F0502020204030204" pitchFamily="34" charset="0"/>
              </a:rPr>
              <a:t>Casos de uso</a:t>
            </a:r>
          </a:p>
        </p:txBody>
      </p:sp>
    </p:spTree>
    <p:extLst>
      <p:ext uri="{BB962C8B-B14F-4D97-AF65-F5344CB8AC3E}">
        <p14:creationId xmlns:p14="http://schemas.microsoft.com/office/powerpoint/2010/main" val="8201448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4431DA2-2E14-8CF2-5590-19988403169F}"/>
              </a:ext>
            </a:extLst>
          </p:cNvPr>
          <p:cNvCxnSpPr/>
          <p:nvPr/>
        </p:nvCxnSpPr>
        <p:spPr>
          <a:xfrm>
            <a:off x="659303" y="1470509"/>
            <a:ext cx="8474400" cy="0"/>
          </a:xfrm>
          <a:prstGeom prst="line">
            <a:avLst/>
          </a:prstGeom>
          <a:noFill/>
          <a:ln w="19050" cap="flat" cmpd="sng" algn="ctr">
            <a:solidFill>
              <a:schemeClr val="tx1"/>
            </a:solidFill>
            <a:prstDash val="solid"/>
          </a:ln>
          <a:effectLst/>
        </p:spPr>
      </p:cxnSp>
      <p:sp>
        <p:nvSpPr>
          <p:cNvPr id="18" name="Text Placeholder 4">
            <a:extLst>
              <a:ext uri="{FF2B5EF4-FFF2-40B4-BE49-F238E27FC236}">
                <a16:creationId xmlns:a16="http://schemas.microsoft.com/office/drawing/2014/main" id="{08B3F903-A7D4-7A9B-67F7-2F9B32F60C68}"/>
              </a:ext>
            </a:extLst>
          </p:cNvPr>
          <p:cNvSpPr txBox="1">
            <a:spLocks/>
          </p:cNvSpPr>
          <p:nvPr/>
        </p:nvSpPr>
        <p:spPr bwMode="gray">
          <a:xfrm>
            <a:off x="656494" y="2599199"/>
            <a:ext cx="1498414" cy="440437"/>
          </a:xfrm>
          <a:prstGeom prst="rect">
            <a:avLst/>
          </a:prstGeom>
          <a:noFill/>
        </p:spPr>
        <p:txBody>
          <a:bodyPr vert="horz" lIns="0" tIns="0" rIns="0" bIns="0" rtlCol="0" anchor="t">
            <a:noAutofit/>
          </a:bodyPr>
          <a:lstStyle>
            <a:lvl1pPr marL="0" indent="0" algn="l" defTabSz="914400" rtl="0" eaLnBrk="1" latinLnBrk="0" hangingPunct="1">
              <a:spcBef>
                <a:spcPts val="1200"/>
              </a:spcBef>
              <a:buSzPct val="100000"/>
              <a:buFont typeface="Arial" panose="020B0604020202020204" pitchFamily="34" charset="0"/>
              <a:buNone/>
              <a:defRPr sz="1800" b="0" kern="1200">
                <a:solidFill>
                  <a:schemeClr val="tx2"/>
                </a:solidFill>
                <a:latin typeface="+mn-lt"/>
                <a:ea typeface="+mn-ea"/>
                <a:cs typeface="+mn-cs"/>
              </a:defRPr>
            </a:lvl1pPr>
            <a:lvl2pPr marL="2032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2pPr>
            <a:lvl3pPr marL="4318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3pPr>
            <a:lvl4pPr marL="660400" indent="-203200" algn="l" defTabSz="914400" rtl="0" eaLnBrk="1" latinLnBrk="0" hangingPunct="1">
              <a:spcBef>
                <a:spcPts val="600"/>
              </a:spcBef>
              <a:buClrTx/>
              <a:buSzPct val="100000"/>
              <a:buFont typeface="Arial"/>
              <a:buChar char="◦"/>
              <a:defRPr lang="en-US" sz="1600" kern="1200" baseline="0" dirty="0" smtClean="0">
                <a:solidFill>
                  <a:schemeClr val="tx2"/>
                </a:solidFill>
                <a:latin typeface="+mn-lt"/>
                <a:ea typeface="+mn-ea"/>
                <a:cs typeface="+mn-cs"/>
              </a:defRPr>
            </a:lvl4pPr>
            <a:lvl5pPr marL="889000" indent="-203200" algn="l" defTabSz="798513" rtl="0" eaLnBrk="1" latinLnBrk="0" hangingPunct="1">
              <a:spcBef>
                <a:spcPts val="600"/>
              </a:spcBef>
              <a:buClrTx/>
              <a:buSzPct val="100000"/>
              <a:buFont typeface="Arial"/>
              <a:buChar char="−"/>
              <a:tabLst/>
              <a:defRPr lang="en-US" sz="1600" kern="1200" baseline="0" dirty="0" smtClean="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70860" rtl="0" eaLnBrk="1" fontAlgn="auto" latinLnBrk="0" hangingPunct="1">
              <a:lnSpc>
                <a:spcPct val="120000"/>
              </a:lnSpc>
              <a:spcBef>
                <a:spcPts val="0"/>
              </a:spcBef>
              <a:spcAft>
                <a:spcPts val="0"/>
              </a:spcAft>
              <a:buClrTx/>
              <a:buSzPct val="100000"/>
              <a:buFont typeface="Arial" panose="020B0604020202020204" pitchFamily="34" charset="0"/>
              <a:buNone/>
              <a:tabLst/>
              <a:defRPr/>
            </a:pPr>
            <a:r>
              <a:rPr kumimoji="0" lang="es-MX" sz="1200" b="1" i="0" u="none" strike="noStrike" kern="6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Auditoría</a:t>
            </a:r>
            <a:r>
              <a:rPr kumimoji="0" lang="en-US" sz="1200" b="1" i="0" u="none" strike="noStrike" kern="6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 interna</a:t>
            </a:r>
          </a:p>
        </p:txBody>
      </p:sp>
      <p:cxnSp>
        <p:nvCxnSpPr>
          <p:cNvPr id="19" name="Straight Connector 18">
            <a:extLst>
              <a:ext uri="{FF2B5EF4-FFF2-40B4-BE49-F238E27FC236}">
                <a16:creationId xmlns:a16="http://schemas.microsoft.com/office/drawing/2014/main" id="{26F6A088-B263-E1A0-CD05-A5B337C6714B}"/>
              </a:ext>
            </a:extLst>
          </p:cNvPr>
          <p:cNvCxnSpPr/>
          <p:nvPr/>
        </p:nvCxnSpPr>
        <p:spPr>
          <a:xfrm>
            <a:off x="687096" y="2523364"/>
            <a:ext cx="1419985" cy="0"/>
          </a:xfrm>
          <a:prstGeom prst="line">
            <a:avLst/>
          </a:prstGeom>
          <a:noFill/>
          <a:ln w="19050" cap="flat" cmpd="sng" algn="ctr">
            <a:solidFill>
              <a:schemeClr val="tx1"/>
            </a:solidFill>
            <a:prstDash val="solid"/>
          </a:ln>
          <a:effectLst/>
        </p:spPr>
      </p:cxnSp>
      <p:sp>
        <p:nvSpPr>
          <p:cNvPr id="21" name="Rectangle 20">
            <a:extLst>
              <a:ext uri="{FF2B5EF4-FFF2-40B4-BE49-F238E27FC236}">
                <a16:creationId xmlns:a16="http://schemas.microsoft.com/office/drawing/2014/main" id="{6AA81083-CFB2-82B4-0A61-643F35B9A2E9}"/>
              </a:ext>
            </a:extLst>
          </p:cNvPr>
          <p:cNvSpPr/>
          <p:nvPr/>
        </p:nvSpPr>
        <p:spPr>
          <a:xfrm>
            <a:off x="687096" y="1583780"/>
            <a:ext cx="1419985" cy="846942"/>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lIns="57086" tIns="28543" rIns="57086" bIns="28543"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id="{E0C8F775-CDEE-0051-701F-B7864D493D36}"/>
              </a:ext>
            </a:extLst>
          </p:cNvPr>
          <p:cNvCxnSpPr>
            <a:cxnSpLocks/>
          </p:cNvCxnSpPr>
          <p:nvPr/>
        </p:nvCxnSpPr>
        <p:spPr>
          <a:xfrm>
            <a:off x="2494650" y="3212492"/>
            <a:ext cx="0" cy="2880000"/>
          </a:xfrm>
          <a:prstGeom prst="line">
            <a:avLst/>
          </a:prstGeom>
          <a:ln w="952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7A336D4-F153-A39D-0361-40C358F24C16}"/>
              </a:ext>
            </a:extLst>
          </p:cNvPr>
          <p:cNvCxnSpPr>
            <a:cxnSpLocks/>
          </p:cNvCxnSpPr>
          <p:nvPr/>
        </p:nvCxnSpPr>
        <p:spPr>
          <a:xfrm>
            <a:off x="4811115" y="3212492"/>
            <a:ext cx="0" cy="2880000"/>
          </a:xfrm>
          <a:prstGeom prst="line">
            <a:avLst/>
          </a:prstGeom>
          <a:ln w="952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19B8110C-7308-1756-8CC8-26F7F0BF0B53}"/>
              </a:ext>
            </a:extLst>
          </p:cNvPr>
          <p:cNvSpPr/>
          <p:nvPr/>
        </p:nvSpPr>
        <p:spPr>
          <a:xfrm>
            <a:off x="2949396" y="1583780"/>
            <a:ext cx="1419985" cy="84694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57086" tIns="28543" rIns="57086" bIns="28543"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 Placeholder 4">
            <a:extLst>
              <a:ext uri="{FF2B5EF4-FFF2-40B4-BE49-F238E27FC236}">
                <a16:creationId xmlns:a16="http://schemas.microsoft.com/office/drawing/2014/main" id="{D6B93603-BFA5-414B-F882-0C693AF609FB}"/>
              </a:ext>
            </a:extLst>
          </p:cNvPr>
          <p:cNvSpPr txBox="1">
            <a:spLocks/>
          </p:cNvSpPr>
          <p:nvPr/>
        </p:nvSpPr>
        <p:spPr bwMode="gray">
          <a:xfrm>
            <a:off x="2983558" y="2599199"/>
            <a:ext cx="1351663" cy="440437"/>
          </a:xfrm>
          <a:prstGeom prst="rect">
            <a:avLst/>
          </a:prstGeom>
          <a:noFill/>
        </p:spPr>
        <p:txBody>
          <a:bodyPr vert="horz" lIns="0" tIns="0" rIns="0" bIns="0" rtlCol="0" anchor="t">
            <a:noAutofit/>
          </a:bodyPr>
          <a:lstStyle>
            <a:lvl1pPr marL="0" indent="0" algn="l" defTabSz="914400" rtl="0" eaLnBrk="1" latinLnBrk="0" hangingPunct="1">
              <a:spcBef>
                <a:spcPts val="1200"/>
              </a:spcBef>
              <a:buSzPct val="100000"/>
              <a:buFont typeface="Arial" panose="020B0604020202020204" pitchFamily="34" charset="0"/>
              <a:buNone/>
              <a:defRPr sz="1800" b="0" kern="1200">
                <a:solidFill>
                  <a:schemeClr val="tx2"/>
                </a:solidFill>
                <a:latin typeface="+mn-lt"/>
                <a:ea typeface="+mn-ea"/>
                <a:cs typeface="+mn-cs"/>
              </a:defRPr>
            </a:lvl1pPr>
            <a:lvl2pPr marL="2032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2pPr>
            <a:lvl3pPr marL="4318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3pPr>
            <a:lvl4pPr marL="660400" indent="-203200" algn="l" defTabSz="914400" rtl="0" eaLnBrk="1" latinLnBrk="0" hangingPunct="1">
              <a:spcBef>
                <a:spcPts val="600"/>
              </a:spcBef>
              <a:buClrTx/>
              <a:buSzPct val="100000"/>
              <a:buFont typeface="Arial"/>
              <a:buChar char="◦"/>
              <a:defRPr lang="en-US" sz="1600" kern="1200" baseline="0" dirty="0" smtClean="0">
                <a:solidFill>
                  <a:schemeClr val="tx2"/>
                </a:solidFill>
                <a:latin typeface="+mn-lt"/>
                <a:ea typeface="+mn-ea"/>
                <a:cs typeface="+mn-cs"/>
              </a:defRPr>
            </a:lvl4pPr>
            <a:lvl5pPr marL="889000" indent="-203200" algn="l" defTabSz="798513" rtl="0" eaLnBrk="1" latinLnBrk="0" hangingPunct="1">
              <a:spcBef>
                <a:spcPts val="600"/>
              </a:spcBef>
              <a:buClrTx/>
              <a:buSzPct val="100000"/>
              <a:buFont typeface="Arial"/>
              <a:buChar char="−"/>
              <a:tabLst/>
              <a:defRPr lang="en-US" sz="1600" kern="1200" baseline="0" dirty="0" smtClean="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70860" rtl="0" eaLnBrk="1" fontAlgn="auto" latinLnBrk="0" hangingPunct="1">
              <a:lnSpc>
                <a:spcPct val="120000"/>
              </a:lnSpc>
              <a:spcBef>
                <a:spcPts val="0"/>
              </a:spcBef>
              <a:spcAft>
                <a:spcPts val="0"/>
              </a:spcAft>
              <a:buClrTx/>
              <a:buSzPct val="100000"/>
              <a:buFont typeface="Arial" panose="020B0604020202020204" pitchFamily="34" charset="0"/>
              <a:buNone/>
              <a:tabLst/>
              <a:defRPr/>
            </a:pPr>
            <a:r>
              <a:rPr kumimoji="0" lang="es-AR" sz="1200" b="1" i="0" u="none" strike="noStrike" kern="6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Tesorería</a:t>
            </a:r>
          </a:p>
        </p:txBody>
      </p:sp>
      <p:cxnSp>
        <p:nvCxnSpPr>
          <p:cNvPr id="30" name="Straight Connector 29">
            <a:extLst>
              <a:ext uri="{FF2B5EF4-FFF2-40B4-BE49-F238E27FC236}">
                <a16:creationId xmlns:a16="http://schemas.microsoft.com/office/drawing/2014/main" id="{117411D8-B1B4-93BB-A833-BE60AB5B348D}"/>
              </a:ext>
            </a:extLst>
          </p:cNvPr>
          <p:cNvCxnSpPr/>
          <p:nvPr/>
        </p:nvCxnSpPr>
        <p:spPr>
          <a:xfrm>
            <a:off x="2921089" y="2523364"/>
            <a:ext cx="1419985" cy="0"/>
          </a:xfrm>
          <a:prstGeom prst="line">
            <a:avLst/>
          </a:prstGeom>
          <a:noFill/>
          <a:ln w="19050" cap="flat" cmpd="sng" algn="ctr">
            <a:solidFill>
              <a:schemeClr val="tx1"/>
            </a:solidFill>
            <a:prstDash val="solid"/>
          </a:ln>
          <a:effectLst/>
        </p:spPr>
      </p:cxnSp>
      <p:sp>
        <p:nvSpPr>
          <p:cNvPr id="32" name="Rectangle 31">
            <a:extLst>
              <a:ext uri="{FF2B5EF4-FFF2-40B4-BE49-F238E27FC236}">
                <a16:creationId xmlns:a16="http://schemas.microsoft.com/office/drawing/2014/main" id="{17062DBA-08E9-6BDA-FEE9-16E81A0C0B76}"/>
              </a:ext>
            </a:extLst>
          </p:cNvPr>
          <p:cNvSpPr/>
          <p:nvPr/>
        </p:nvSpPr>
        <p:spPr>
          <a:xfrm>
            <a:off x="2796517" y="3212492"/>
            <a:ext cx="1725745" cy="2642967"/>
          </a:xfrm>
          <a:prstGeom prst="rect">
            <a:avLst/>
          </a:prstGeom>
        </p:spPr>
        <p:txBody>
          <a:bodyPr wrap="square" lIns="57086" tIns="28543" rIns="57086" bIns="28543">
            <a:spAutoFit/>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Automatizar la previsión de tesorería, la gestión de tesorería y una mejor visibilidad de los flujos de tesorería.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Reportar posiciones de divisas, realizar análisis de riesgo de contraparte</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Asesorar sobre la combinación óptima de inversiones para la necesidad de liquidez</a:t>
            </a:r>
            <a:endParaRPr kumimoji="0" lang="en-US"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endParaRPr>
          </a:p>
        </p:txBody>
      </p:sp>
      <p:sp>
        <p:nvSpPr>
          <p:cNvPr id="35" name="Rectangle 34">
            <a:extLst>
              <a:ext uri="{FF2B5EF4-FFF2-40B4-BE49-F238E27FC236}">
                <a16:creationId xmlns:a16="http://schemas.microsoft.com/office/drawing/2014/main" id="{3D1F09BE-27C8-8F1B-A680-560D1F48D8BA}"/>
              </a:ext>
            </a:extLst>
          </p:cNvPr>
          <p:cNvSpPr/>
          <p:nvPr/>
        </p:nvSpPr>
        <p:spPr>
          <a:xfrm>
            <a:off x="7711598" y="1583780"/>
            <a:ext cx="1419983" cy="846942"/>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lIns="57086" tIns="28543" rIns="57086" bIns="28543"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6" name="Text Placeholder 4">
            <a:extLst>
              <a:ext uri="{FF2B5EF4-FFF2-40B4-BE49-F238E27FC236}">
                <a16:creationId xmlns:a16="http://schemas.microsoft.com/office/drawing/2014/main" id="{EBA270AD-D4D3-9AD4-A559-41EAE70CA0B5}"/>
              </a:ext>
            </a:extLst>
          </p:cNvPr>
          <p:cNvSpPr txBox="1">
            <a:spLocks/>
          </p:cNvSpPr>
          <p:nvPr/>
        </p:nvSpPr>
        <p:spPr bwMode="gray">
          <a:xfrm>
            <a:off x="7720278" y="2599199"/>
            <a:ext cx="1428487" cy="440437"/>
          </a:xfrm>
          <a:prstGeom prst="rect">
            <a:avLst/>
          </a:prstGeom>
          <a:noFill/>
        </p:spPr>
        <p:txBody>
          <a:bodyPr vert="horz" lIns="0" tIns="0" rIns="0" bIns="0" rtlCol="0" anchor="t">
            <a:noAutofit/>
          </a:bodyPr>
          <a:lstStyle>
            <a:lvl1pPr marL="0" indent="0" algn="l" defTabSz="914400" rtl="0" eaLnBrk="1" latinLnBrk="0" hangingPunct="1">
              <a:spcBef>
                <a:spcPts val="1200"/>
              </a:spcBef>
              <a:buSzPct val="100000"/>
              <a:buFont typeface="Arial" panose="020B0604020202020204" pitchFamily="34" charset="0"/>
              <a:buNone/>
              <a:defRPr sz="1800" b="0" kern="1200">
                <a:solidFill>
                  <a:schemeClr val="tx2"/>
                </a:solidFill>
                <a:latin typeface="+mn-lt"/>
                <a:ea typeface="+mn-ea"/>
                <a:cs typeface="+mn-cs"/>
              </a:defRPr>
            </a:lvl1pPr>
            <a:lvl2pPr marL="2032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2pPr>
            <a:lvl3pPr marL="4318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3pPr>
            <a:lvl4pPr marL="660400" indent="-203200" algn="l" defTabSz="914400" rtl="0" eaLnBrk="1" latinLnBrk="0" hangingPunct="1">
              <a:spcBef>
                <a:spcPts val="600"/>
              </a:spcBef>
              <a:buClrTx/>
              <a:buSzPct val="100000"/>
              <a:buFont typeface="Arial"/>
              <a:buChar char="◦"/>
              <a:defRPr lang="en-US" sz="1600" kern="1200" baseline="0" dirty="0" smtClean="0">
                <a:solidFill>
                  <a:schemeClr val="tx2"/>
                </a:solidFill>
                <a:latin typeface="+mn-lt"/>
                <a:ea typeface="+mn-ea"/>
                <a:cs typeface="+mn-cs"/>
              </a:defRPr>
            </a:lvl4pPr>
            <a:lvl5pPr marL="889000" indent="-203200" algn="l" defTabSz="798513" rtl="0" eaLnBrk="1" latinLnBrk="0" hangingPunct="1">
              <a:spcBef>
                <a:spcPts val="600"/>
              </a:spcBef>
              <a:buClrTx/>
              <a:buSzPct val="100000"/>
              <a:buFont typeface="Arial"/>
              <a:buChar char="−"/>
              <a:tabLst/>
              <a:defRPr lang="en-US" sz="1600" kern="1200" baseline="0" dirty="0" smtClean="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70860" rtl="0" eaLnBrk="1" fontAlgn="auto" latinLnBrk="0" hangingPunct="1">
              <a:lnSpc>
                <a:spcPct val="120000"/>
              </a:lnSpc>
              <a:spcBef>
                <a:spcPts val="0"/>
              </a:spcBef>
              <a:spcAft>
                <a:spcPts val="0"/>
              </a:spcAft>
              <a:buClrTx/>
              <a:buSzPct val="100000"/>
              <a:buFont typeface="Arial" panose="020B0604020202020204" pitchFamily="34" charset="0"/>
              <a:buNone/>
              <a:tabLst/>
              <a:defRPr/>
            </a:pPr>
            <a:r>
              <a:rPr kumimoji="0" lang="es-MX" sz="1200" b="1" i="0" u="none" strike="noStrike" kern="600" cap="none" spc="0" normalizeH="0" baseline="0" noProof="0">
                <a:ln>
                  <a:noFill/>
                </a:ln>
                <a:solidFill>
                  <a:prstClr val="black"/>
                </a:solidFill>
                <a:effectLst/>
                <a:uLnTx/>
                <a:uFillTx/>
                <a:latin typeface="Calibri"/>
                <a:ea typeface="Verdana" panose="020B0604030504040204" pitchFamily="34" charset="0"/>
                <a:cs typeface="Verdana" panose="020B0604030504040204" pitchFamily="34" charset="0"/>
              </a:rPr>
              <a:t>Relación con inversores</a:t>
            </a:r>
            <a:endParaRPr kumimoji="0" lang="en-US" sz="1200" b="1" i="0" u="none" strike="noStrike" kern="600" cap="none" spc="0" normalizeH="0" baseline="0" noProof="0">
              <a:ln>
                <a:noFill/>
              </a:ln>
              <a:solidFill>
                <a:prstClr val="black"/>
              </a:solidFill>
              <a:effectLst/>
              <a:uLnTx/>
              <a:uFillTx/>
              <a:latin typeface="Calibri"/>
              <a:ea typeface="Verdana" panose="020B0604030504040204" pitchFamily="34" charset="0"/>
              <a:cs typeface="Verdana" panose="020B0604030504040204" pitchFamily="34" charset="0"/>
            </a:endParaRPr>
          </a:p>
        </p:txBody>
      </p:sp>
      <p:cxnSp>
        <p:nvCxnSpPr>
          <p:cNvPr id="37" name="Straight Connector 36">
            <a:extLst>
              <a:ext uri="{FF2B5EF4-FFF2-40B4-BE49-F238E27FC236}">
                <a16:creationId xmlns:a16="http://schemas.microsoft.com/office/drawing/2014/main" id="{33066AE3-A520-6C6A-F2AF-42DECD51407A}"/>
              </a:ext>
            </a:extLst>
          </p:cNvPr>
          <p:cNvCxnSpPr/>
          <p:nvPr/>
        </p:nvCxnSpPr>
        <p:spPr>
          <a:xfrm>
            <a:off x="7711598" y="2523364"/>
            <a:ext cx="1419983" cy="0"/>
          </a:xfrm>
          <a:prstGeom prst="line">
            <a:avLst/>
          </a:prstGeom>
          <a:noFill/>
          <a:ln w="19050" cap="flat" cmpd="sng" algn="ctr">
            <a:solidFill>
              <a:schemeClr val="tx1"/>
            </a:solidFill>
            <a:prstDash val="solid"/>
          </a:ln>
          <a:effectLst/>
        </p:spPr>
      </p:cxnSp>
      <p:sp>
        <p:nvSpPr>
          <p:cNvPr id="44" name="Rectangle 43">
            <a:extLst>
              <a:ext uri="{FF2B5EF4-FFF2-40B4-BE49-F238E27FC236}">
                <a16:creationId xmlns:a16="http://schemas.microsoft.com/office/drawing/2014/main" id="{9E43253A-F78A-C5A0-1021-848C53091E83}"/>
              </a:ext>
            </a:extLst>
          </p:cNvPr>
          <p:cNvSpPr/>
          <p:nvPr/>
        </p:nvSpPr>
        <p:spPr>
          <a:xfrm>
            <a:off x="5288934" y="1583780"/>
            <a:ext cx="1419984" cy="84694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57086" tIns="28543" rIns="57086" bIns="28543"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 Placeholder 4">
            <a:extLst>
              <a:ext uri="{FF2B5EF4-FFF2-40B4-BE49-F238E27FC236}">
                <a16:creationId xmlns:a16="http://schemas.microsoft.com/office/drawing/2014/main" id="{BAC6889B-281E-22DB-218E-CAFB60C8E167}"/>
              </a:ext>
            </a:extLst>
          </p:cNvPr>
          <p:cNvSpPr txBox="1">
            <a:spLocks/>
          </p:cNvSpPr>
          <p:nvPr/>
        </p:nvSpPr>
        <p:spPr bwMode="gray">
          <a:xfrm>
            <a:off x="5163869" y="2599199"/>
            <a:ext cx="1693888" cy="440437"/>
          </a:xfrm>
          <a:prstGeom prst="rect">
            <a:avLst/>
          </a:prstGeom>
          <a:noFill/>
        </p:spPr>
        <p:txBody>
          <a:bodyPr vert="horz" lIns="0" tIns="0" rIns="0" bIns="0" rtlCol="0" anchor="t">
            <a:noAutofit/>
          </a:bodyPr>
          <a:lstStyle>
            <a:lvl1pPr marL="0" indent="0" algn="l" defTabSz="914400" rtl="0" eaLnBrk="1" latinLnBrk="0" hangingPunct="1">
              <a:spcBef>
                <a:spcPts val="1200"/>
              </a:spcBef>
              <a:buSzPct val="100000"/>
              <a:buFont typeface="Arial" panose="020B0604020202020204" pitchFamily="34" charset="0"/>
              <a:buNone/>
              <a:defRPr sz="1800" b="0" kern="1200">
                <a:solidFill>
                  <a:schemeClr val="tx2"/>
                </a:solidFill>
                <a:latin typeface="+mn-lt"/>
                <a:ea typeface="+mn-ea"/>
                <a:cs typeface="+mn-cs"/>
              </a:defRPr>
            </a:lvl1pPr>
            <a:lvl2pPr marL="2032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2pPr>
            <a:lvl3pPr marL="431800" indent="-203200" algn="l" defTabSz="914400" rtl="0" eaLnBrk="1" latinLnBrk="0" hangingPunct="1">
              <a:spcBef>
                <a:spcPts val="600"/>
              </a:spcBef>
              <a:buClrTx/>
              <a:buSzPct val="100000"/>
              <a:buFont typeface="Arial"/>
              <a:buChar char="−"/>
              <a:defRPr lang="en-US" sz="1800" kern="1200" dirty="0" smtClean="0">
                <a:solidFill>
                  <a:schemeClr val="tx2"/>
                </a:solidFill>
                <a:latin typeface="+mn-lt"/>
                <a:ea typeface="+mn-ea"/>
                <a:cs typeface="+mn-cs"/>
              </a:defRPr>
            </a:lvl3pPr>
            <a:lvl4pPr marL="660400" indent="-203200" algn="l" defTabSz="914400" rtl="0" eaLnBrk="1" latinLnBrk="0" hangingPunct="1">
              <a:spcBef>
                <a:spcPts val="600"/>
              </a:spcBef>
              <a:buClrTx/>
              <a:buSzPct val="100000"/>
              <a:buFont typeface="Arial"/>
              <a:buChar char="◦"/>
              <a:defRPr lang="en-US" sz="1600" kern="1200" baseline="0" dirty="0" smtClean="0">
                <a:solidFill>
                  <a:schemeClr val="tx2"/>
                </a:solidFill>
                <a:latin typeface="+mn-lt"/>
                <a:ea typeface="+mn-ea"/>
                <a:cs typeface="+mn-cs"/>
              </a:defRPr>
            </a:lvl4pPr>
            <a:lvl5pPr marL="889000" indent="-203200" algn="l" defTabSz="798513" rtl="0" eaLnBrk="1" latinLnBrk="0" hangingPunct="1">
              <a:spcBef>
                <a:spcPts val="600"/>
              </a:spcBef>
              <a:buClrTx/>
              <a:buSzPct val="100000"/>
              <a:buFont typeface="Arial"/>
              <a:buChar char="−"/>
              <a:tabLst/>
              <a:defRPr lang="en-US" sz="1600" kern="1200" baseline="0" dirty="0" smtClean="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70860" rtl="0" eaLnBrk="1" fontAlgn="auto" latinLnBrk="0" hangingPunct="1">
              <a:lnSpc>
                <a:spcPct val="120000"/>
              </a:lnSpc>
              <a:spcBef>
                <a:spcPts val="0"/>
              </a:spcBef>
              <a:spcAft>
                <a:spcPts val="0"/>
              </a:spcAft>
              <a:buClrTx/>
              <a:buSzPct val="100000"/>
              <a:buFont typeface="Arial" panose="020B0604020202020204" pitchFamily="34" charset="0"/>
              <a:buNone/>
              <a:tabLst/>
              <a:defRPr/>
            </a:pPr>
            <a:r>
              <a:rPr kumimoji="0" lang="es-AR" sz="1200" b="1" i="0" u="none" strike="noStrike" kern="6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rPr>
              <a:t>Impuestos</a:t>
            </a:r>
          </a:p>
        </p:txBody>
      </p:sp>
      <p:cxnSp>
        <p:nvCxnSpPr>
          <p:cNvPr id="46" name="Straight Connector 45">
            <a:extLst>
              <a:ext uri="{FF2B5EF4-FFF2-40B4-BE49-F238E27FC236}">
                <a16:creationId xmlns:a16="http://schemas.microsoft.com/office/drawing/2014/main" id="{68343ED9-67E4-ED16-6B63-9CBF0EEF0609}"/>
              </a:ext>
            </a:extLst>
          </p:cNvPr>
          <p:cNvCxnSpPr/>
          <p:nvPr/>
        </p:nvCxnSpPr>
        <p:spPr>
          <a:xfrm>
            <a:off x="5288934" y="2523364"/>
            <a:ext cx="1419984" cy="0"/>
          </a:xfrm>
          <a:prstGeom prst="line">
            <a:avLst/>
          </a:prstGeom>
          <a:noFill/>
          <a:ln w="19050" cap="flat" cmpd="sng" algn="ctr">
            <a:solidFill>
              <a:schemeClr val="tx1"/>
            </a:solidFill>
            <a:prstDash val="solid"/>
          </a:ln>
          <a:effectLst/>
        </p:spPr>
      </p:cxnSp>
      <p:cxnSp>
        <p:nvCxnSpPr>
          <p:cNvPr id="55" name="Straight Connector 54">
            <a:extLst>
              <a:ext uri="{FF2B5EF4-FFF2-40B4-BE49-F238E27FC236}">
                <a16:creationId xmlns:a16="http://schemas.microsoft.com/office/drawing/2014/main" id="{B5A6EA8A-E432-7C6B-477B-D19610DE365E}"/>
              </a:ext>
            </a:extLst>
          </p:cNvPr>
          <p:cNvCxnSpPr>
            <a:cxnSpLocks/>
          </p:cNvCxnSpPr>
          <p:nvPr/>
        </p:nvCxnSpPr>
        <p:spPr>
          <a:xfrm flipH="1">
            <a:off x="7202120" y="3212492"/>
            <a:ext cx="8356" cy="2880000"/>
          </a:xfrm>
          <a:prstGeom prst="line">
            <a:avLst/>
          </a:prstGeom>
          <a:ln w="952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409AD677-19C3-49B2-07AC-21F6EA5CB434}"/>
              </a:ext>
            </a:extLst>
          </p:cNvPr>
          <p:cNvSpPr/>
          <p:nvPr/>
        </p:nvSpPr>
        <p:spPr>
          <a:xfrm>
            <a:off x="5187521" y="3212492"/>
            <a:ext cx="1725745" cy="2088969"/>
          </a:xfrm>
          <a:prstGeom prst="rect">
            <a:avLst/>
          </a:prstGeom>
        </p:spPr>
        <p:txBody>
          <a:bodyPr wrap="square" lIns="57086" tIns="28543" rIns="57086" bIns="28543">
            <a:spAutoFit/>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Automatizar la preparación y la presentación de informes de impuestos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Proporcionar información sobre las nuevas leyes y disposiciones fiscales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Supervisar el cumplimiento de la normativa tributaria</a:t>
            </a:r>
            <a:endParaRPr kumimoji="0" lang="en-US"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endParaRPr>
          </a:p>
        </p:txBody>
      </p:sp>
      <p:sp>
        <p:nvSpPr>
          <p:cNvPr id="104" name="Rectangle 103">
            <a:extLst>
              <a:ext uri="{FF2B5EF4-FFF2-40B4-BE49-F238E27FC236}">
                <a16:creationId xmlns:a16="http://schemas.microsoft.com/office/drawing/2014/main" id="{98A41C67-CF18-3DBC-3E35-54C44D70674C}"/>
              </a:ext>
            </a:extLst>
          </p:cNvPr>
          <p:cNvSpPr/>
          <p:nvPr/>
        </p:nvSpPr>
        <p:spPr>
          <a:xfrm>
            <a:off x="7533419" y="3212492"/>
            <a:ext cx="1725745" cy="2458301"/>
          </a:xfrm>
          <a:prstGeom prst="rect">
            <a:avLst/>
          </a:prstGeom>
        </p:spPr>
        <p:txBody>
          <a:bodyPr wrap="square" lIns="57086" tIns="28543" rIns="57086" bIns="28543">
            <a:spAutoFit/>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Desarrollar el informe y la comunicación con los inversores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Predecir las preguntas de los analistas y preparar las respuestas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Empresa de valor para financiamiento en mercados de capitales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Interpretar y asesorar sobre las normas y reglamentos de divulgación</a:t>
            </a:r>
            <a:endParaRPr kumimoji="0" lang="en-US"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endParaRPr>
          </a:p>
        </p:txBody>
      </p:sp>
      <p:sp>
        <p:nvSpPr>
          <p:cNvPr id="106" name="Rectangle 105">
            <a:extLst>
              <a:ext uri="{FF2B5EF4-FFF2-40B4-BE49-F238E27FC236}">
                <a16:creationId xmlns:a16="http://schemas.microsoft.com/office/drawing/2014/main" id="{BD54166E-49E6-77E6-5C60-92697C3CAC81}"/>
              </a:ext>
            </a:extLst>
          </p:cNvPr>
          <p:cNvSpPr/>
          <p:nvPr/>
        </p:nvSpPr>
        <p:spPr>
          <a:xfrm>
            <a:off x="550225" y="3212492"/>
            <a:ext cx="1725745" cy="2642967"/>
          </a:xfrm>
          <a:prstGeom prst="rect">
            <a:avLst/>
          </a:prstGeom>
        </p:spPr>
        <p:txBody>
          <a:bodyPr wrap="square" lIns="57086" tIns="28543" rIns="57086" bIns="28543">
            <a:spAutoFit/>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Identificar riesgos potenciales y detectar fraudes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Generar informes de auditoría interna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Supervisar el cumplimiento de la normativa y los informes de auditoría interna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200" b="0" i="0" u="none" strike="noStrike" kern="1200" cap="none" spc="0" normalizeH="0" baseline="0" noProof="0">
                <a:ln>
                  <a:noFill/>
                </a:ln>
                <a:solidFill>
                  <a:srgbClr val="1E1E1E"/>
                </a:solidFill>
                <a:effectLst/>
                <a:uLnTx/>
                <a:uFillTx/>
                <a:latin typeface="Calibri"/>
                <a:ea typeface="Verdana" panose="020B0604030504040204" pitchFamily="34" charset="0"/>
                <a:cs typeface="+mn-cs"/>
              </a:rPr>
              <a:t>Supervisar el cumplimiento de la normativa y las normas internas</a:t>
            </a:r>
            <a:endParaRPr kumimoji="0" lang="en-US" sz="1200" b="0" i="0" u="none" strike="noStrike" kern="1200" cap="none" spc="0" normalizeH="0" baseline="0" noProof="0">
              <a:ln>
                <a:noFill/>
              </a:ln>
              <a:solidFill>
                <a:srgbClr val="1E1E1E"/>
              </a:solidFill>
              <a:effectLst/>
              <a:uLnTx/>
              <a:uFillTx/>
              <a:latin typeface="Calibri"/>
              <a:ea typeface="Verdana" panose="020B0604030504040204" pitchFamily="34" charset="0"/>
              <a:cs typeface="Verdana" panose="020B0604030504040204" pitchFamily="34" charset="0"/>
            </a:endParaRPr>
          </a:p>
        </p:txBody>
      </p:sp>
      <p:pic>
        <p:nvPicPr>
          <p:cNvPr id="3" name="Graphic 2" descr="Calculator outline">
            <a:extLst>
              <a:ext uri="{FF2B5EF4-FFF2-40B4-BE49-F238E27FC236}">
                <a16:creationId xmlns:a16="http://schemas.microsoft.com/office/drawing/2014/main" id="{AC0136A0-F228-1D86-BA7E-A0549F4EFF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985" y="1586670"/>
            <a:ext cx="846000" cy="846000"/>
          </a:xfrm>
          <a:prstGeom prst="rect">
            <a:avLst/>
          </a:prstGeom>
        </p:spPr>
      </p:pic>
      <p:pic>
        <p:nvPicPr>
          <p:cNvPr id="5" name="Graphic 4" descr="Register outline">
            <a:extLst>
              <a:ext uri="{FF2B5EF4-FFF2-40B4-BE49-F238E27FC236}">
                <a16:creationId xmlns:a16="http://schemas.microsoft.com/office/drawing/2014/main" id="{2C4C8C15-0078-89F6-F882-DB7BFC5FCE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4224" y="1580343"/>
            <a:ext cx="846000" cy="846000"/>
          </a:xfrm>
          <a:prstGeom prst="rect">
            <a:avLst/>
          </a:prstGeom>
        </p:spPr>
      </p:pic>
      <p:pic>
        <p:nvPicPr>
          <p:cNvPr id="7" name="Graphic 6" descr="Bank outline">
            <a:extLst>
              <a:ext uri="{FF2B5EF4-FFF2-40B4-BE49-F238E27FC236}">
                <a16:creationId xmlns:a16="http://schemas.microsoft.com/office/drawing/2014/main" id="{5EFACC27-6CE5-15C8-F51E-8A1460C0E7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2424" y="1583780"/>
            <a:ext cx="846000" cy="846000"/>
          </a:xfrm>
          <a:prstGeom prst="rect">
            <a:avLst/>
          </a:prstGeom>
        </p:spPr>
      </p:pic>
      <p:pic>
        <p:nvPicPr>
          <p:cNvPr id="11" name="Graphic 10" descr="Coins outline">
            <a:extLst>
              <a:ext uri="{FF2B5EF4-FFF2-40B4-BE49-F238E27FC236}">
                <a16:creationId xmlns:a16="http://schemas.microsoft.com/office/drawing/2014/main" id="{E2E5BC17-FDDB-CC06-24B3-0B32D0BDCA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54827" y="1583780"/>
            <a:ext cx="846000" cy="846000"/>
          </a:xfrm>
          <a:prstGeom prst="rect">
            <a:avLst/>
          </a:prstGeom>
        </p:spPr>
      </p:pic>
      <p:sp>
        <p:nvSpPr>
          <p:cNvPr id="2" name="Title 2">
            <a:extLst>
              <a:ext uri="{FF2B5EF4-FFF2-40B4-BE49-F238E27FC236}">
                <a16:creationId xmlns:a16="http://schemas.microsoft.com/office/drawing/2014/main" id="{88EF97E6-1C3D-021E-35DD-8BF5F6CDEED1}"/>
              </a:ext>
            </a:extLst>
          </p:cNvPr>
          <p:cNvSpPr txBox="1">
            <a:spLocks/>
          </p:cNvSpPr>
          <p:nvPr/>
        </p:nvSpPr>
        <p:spPr>
          <a:xfrm>
            <a:off x="319098" y="195192"/>
            <a:ext cx="9939671" cy="594360"/>
          </a:xfrm>
          <a:prstGeom prst="rect">
            <a:avLst/>
          </a:prstGeom>
        </p:spPr>
        <p:txBody>
          <a:bodyPr vert="horz" lIns="0" tIns="4572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2800" b="0" i="0" u="none" strike="noStrike" kern="1200" cap="none" spc="0" normalizeH="0" baseline="0" noProof="0">
                <a:ln>
                  <a:noFill/>
                </a:ln>
                <a:solidFill>
                  <a:prstClr val="black"/>
                </a:solidFill>
                <a:effectLst/>
                <a:uLnTx/>
                <a:uFillTx/>
                <a:latin typeface="Calibri"/>
                <a:ea typeface="+mj-ea"/>
                <a:cs typeface="Calibri"/>
              </a:rPr>
              <a:t>Tendencias tecnológicas | </a:t>
            </a:r>
            <a:r>
              <a:rPr kumimoji="0" lang="es-MX" sz="2800" b="0" i="0" u="none" strike="noStrike" kern="1200" cap="none" spc="0" normalizeH="0" baseline="0" noProof="0">
                <a:ln>
                  <a:noFill/>
                </a:ln>
                <a:solidFill>
                  <a:prstClr val="black"/>
                </a:solidFill>
                <a:effectLst/>
                <a:uLnTx/>
                <a:uFillTx/>
                <a:latin typeface="Aptos Display" panose="020F0302020204030204"/>
                <a:ea typeface="+mj-ea"/>
                <a:cs typeface="+mj-cs"/>
              </a:rPr>
              <a:t>Hiper-Automatización</a:t>
            </a:r>
            <a:endParaRPr kumimoji="0" lang="es-MX" sz="2800" b="0" i="0" u="none" strike="noStrike" kern="1200" cap="none" spc="0" normalizeH="0" baseline="0" noProof="0">
              <a:ln>
                <a:noFill/>
              </a:ln>
              <a:solidFill>
                <a:prstClr val="black"/>
              </a:solidFill>
              <a:effectLst/>
              <a:uLnTx/>
              <a:uFillTx/>
              <a:latin typeface="Calibri"/>
              <a:ea typeface="+mj-ea"/>
              <a:cs typeface="Calibri"/>
            </a:endParaRPr>
          </a:p>
        </p:txBody>
      </p:sp>
      <p:sp>
        <p:nvSpPr>
          <p:cNvPr id="4" name="Textplatzhalter 11">
            <a:extLst>
              <a:ext uri="{FF2B5EF4-FFF2-40B4-BE49-F238E27FC236}">
                <a16:creationId xmlns:a16="http://schemas.microsoft.com/office/drawing/2014/main" id="{51C171E1-8FA2-ED52-85AD-01562F50A021}"/>
              </a:ext>
            </a:extLst>
          </p:cNvPr>
          <p:cNvSpPr>
            <a:spLocks noGrp="1"/>
          </p:cNvSpPr>
          <p:nvPr>
            <p:ph type="body" sz="quarter" idx="13"/>
          </p:nvPr>
        </p:nvSpPr>
        <p:spPr>
          <a:xfrm>
            <a:off x="352021" y="610059"/>
            <a:ext cx="11252200" cy="336206"/>
          </a:xfrm>
        </p:spPr>
        <p:txBody>
          <a:bodyPr vert="horz" lIns="0" tIns="0" rIns="0" bIns="0" rtlCol="0">
            <a:noAutofit/>
          </a:bodyPr>
          <a:lstStyle/>
          <a:p>
            <a:r>
              <a:rPr lang="es-419" sz="1400">
                <a:solidFill>
                  <a:schemeClr val="tx1"/>
                </a:solidFill>
                <a:latin typeface="Calibri" panose="020F0502020204030204" pitchFamily="34" charset="0"/>
                <a:cs typeface="Calibri" panose="020F0502020204030204" pitchFamily="34" charset="0"/>
              </a:rPr>
              <a:t>Casos de uso</a:t>
            </a:r>
          </a:p>
        </p:txBody>
      </p:sp>
    </p:spTree>
    <p:extLst>
      <p:ext uri="{BB962C8B-B14F-4D97-AF65-F5344CB8AC3E}">
        <p14:creationId xmlns:p14="http://schemas.microsoft.com/office/powerpoint/2010/main" val="38425415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ounded Rectangle 98">
            <a:extLst>
              <a:ext uri="{FF2B5EF4-FFF2-40B4-BE49-F238E27FC236}">
                <a16:creationId xmlns:a16="http://schemas.microsoft.com/office/drawing/2014/main" id="{76F240C5-0B01-BC92-8388-E8EAE226C781}"/>
              </a:ext>
            </a:extLst>
          </p:cNvPr>
          <p:cNvSpPr/>
          <p:nvPr/>
        </p:nvSpPr>
        <p:spPr bwMode="gray">
          <a:xfrm>
            <a:off x="1764848" y="1414009"/>
            <a:ext cx="10032073" cy="672369"/>
          </a:xfrm>
          <a:prstGeom prst="roundRect">
            <a:avLst>
              <a:gd name="adj" fmla="val 0"/>
            </a:avLst>
          </a:prstGeom>
          <a:solidFill>
            <a:schemeClr val="bg1">
              <a:lumMod val="95000"/>
            </a:schemeClr>
          </a:solidFill>
          <a:ln w="19050" algn="ctr">
            <a:noFill/>
            <a:prstDash val="lgDash"/>
            <a:miter lim="800000"/>
            <a:headEnd/>
            <a:tailEnd/>
          </a:ln>
        </p:spPr>
        <p:txBody>
          <a:bodyPr wrap="square" lIns="45720" tIns="137160" rIns="27432" bIns="45720" rtlCol="0" anchor="t" anchorCtr="0"/>
          <a:lstStyle/>
          <a:p>
            <a:pPr marL="285750" marR="0" lvl="0" indent="-285750" algn="l" defTabSz="914400" rtl="0" eaLnBrk="1" fontAlgn="auto" latinLnBrk="0" hangingPunct="1">
              <a:lnSpc>
                <a:spcPct val="100000"/>
              </a:lnSpc>
              <a:spcBef>
                <a:spcPts val="600"/>
              </a:spcBef>
              <a:spcAft>
                <a:spcPts val="600"/>
              </a:spcAft>
              <a:buClrTx/>
              <a:buSzPct val="80000"/>
              <a:buFont typeface="Wingdings" panose="05000000000000000000" pitchFamily="2" charset="2"/>
              <a:buChar char="§"/>
              <a:tabLst/>
              <a:defRPr/>
            </a:pPr>
            <a:endParaRPr kumimoji="0" lang="en-US" sz="900" b="0" i="0" u="none" strike="noStrike" kern="0" cap="none" spc="0" normalizeH="0" baseline="0" noProof="0">
              <a:ln>
                <a:noFill/>
              </a:ln>
              <a:solidFill>
                <a:srgbClr val="002776"/>
              </a:solidFill>
              <a:effectLst/>
              <a:uLnTx/>
              <a:uFillTx/>
              <a:latin typeface="Calibri"/>
              <a:ea typeface="Open Sans" panose="020B0606030504020204" pitchFamily="34" charset="0"/>
              <a:cs typeface="Open Sans" panose="020B0606030504020204" pitchFamily="34" charset="0"/>
            </a:endParaRPr>
          </a:p>
        </p:txBody>
      </p:sp>
      <p:graphicFrame>
        <p:nvGraphicFramePr>
          <p:cNvPr id="5" name="Object 4" hidden="1">
            <a:extLst>
              <a:ext uri="{FF2B5EF4-FFF2-40B4-BE49-F238E27FC236}">
                <a16:creationId xmlns:a16="http://schemas.microsoft.com/office/drawing/2014/main" id="{6AB6F170-2AC2-E64A-9624-48CC6C714EE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6AB6F170-2AC2-E64A-9624-48CC6C714EE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E0D9B51-042C-D847-B6E0-285154EF7FEE}"/>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vert="horz" wrap="none" lIns="0" tIns="0" rIns="0" bIns="0" numCol="1" spcCol="0" rtlCol="0" anchor="ctr" anchorCtr="0">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Verdana" panose="020B0604030504040204" pitchFamily="34" charset="0"/>
              <a:ea typeface="+mn-ea"/>
              <a:cs typeface="+mn-cs"/>
              <a:sym typeface="Verdana" panose="020B0604030504040204" pitchFamily="34" charset="0"/>
            </a:endParaRPr>
          </a:p>
        </p:txBody>
      </p:sp>
      <p:sp>
        <p:nvSpPr>
          <p:cNvPr id="17" name="Title 2">
            <a:extLst>
              <a:ext uri="{FF2B5EF4-FFF2-40B4-BE49-F238E27FC236}">
                <a16:creationId xmlns:a16="http://schemas.microsoft.com/office/drawing/2014/main" id="{63605722-D9E8-FF9D-E5EA-605017DCEA24}"/>
              </a:ext>
            </a:extLst>
          </p:cNvPr>
          <p:cNvSpPr txBox="1">
            <a:spLocks/>
          </p:cNvSpPr>
          <p:nvPr/>
        </p:nvSpPr>
        <p:spPr>
          <a:xfrm>
            <a:off x="354894" y="171942"/>
            <a:ext cx="10277663" cy="355449"/>
          </a:xfrm>
          <a:prstGeom prst="rect">
            <a:avLst/>
          </a:prstGeom>
        </p:spPr>
        <p:txBody>
          <a:bodyPr vert="horz" lIns="0" tIns="4572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2800" b="0" i="0" u="none" strike="noStrike" kern="1200" cap="none" spc="0" normalizeH="0" baseline="0" noProof="0">
                <a:ln>
                  <a:noFill/>
                </a:ln>
                <a:solidFill>
                  <a:prstClr val="black"/>
                </a:solidFill>
                <a:effectLst/>
                <a:uLnTx/>
                <a:uFillTx/>
                <a:latin typeface="Calibri"/>
                <a:ea typeface="+mj-ea"/>
                <a:cs typeface="Calibri"/>
              </a:rPr>
              <a:t>Tendencias tecnológicas | </a:t>
            </a:r>
            <a:r>
              <a:rPr kumimoji="0" lang="es-MX" sz="2800" b="0" i="0" u="none" strike="noStrike" kern="1200" cap="none" spc="0" normalizeH="0" baseline="0" noProof="0">
                <a:ln>
                  <a:noFill/>
                </a:ln>
                <a:solidFill>
                  <a:prstClr val="black"/>
                </a:solidFill>
                <a:effectLst/>
                <a:uLnTx/>
                <a:uFillTx/>
                <a:latin typeface="Aptos Display" panose="020F0302020204030204"/>
                <a:ea typeface="+mj-ea"/>
                <a:cs typeface="+mj-cs"/>
              </a:rPr>
              <a:t>Hiper-Automatización</a:t>
            </a:r>
            <a:endParaRPr kumimoji="0" lang="es-MX" sz="2800" b="0" i="0" u="none" strike="noStrike" kern="1200" cap="none" spc="0" normalizeH="0" baseline="0" noProof="0">
              <a:ln>
                <a:noFill/>
              </a:ln>
              <a:solidFill>
                <a:prstClr val="black"/>
              </a:solidFill>
              <a:effectLst/>
              <a:uLnTx/>
              <a:uFillTx/>
              <a:latin typeface="Calibri"/>
              <a:ea typeface="+mj-ea"/>
              <a:cs typeface="Calibri"/>
            </a:endParaRPr>
          </a:p>
        </p:txBody>
      </p:sp>
      <p:sp>
        <p:nvSpPr>
          <p:cNvPr id="56" name="TextBox 55">
            <a:extLst>
              <a:ext uri="{FF2B5EF4-FFF2-40B4-BE49-F238E27FC236}">
                <a16:creationId xmlns:a16="http://schemas.microsoft.com/office/drawing/2014/main" id="{BDE92F1E-9F72-FCDD-FFB2-AE38218A9D23}"/>
              </a:ext>
            </a:extLst>
          </p:cNvPr>
          <p:cNvSpPr txBox="1"/>
          <p:nvPr/>
        </p:nvSpPr>
        <p:spPr>
          <a:xfrm>
            <a:off x="289900" y="577351"/>
            <a:ext cx="1083163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a:ln>
                  <a:noFill/>
                </a:ln>
                <a:solidFill>
                  <a:prstClr val="black"/>
                </a:solidFill>
                <a:effectLst/>
                <a:uLnTx/>
                <a:uFillTx/>
                <a:latin typeface="Calibri"/>
                <a:ea typeface="+mn-ea"/>
                <a:cs typeface="+mn-cs"/>
              </a:rPr>
              <a:t>Caso de uso: Evaluación de la transformación financiera</a:t>
            </a: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 Placeholder 3">
            <a:extLst>
              <a:ext uri="{FF2B5EF4-FFF2-40B4-BE49-F238E27FC236}">
                <a16:creationId xmlns:a16="http://schemas.microsoft.com/office/drawing/2014/main" id="{97157E78-8B81-58D9-DBD8-F6B308BBFAB8}"/>
              </a:ext>
            </a:extLst>
          </p:cNvPr>
          <p:cNvSpPr txBox="1">
            <a:spLocks/>
          </p:cNvSpPr>
          <p:nvPr/>
        </p:nvSpPr>
        <p:spPr>
          <a:xfrm>
            <a:off x="312331" y="885128"/>
            <a:ext cx="11567337" cy="282862"/>
          </a:xfrm>
          <a:prstGeom prst="rect">
            <a:avLst/>
          </a:prstGeom>
        </p:spPr>
        <p:txBody>
          <a:bodyPr tIns="45720" bIns="45720"/>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Tx/>
              <a:buNone/>
              <a:tabLst/>
              <a:defRPr/>
            </a:pPr>
            <a:r>
              <a:rPr kumimoji="0" lang="es-MX" sz="1400" b="0" i="0" u="none" strike="noStrike" kern="1200" cap="none" spc="0" normalizeH="0" baseline="0" noProof="0">
                <a:ln>
                  <a:noFill/>
                </a:ln>
                <a:solidFill>
                  <a:prstClr val="black"/>
                </a:solidFill>
                <a:effectLst/>
                <a:uLnTx/>
                <a:uFillTx/>
                <a:latin typeface="Calibri" panose="020F0502020204030204" pitchFamily="34" charset="0"/>
                <a:ea typeface="Open Sans" panose="020B0606030504020204" pitchFamily="34" charset="0"/>
                <a:cs typeface="Calibri" panose="020F0502020204030204" pitchFamily="34" charset="0"/>
              </a:rPr>
              <a:t>El cliente requería una evaluación de transformación financiera E2E.</a:t>
            </a:r>
          </a:p>
        </p:txBody>
      </p:sp>
      <p:sp>
        <p:nvSpPr>
          <p:cNvPr id="7" name="Rectangle 6">
            <a:extLst>
              <a:ext uri="{FF2B5EF4-FFF2-40B4-BE49-F238E27FC236}">
                <a16:creationId xmlns:a16="http://schemas.microsoft.com/office/drawing/2014/main" id="{15B81050-3F80-C8BD-ADB8-CFEDA29DA4F3}"/>
              </a:ext>
            </a:extLst>
          </p:cNvPr>
          <p:cNvSpPr/>
          <p:nvPr/>
        </p:nvSpPr>
        <p:spPr>
          <a:xfrm>
            <a:off x="345101" y="1400070"/>
            <a:ext cx="1222295" cy="689424"/>
          </a:xfrm>
          <a:prstGeom prst="rect">
            <a:avLst/>
          </a:prstGeom>
          <a:solidFill>
            <a:srgbClr val="007680"/>
          </a:solidFill>
        </p:spPr>
        <p:txBody>
          <a:bodyPr wrap="square" lIns="0" tIns="0" rIns="0" bIns="0" anchor="ctr">
            <a:noAutofit/>
          </a:bodyPr>
          <a:lstStyle/>
          <a:p>
            <a:pPr marL="0" marR="0" lvl="1" indent="0" algn="ctr" defTabSz="914400" rtl="0" eaLnBrk="1" fontAlgn="base" latinLnBrk="0" hangingPunct="1">
              <a:lnSpc>
                <a:spcPct val="106000"/>
              </a:lnSpc>
              <a:spcBef>
                <a:spcPct val="80000"/>
              </a:spcBef>
              <a:spcAft>
                <a:spcPct val="0"/>
              </a:spcAft>
              <a:buClr>
                <a:srgbClr val="000000"/>
              </a:buClr>
              <a:buSzPct val="100000"/>
              <a:buFontTx/>
              <a:buNone/>
              <a:tabLst/>
              <a:defRPr/>
            </a:pPr>
            <a:r>
              <a:rPr kumimoji="0" lang="es" sz="1400" b="1" i="0" u="none" strike="noStrike" kern="1200" cap="none" spc="0" normalizeH="0" baseline="0" noProof="0">
                <a:ln>
                  <a:noFill/>
                </a:ln>
                <a:solidFill>
                  <a:prstClr val="white"/>
                </a:solidFill>
                <a:effectLst/>
                <a:uLnTx/>
                <a:uFillTx/>
                <a:latin typeface="Calibri"/>
                <a:ea typeface="Open Sans" panose="020B0606030504020204" pitchFamily="34" charset="0"/>
                <a:cs typeface="Open Sans" panose="020B0606030504020204" pitchFamily="34" charset="0"/>
              </a:rPr>
              <a:t>Situación</a:t>
            </a:r>
            <a:endParaRPr kumimoji="0" lang="en-US" sz="1400" b="1" i="0" u="none" strike="noStrike" kern="1200" cap="none" spc="0" normalizeH="0" baseline="0" noProof="0">
              <a:ln>
                <a:noFill/>
              </a:ln>
              <a:solidFill>
                <a:prstClr val="white"/>
              </a:solidFill>
              <a:effectLst/>
              <a:uLnTx/>
              <a:uFillTx/>
              <a:latin typeface="Calibri"/>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378799E6-9453-917D-A578-CA6BA9AA0648}"/>
              </a:ext>
            </a:extLst>
          </p:cNvPr>
          <p:cNvSpPr/>
          <p:nvPr/>
        </p:nvSpPr>
        <p:spPr>
          <a:xfrm>
            <a:off x="345101" y="2154897"/>
            <a:ext cx="1222295" cy="2605917"/>
          </a:xfrm>
          <a:prstGeom prst="rect">
            <a:avLst/>
          </a:prstGeom>
          <a:solidFill>
            <a:srgbClr val="00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a:ea typeface="Open Sans" panose="020B0606030504020204" pitchFamily="34" charset="0"/>
                <a:cs typeface="Open Sans" panose="020B0606030504020204" pitchFamily="34" charset="0"/>
              </a:rPr>
              <a:t>Approach</a:t>
            </a:r>
          </a:p>
        </p:txBody>
      </p:sp>
      <p:sp>
        <p:nvSpPr>
          <p:cNvPr id="9" name="Rectangle 8">
            <a:extLst>
              <a:ext uri="{FF2B5EF4-FFF2-40B4-BE49-F238E27FC236}">
                <a16:creationId xmlns:a16="http://schemas.microsoft.com/office/drawing/2014/main" id="{4A93961F-B653-100D-03D9-9D49EFD3945B}"/>
              </a:ext>
            </a:extLst>
          </p:cNvPr>
          <p:cNvSpPr/>
          <p:nvPr/>
        </p:nvSpPr>
        <p:spPr>
          <a:xfrm>
            <a:off x="345101" y="4862217"/>
            <a:ext cx="1222295" cy="1754978"/>
          </a:xfrm>
          <a:prstGeom prst="rect">
            <a:avLst/>
          </a:prstGeom>
          <a:solidFill>
            <a:srgbClr val="00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white"/>
                </a:solidFill>
                <a:effectLst/>
                <a:uLnTx/>
                <a:uFillTx/>
                <a:latin typeface="Calibri"/>
                <a:ea typeface="Open Sans" panose="020B0606030504020204" pitchFamily="34" charset="0"/>
                <a:cs typeface="Open Sans" panose="020B0606030504020204" pitchFamily="34" charset="0"/>
              </a:rPr>
              <a:t>Resultados</a:t>
            </a:r>
            <a:endParaRPr kumimoji="0" lang="en-US" sz="1400" b="1" i="0" u="none" strike="noStrike" kern="1200" cap="none" spc="0" normalizeH="0" baseline="0" noProof="0">
              <a:ln>
                <a:noFill/>
              </a:ln>
              <a:solidFill>
                <a:prstClr val="white"/>
              </a:solidFill>
              <a:effectLst/>
              <a:uLnTx/>
              <a:uFillTx/>
              <a:latin typeface="Calibri"/>
              <a:ea typeface="Open Sans" panose="020B0606030504020204" pitchFamily="34" charset="0"/>
              <a:cs typeface="Open Sans" panose="020B0606030504020204" pitchFamily="34" charset="0"/>
            </a:endParaRPr>
          </a:p>
        </p:txBody>
      </p:sp>
      <p:sp>
        <p:nvSpPr>
          <p:cNvPr id="6" name="Rounded Rectangle 98">
            <a:extLst>
              <a:ext uri="{FF2B5EF4-FFF2-40B4-BE49-F238E27FC236}">
                <a16:creationId xmlns:a16="http://schemas.microsoft.com/office/drawing/2014/main" id="{37C97FD7-90D8-2315-5DC0-8C44B1AA8382}"/>
              </a:ext>
            </a:extLst>
          </p:cNvPr>
          <p:cNvSpPr/>
          <p:nvPr/>
        </p:nvSpPr>
        <p:spPr bwMode="gray">
          <a:xfrm>
            <a:off x="1764849" y="2151133"/>
            <a:ext cx="10005248" cy="2609680"/>
          </a:xfrm>
          <a:prstGeom prst="roundRect">
            <a:avLst>
              <a:gd name="adj" fmla="val 0"/>
            </a:avLst>
          </a:prstGeom>
          <a:solidFill>
            <a:schemeClr val="bg1">
              <a:lumMod val="95000"/>
            </a:schemeClr>
          </a:solidFill>
          <a:ln w="19050" algn="ctr">
            <a:noFill/>
            <a:prstDash val="lgDash"/>
            <a:miter lim="800000"/>
            <a:headEnd/>
            <a:tailEnd/>
          </a:ln>
        </p:spPr>
        <p:txBody>
          <a:bodyPr wrap="square" lIns="45720" tIns="137160" rIns="27432" bIns="45720" rtlCol="0" anchor="t" anchorCtr="0"/>
          <a:lstStyle/>
          <a:p>
            <a:pPr marL="285750" marR="0" lvl="0" indent="-285750" algn="l" defTabSz="914400" rtl="0" eaLnBrk="1" fontAlgn="auto" latinLnBrk="0" hangingPunct="1">
              <a:lnSpc>
                <a:spcPct val="100000"/>
              </a:lnSpc>
              <a:spcBef>
                <a:spcPts val="600"/>
              </a:spcBef>
              <a:spcAft>
                <a:spcPts val="600"/>
              </a:spcAft>
              <a:buClrTx/>
              <a:buSzPct val="80000"/>
              <a:buFont typeface="Wingdings" panose="05000000000000000000" pitchFamily="2" charset="2"/>
              <a:buChar char="§"/>
              <a:tabLst/>
              <a:defRPr/>
            </a:pPr>
            <a:endParaRPr kumimoji="0" lang="en-US" sz="900" b="0" i="0" u="none" strike="noStrike" kern="0" cap="none" spc="0" normalizeH="0" baseline="0" noProof="0">
              <a:ln>
                <a:noFill/>
              </a:ln>
              <a:solidFill>
                <a:srgbClr val="002776"/>
              </a:solidFill>
              <a:effectLst/>
              <a:uLnTx/>
              <a:uFillTx/>
              <a:latin typeface="Calibri"/>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7D5DD647-E466-397C-DD2E-36BCF4F26F51}"/>
              </a:ext>
            </a:extLst>
          </p:cNvPr>
          <p:cNvSpPr txBox="1"/>
          <p:nvPr/>
        </p:nvSpPr>
        <p:spPr>
          <a:xfrm>
            <a:off x="2582894" y="1575505"/>
            <a:ext cx="2511361"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rPr>
              <a:t>Estado futuro indefinido Visión financiera y temas estratégicos</a:t>
            </a:r>
            <a:endParaRPr kumimoji="0" lang="en-US" sz="1100" b="0" i="0" u="none" strike="noStrike" kern="120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9DBAF743-BBB5-F9EC-57F9-E7AA1A35C426}"/>
              </a:ext>
            </a:extLst>
          </p:cNvPr>
          <p:cNvSpPr txBox="1"/>
          <p:nvPr/>
        </p:nvSpPr>
        <p:spPr>
          <a:xfrm>
            <a:off x="9378320" y="1490867"/>
            <a:ext cx="2318981"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rPr>
              <a:t>Conexiones limitadas e inconsistentes entre personas, procesos, datos y tecnología.</a:t>
            </a:r>
            <a:endParaRPr kumimoji="0" lang="en-US" sz="1100" b="0" i="0" u="none" strike="noStrike" kern="120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50B652C-C867-D4F0-E727-30A17A51BC86}"/>
              </a:ext>
            </a:extLst>
          </p:cNvPr>
          <p:cNvSpPr txBox="1"/>
          <p:nvPr/>
        </p:nvSpPr>
        <p:spPr>
          <a:xfrm>
            <a:off x="5911463" y="1575505"/>
            <a:ext cx="2561309"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100" b="0" i="0" u="none" strike="noStrike" kern="120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rPr>
              <a:t>Hoja de ruta indefinida para lograr un estado futuro mejorado para las finanzas</a:t>
            </a:r>
            <a:endParaRPr kumimoji="0" lang="en-US" sz="1100" b="0" i="0" u="none" strike="noStrike" kern="120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94AB845D-4C5A-34C9-F574-AB5ADDDC125A}"/>
              </a:ext>
            </a:extLst>
          </p:cNvPr>
          <p:cNvSpPr/>
          <p:nvPr/>
        </p:nvSpPr>
        <p:spPr bwMode="gray">
          <a:xfrm>
            <a:off x="5166537" y="2197430"/>
            <a:ext cx="3118104" cy="640080"/>
          </a:xfrm>
          <a:prstGeom prst="rect">
            <a:avLst/>
          </a:prstGeom>
          <a:solidFill>
            <a:srgbClr val="D8FEF3"/>
          </a:solidFill>
          <a:ln w="19050" cap="rnd" algn="ctr">
            <a:noFill/>
            <a:prstDash val="solid"/>
            <a:miter lim="800000"/>
            <a:headEnd/>
            <a:tailEnd/>
          </a:ln>
        </p:spPr>
        <p:txBody>
          <a:bodyPr lIns="45720" r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tab pos="341313" algn="l"/>
              </a:tabLst>
              <a:defRPr/>
            </a:pPr>
            <a:r>
              <a:rPr kumimoji="0" lang="es" sz="1400" b="1" i="0" u="none" strike="noStrike" kern="120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rPr>
              <a:t>Evaluación de transformación</a:t>
            </a:r>
          </a:p>
        </p:txBody>
      </p:sp>
      <p:sp>
        <p:nvSpPr>
          <p:cNvPr id="15" name="Rectangle 14">
            <a:extLst>
              <a:ext uri="{FF2B5EF4-FFF2-40B4-BE49-F238E27FC236}">
                <a16:creationId xmlns:a16="http://schemas.microsoft.com/office/drawing/2014/main" id="{C715CE4C-49AA-2EB3-D7CD-6DE9EDCF54A2}"/>
              </a:ext>
            </a:extLst>
          </p:cNvPr>
          <p:cNvSpPr>
            <a:spLocks/>
          </p:cNvSpPr>
          <p:nvPr/>
        </p:nvSpPr>
        <p:spPr>
          <a:xfrm>
            <a:off x="5169288" y="2901762"/>
            <a:ext cx="3118104" cy="1737360"/>
          </a:xfrm>
          <a:prstGeom prst="rect">
            <a:avLst/>
          </a:prstGeom>
          <a:solidFill>
            <a:schemeClr val="bg1"/>
          </a:solidFill>
          <a:ln w="19050">
            <a:noFill/>
          </a:ln>
        </p:spPr>
        <p:txBody>
          <a:bodyPr wrap="square" anchor="ctr">
            <a:noAutofit/>
          </a:bodyPr>
          <a:lstStyle/>
          <a:p>
            <a:pPr marL="320040" marR="0" lvl="1" indent="0" algn="l" defTabSz="914400" rtl="0" eaLnBrk="1" fontAlgn="base" latinLnBrk="0" hangingPunct="1">
              <a:lnSpc>
                <a:spcPct val="106000"/>
              </a:lnSpc>
              <a:spcBef>
                <a:spcPts val="300"/>
              </a:spcBef>
              <a:spcAft>
                <a:spcPct val="0"/>
              </a:spcAft>
              <a:buClr>
                <a:srgbClr val="000000"/>
              </a:buClr>
              <a:buSzPct val="100000"/>
              <a:buFontTx/>
              <a:buNone/>
              <a:tabLst/>
              <a:defRPr/>
            </a:pPr>
            <a:r>
              <a:rPr kumimoji="0" lang="es" sz="1200" b="0" i="0" u="none" strike="noStrike" kern="1200" cap="none" spc="0" normalizeH="0" baseline="0" noProof="0">
                <a:ln>
                  <a:noFill/>
                </a:ln>
                <a:solidFill>
                  <a:srgbClr val="000000"/>
                </a:solidFill>
                <a:effectLst/>
                <a:uLnTx/>
                <a:uFillTx/>
                <a:latin typeface="Calibri"/>
                <a:ea typeface="Open Sans" panose="020B0606030504020204" pitchFamily="34" charset="0"/>
                <a:cs typeface="Open Sans" panose="020B0606030504020204" pitchFamily="34" charset="0"/>
              </a:rPr>
              <a:t>Evaluar cada área del proceso financiero (RTR, O2C, P2P, FP&amp;A, Impuestos, Tesorería), incluida la cartera de iniciativas para desarrollar una estrategia integrada entre personas, procesos, datos y tecnología.</a:t>
            </a:r>
            <a:endParaRPr kumimoji="0" lang="en-US" sz="1200" b="0" i="0" u="none" strike="noStrike" kern="1200" cap="none" spc="0" normalizeH="0" baseline="0" noProof="0">
              <a:ln>
                <a:noFill/>
              </a:ln>
              <a:solidFill>
                <a:srgbClr val="000000"/>
              </a:solidFill>
              <a:effectLst/>
              <a:uLnTx/>
              <a:uFillTx/>
              <a:latin typeface="Calibri"/>
              <a:ea typeface="Open Sans" panose="020B0606030504020204" pitchFamily="34" charset="0"/>
              <a:cs typeface="Open Sans" panose="020B0606030504020204" pitchFamily="34" charset="0"/>
            </a:endParaRPr>
          </a:p>
        </p:txBody>
      </p:sp>
      <p:grpSp>
        <p:nvGrpSpPr>
          <p:cNvPr id="16" name="Group 387">
            <a:extLst>
              <a:ext uri="{FF2B5EF4-FFF2-40B4-BE49-F238E27FC236}">
                <a16:creationId xmlns:a16="http://schemas.microsoft.com/office/drawing/2014/main" id="{AD807C66-EEAF-4242-597B-639AB677172A}"/>
              </a:ext>
            </a:extLst>
          </p:cNvPr>
          <p:cNvGrpSpPr>
            <a:grpSpLocks noChangeAspect="1"/>
          </p:cNvGrpSpPr>
          <p:nvPr/>
        </p:nvGrpSpPr>
        <p:grpSpPr bwMode="auto">
          <a:xfrm>
            <a:off x="5270544" y="3115423"/>
            <a:ext cx="274320" cy="274321"/>
            <a:chOff x="7354" y="1520"/>
            <a:chExt cx="397" cy="397"/>
          </a:xfrm>
          <a:solidFill>
            <a:srgbClr val="00A3E0"/>
          </a:solidFill>
        </p:grpSpPr>
        <p:sp>
          <p:nvSpPr>
            <p:cNvPr id="18" name="Freeform 388">
              <a:extLst>
                <a:ext uri="{FF2B5EF4-FFF2-40B4-BE49-F238E27FC236}">
                  <a16:creationId xmlns:a16="http://schemas.microsoft.com/office/drawing/2014/main" id="{C0BED686-9B4F-F2D8-07CC-79B78763A220}"/>
                </a:ext>
              </a:extLst>
            </p:cNvPr>
            <p:cNvSpPr>
              <a:spLocks noEditPoints="1"/>
            </p:cNvSpPr>
            <p:nvPr/>
          </p:nvSpPr>
          <p:spPr bwMode="auto">
            <a:xfrm>
              <a:off x="7438" y="1648"/>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Calibri"/>
                <a:ea typeface="Open Sans" panose="020B0606030504020204" pitchFamily="34" charset="0"/>
                <a:cs typeface="Open Sans" panose="020B0606030504020204" pitchFamily="34" charset="0"/>
              </a:endParaRPr>
            </a:p>
          </p:txBody>
        </p:sp>
        <p:sp>
          <p:nvSpPr>
            <p:cNvPr id="19" name="Freeform 389">
              <a:extLst>
                <a:ext uri="{FF2B5EF4-FFF2-40B4-BE49-F238E27FC236}">
                  <a16:creationId xmlns:a16="http://schemas.microsoft.com/office/drawing/2014/main" id="{D746952C-D30C-06A6-5A23-C0A5A095CD54}"/>
                </a:ext>
              </a:extLst>
            </p:cNvPr>
            <p:cNvSpPr>
              <a:spLocks noEditPoints="1"/>
            </p:cNvSpPr>
            <p:nvPr/>
          </p:nvSpPr>
          <p:spPr bwMode="auto">
            <a:xfrm>
              <a:off x="7354" y="1520"/>
              <a:ext cx="397" cy="397"/>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Calibri"/>
                <a:ea typeface="Open Sans" panose="020B0606030504020204" pitchFamily="34" charset="0"/>
                <a:cs typeface="Open Sans" panose="020B0606030504020204" pitchFamily="34" charset="0"/>
              </a:endParaRPr>
            </a:p>
          </p:txBody>
        </p:sp>
      </p:grpSp>
      <p:sp>
        <p:nvSpPr>
          <p:cNvPr id="20" name="Rectangle 19">
            <a:extLst>
              <a:ext uri="{FF2B5EF4-FFF2-40B4-BE49-F238E27FC236}">
                <a16:creationId xmlns:a16="http://schemas.microsoft.com/office/drawing/2014/main" id="{E50A46BE-D07D-6A7D-9CA2-8C17AFE95783}"/>
              </a:ext>
            </a:extLst>
          </p:cNvPr>
          <p:cNvSpPr/>
          <p:nvPr/>
        </p:nvSpPr>
        <p:spPr bwMode="gray">
          <a:xfrm>
            <a:off x="1844215" y="2197430"/>
            <a:ext cx="3118104" cy="640080"/>
          </a:xfrm>
          <a:prstGeom prst="rect">
            <a:avLst/>
          </a:prstGeom>
          <a:solidFill>
            <a:srgbClr val="D8FEF3"/>
          </a:solidFill>
          <a:ln w="19050" cap="rnd" algn="ctr">
            <a:noFill/>
            <a:prstDash val="solid"/>
            <a:miter lim="800000"/>
            <a:headEnd/>
            <a:tailEnd/>
          </a:ln>
        </p:spPr>
        <p:txBody>
          <a:bodyPr lIns="45720" r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tab pos="341313" algn="l"/>
              </a:tabLst>
              <a:defRPr/>
            </a:pPr>
            <a:r>
              <a:rPr kumimoji="0" lang="es-MX" sz="1400" b="1" i="0" u="none" strike="noStrike" kern="120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rPr>
              <a:t>I</a:t>
            </a:r>
            <a:r>
              <a:rPr kumimoji="0" lang="en-US" sz="1400" b="1" i="0" u="none" strike="noStrike" kern="1200" cap="none" spc="0" normalizeH="0" baseline="0" noProof="0" err="1">
                <a:ln>
                  <a:noFill/>
                </a:ln>
                <a:solidFill>
                  <a:prstClr val="black"/>
                </a:solidFill>
                <a:effectLst/>
                <a:uLnTx/>
                <a:uFillTx/>
                <a:latin typeface="Calibri"/>
                <a:ea typeface="Open Sans" panose="020B0606030504020204" pitchFamily="34" charset="0"/>
                <a:cs typeface="Open Sans" panose="020B0606030504020204" pitchFamily="34" charset="0"/>
              </a:rPr>
              <a:t>niciar</a:t>
            </a:r>
            <a:endParaRPr kumimoji="0" lang="en-US" sz="1400" b="1" i="0" u="none" strike="noStrike" kern="120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60D25AF2-9806-F4F0-F461-92EB8341A0A0}"/>
              </a:ext>
            </a:extLst>
          </p:cNvPr>
          <p:cNvSpPr>
            <a:spLocks/>
          </p:cNvSpPr>
          <p:nvPr/>
        </p:nvSpPr>
        <p:spPr>
          <a:xfrm>
            <a:off x="1844215" y="2901762"/>
            <a:ext cx="3118104" cy="1737360"/>
          </a:xfrm>
          <a:prstGeom prst="rect">
            <a:avLst/>
          </a:prstGeom>
          <a:solidFill>
            <a:schemeClr val="bg1"/>
          </a:solidFill>
          <a:ln w="19050">
            <a:noFill/>
          </a:ln>
        </p:spPr>
        <p:txBody>
          <a:bodyPr wrap="square" anchor="ctr">
            <a:noAutofit/>
          </a:bodyPr>
          <a:lstStyle/>
          <a:p>
            <a:pPr marL="320040" marR="0" lvl="1" indent="0" algn="l" defTabSz="914400" rtl="0" eaLnBrk="1" fontAlgn="base" latinLnBrk="0" hangingPunct="1">
              <a:lnSpc>
                <a:spcPct val="106000"/>
              </a:lnSpc>
              <a:spcBef>
                <a:spcPts val="300"/>
              </a:spcBef>
              <a:spcAft>
                <a:spcPct val="0"/>
              </a:spcAft>
              <a:buClr>
                <a:srgbClr val="000000"/>
              </a:buClr>
              <a:buSzPct val="100000"/>
              <a:buFontTx/>
              <a:buNone/>
              <a:tabLst/>
              <a:defRPr/>
            </a:pPr>
            <a:r>
              <a:rPr kumimoji="0" lang="es" sz="1200" b="0" i="0" u="none" strike="noStrike" kern="1200" cap="none" spc="0" normalizeH="0" baseline="0" noProof="0">
                <a:ln>
                  <a:noFill/>
                </a:ln>
                <a:solidFill>
                  <a:prstClr val="black"/>
                </a:solidFill>
                <a:effectLst/>
                <a:uLnTx/>
                <a:uFillTx/>
                <a:latin typeface="Calibri"/>
                <a:ea typeface="+mn-ea"/>
                <a:cs typeface="Calibri"/>
              </a:rPr>
              <a:t>Un inicio acelerado de la evaluación de Finanzas centrado en la recopilación de conocimientos y puntos de datos críticos combinados con el Lab del Futuro de las Finanzas para iniciar el viaje del FT.</a:t>
            </a:r>
            <a:endParaRPr kumimoji="0" lang="en-US" sz="1200" b="0" i="0" u="none" strike="noStrike" kern="1200" cap="none" spc="0" normalizeH="0" baseline="0" noProof="0">
              <a:ln>
                <a:noFill/>
              </a:ln>
              <a:solidFill>
                <a:prstClr val="black"/>
              </a:solidFill>
              <a:effectLst/>
              <a:uLnTx/>
              <a:uFillTx/>
              <a:latin typeface="Calibri"/>
              <a:ea typeface="+mn-ea"/>
              <a:cs typeface="Calibri"/>
            </a:endParaRPr>
          </a:p>
        </p:txBody>
      </p:sp>
      <p:grpSp>
        <p:nvGrpSpPr>
          <p:cNvPr id="22" name="Group 892">
            <a:extLst>
              <a:ext uri="{FF2B5EF4-FFF2-40B4-BE49-F238E27FC236}">
                <a16:creationId xmlns:a16="http://schemas.microsoft.com/office/drawing/2014/main" id="{F3256FAB-22F3-2838-F434-9362B10F5253}"/>
              </a:ext>
            </a:extLst>
          </p:cNvPr>
          <p:cNvGrpSpPr>
            <a:grpSpLocks noChangeAspect="1"/>
          </p:cNvGrpSpPr>
          <p:nvPr/>
        </p:nvGrpSpPr>
        <p:grpSpPr bwMode="auto">
          <a:xfrm>
            <a:off x="1931986" y="3285550"/>
            <a:ext cx="273516" cy="274320"/>
            <a:chOff x="4270" y="3457"/>
            <a:chExt cx="340" cy="341"/>
          </a:xfrm>
          <a:solidFill>
            <a:srgbClr val="00A3E0"/>
          </a:solidFill>
        </p:grpSpPr>
        <p:sp>
          <p:nvSpPr>
            <p:cNvPr id="23" name="Freeform 893">
              <a:extLst>
                <a:ext uri="{FF2B5EF4-FFF2-40B4-BE49-F238E27FC236}">
                  <a16:creationId xmlns:a16="http://schemas.microsoft.com/office/drawing/2014/main" id="{EB8270D4-ED6A-B924-FE6E-C3395A3E77A4}"/>
                </a:ext>
              </a:extLst>
            </p:cNvPr>
            <p:cNvSpPr>
              <a:spLocks noEditPoints="1"/>
            </p:cNvSpPr>
            <p:nvPr/>
          </p:nvSpPr>
          <p:spPr bwMode="auto">
            <a:xfrm>
              <a:off x="4334" y="3521"/>
              <a:ext cx="192" cy="192"/>
            </a:xfrm>
            <a:custGeom>
              <a:avLst/>
              <a:gdLst>
                <a:gd name="T0" fmla="*/ 285 w 289"/>
                <a:gd name="T1" fmla="*/ 269 h 288"/>
                <a:gd name="T2" fmla="*/ 189 w 289"/>
                <a:gd name="T3" fmla="*/ 174 h 288"/>
                <a:gd name="T4" fmla="*/ 213 w 289"/>
                <a:gd name="T5" fmla="*/ 106 h 288"/>
                <a:gd name="T6" fmla="*/ 106 w 289"/>
                <a:gd name="T7" fmla="*/ 0 h 288"/>
                <a:gd name="T8" fmla="*/ 0 w 289"/>
                <a:gd name="T9" fmla="*/ 106 h 288"/>
                <a:gd name="T10" fmla="*/ 106 w 289"/>
                <a:gd name="T11" fmla="*/ 213 h 288"/>
                <a:gd name="T12" fmla="*/ 174 w 289"/>
                <a:gd name="T13" fmla="*/ 189 h 288"/>
                <a:gd name="T14" fmla="*/ 269 w 289"/>
                <a:gd name="T15" fmla="*/ 285 h 288"/>
                <a:gd name="T16" fmla="*/ 277 w 289"/>
                <a:gd name="T17" fmla="*/ 288 h 288"/>
                <a:gd name="T18" fmla="*/ 285 w 289"/>
                <a:gd name="T19" fmla="*/ 285 h 288"/>
                <a:gd name="T20" fmla="*/ 285 w 289"/>
                <a:gd name="T21" fmla="*/ 269 h 288"/>
                <a:gd name="T22" fmla="*/ 106 w 289"/>
                <a:gd name="T23" fmla="*/ 192 h 288"/>
                <a:gd name="T24" fmla="*/ 21 w 289"/>
                <a:gd name="T25" fmla="*/ 106 h 288"/>
                <a:gd name="T26" fmla="*/ 106 w 289"/>
                <a:gd name="T27" fmla="*/ 21 h 288"/>
                <a:gd name="T28" fmla="*/ 192 w 289"/>
                <a:gd name="T29" fmla="*/ 106 h 288"/>
                <a:gd name="T30" fmla="*/ 106 w 289"/>
                <a:gd name="T31"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88">
                  <a:moveTo>
                    <a:pt x="285" y="269"/>
                  </a:moveTo>
                  <a:cubicBezTo>
                    <a:pt x="189" y="174"/>
                    <a:pt x="189" y="174"/>
                    <a:pt x="189" y="174"/>
                  </a:cubicBezTo>
                  <a:cubicBezTo>
                    <a:pt x="204" y="155"/>
                    <a:pt x="213" y="132"/>
                    <a:pt x="213" y="106"/>
                  </a:cubicBezTo>
                  <a:cubicBezTo>
                    <a:pt x="213" y="48"/>
                    <a:pt x="165" y="0"/>
                    <a:pt x="106" y="0"/>
                  </a:cubicBezTo>
                  <a:cubicBezTo>
                    <a:pt x="48" y="0"/>
                    <a:pt x="0" y="48"/>
                    <a:pt x="0" y="106"/>
                  </a:cubicBezTo>
                  <a:cubicBezTo>
                    <a:pt x="0" y="165"/>
                    <a:pt x="48" y="213"/>
                    <a:pt x="106" y="213"/>
                  </a:cubicBezTo>
                  <a:cubicBezTo>
                    <a:pt x="132" y="213"/>
                    <a:pt x="155" y="204"/>
                    <a:pt x="174" y="189"/>
                  </a:cubicBezTo>
                  <a:cubicBezTo>
                    <a:pt x="269" y="285"/>
                    <a:pt x="269" y="285"/>
                    <a:pt x="269" y="285"/>
                  </a:cubicBezTo>
                  <a:cubicBezTo>
                    <a:pt x="272" y="287"/>
                    <a:pt x="274" y="288"/>
                    <a:pt x="277" y="288"/>
                  </a:cubicBezTo>
                  <a:cubicBezTo>
                    <a:pt x="280" y="288"/>
                    <a:pt x="282" y="287"/>
                    <a:pt x="285" y="285"/>
                  </a:cubicBezTo>
                  <a:cubicBezTo>
                    <a:pt x="289" y="280"/>
                    <a:pt x="289" y="274"/>
                    <a:pt x="285" y="269"/>
                  </a:cubicBezTo>
                  <a:close/>
                  <a:moveTo>
                    <a:pt x="106" y="192"/>
                  </a:moveTo>
                  <a:cubicBezTo>
                    <a:pt x="59" y="192"/>
                    <a:pt x="21" y="153"/>
                    <a:pt x="21" y="106"/>
                  </a:cubicBezTo>
                  <a:cubicBezTo>
                    <a:pt x="21" y="59"/>
                    <a:pt x="59" y="21"/>
                    <a:pt x="106" y="21"/>
                  </a:cubicBezTo>
                  <a:cubicBezTo>
                    <a:pt x="153" y="21"/>
                    <a:pt x="192" y="59"/>
                    <a:pt x="192" y="106"/>
                  </a:cubicBezTo>
                  <a:cubicBezTo>
                    <a:pt x="192" y="153"/>
                    <a:pt x="153" y="192"/>
                    <a:pt x="10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Calibri"/>
                <a:ea typeface="Open Sans" panose="020B0606030504020204" pitchFamily="34" charset="0"/>
                <a:cs typeface="Open Sans" panose="020B0606030504020204" pitchFamily="34" charset="0"/>
              </a:endParaRPr>
            </a:p>
          </p:txBody>
        </p:sp>
        <p:sp>
          <p:nvSpPr>
            <p:cNvPr id="24" name="Freeform 894">
              <a:extLst>
                <a:ext uri="{FF2B5EF4-FFF2-40B4-BE49-F238E27FC236}">
                  <a16:creationId xmlns:a16="http://schemas.microsoft.com/office/drawing/2014/main" id="{CC689C52-F569-BA64-B240-197365C320C7}"/>
                </a:ext>
              </a:extLst>
            </p:cNvPr>
            <p:cNvSpPr>
              <a:spLocks noEditPoints="1"/>
            </p:cNvSpPr>
            <p:nvPr/>
          </p:nvSpPr>
          <p:spPr bwMode="auto">
            <a:xfrm>
              <a:off x="4270" y="345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Calibri"/>
                <a:ea typeface="Open Sans" panose="020B0606030504020204" pitchFamily="34" charset="0"/>
                <a:cs typeface="Open Sans" panose="020B0606030504020204" pitchFamily="34" charset="0"/>
              </a:endParaRPr>
            </a:p>
          </p:txBody>
        </p:sp>
      </p:grpSp>
      <p:sp>
        <p:nvSpPr>
          <p:cNvPr id="25" name="Rectangle 24">
            <a:extLst>
              <a:ext uri="{FF2B5EF4-FFF2-40B4-BE49-F238E27FC236}">
                <a16:creationId xmlns:a16="http://schemas.microsoft.com/office/drawing/2014/main" id="{D7F79FFE-48A8-6703-4995-40106B97C9EC}"/>
              </a:ext>
            </a:extLst>
          </p:cNvPr>
          <p:cNvSpPr/>
          <p:nvPr/>
        </p:nvSpPr>
        <p:spPr bwMode="gray">
          <a:xfrm>
            <a:off x="8488859" y="2197430"/>
            <a:ext cx="3118104" cy="640080"/>
          </a:xfrm>
          <a:prstGeom prst="rect">
            <a:avLst/>
          </a:prstGeom>
          <a:solidFill>
            <a:srgbClr val="D8FEF3"/>
          </a:solidFill>
          <a:ln w="19050" cap="rnd" algn="ctr">
            <a:noFill/>
            <a:prstDash val="solid"/>
            <a:miter lim="800000"/>
            <a:headEnd/>
            <a:tailEnd/>
          </a:ln>
        </p:spPr>
        <p:txBody>
          <a:bodyPr lIns="45720" r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tab pos="341313" algn="l"/>
              </a:tabLst>
              <a:defRPr/>
            </a:pPr>
            <a:r>
              <a:rPr kumimoji="0" lang="es" sz="1400" b="1" i="0" u="none" strike="noStrike" kern="1200" cap="none" spc="0" normalizeH="0" baseline="0" noProof="0">
                <a:ln>
                  <a:noFill/>
                </a:ln>
                <a:solidFill>
                  <a:prstClr val="black"/>
                </a:solidFill>
                <a:effectLst/>
                <a:uLnTx/>
                <a:uFillTx/>
                <a:latin typeface="Calibri"/>
                <a:ea typeface="Open Sans" panose="020B0606030504020204" pitchFamily="34" charset="0"/>
                <a:cs typeface="Open Sans" panose="020B0606030504020204" pitchFamily="34" charset="0"/>
              </a:rPr>
              <a:t>Mapa vial</a:t>
            </a:r>
          </a:p>
        </p:txBody>
      </p:sp>
      <p:sp>
        <p:nvSpPr>
          <p:cNvPr id="26" name="Rectangle 25">
            <a:extLst>
              <a:ext uri="{FF2B5EF4-FFF2-40B4-BE49-F238E27FC236}">
                <a16:creationId xmlns:a16="http://schemas.microsoft.com/office/drawing/2014/main" id="{85CDD0B7-E282-E459-E309-7319A19F4C07}"/>
              </a:ext>
            </a:extLst>
          </p:cNvPr>
          <p:cNvSpPr>
            <a:spLocks/>
          </p:cNvSpPr>
          <p:nvPr/>
        </p:nvSpPr>
        <p:spPr>
          <a:xfrm>
            <a:off x="8488859" y="2901762"/>
            <a:ext cx="3118104" cy="1737360"/>
          </a:xfrm>
          <a:prstGeom prst="rect">
            <a:avLst/>
          </a:prstGeom>
          <a:solidFill>
            <a:schemeClr val="bg1"/>
          </a:solidFill>
          <a:ln w="19050">
            <a:noFill/>
          </a:ln>
        </p:spPr>
        <p:txBody>
          <a:bodyPr wrap="square" rIns="27432" anchor="ctr">
            <a:noAutofit/>
          </a:bodyPr>
          <a:lstStyle/>
          <a:p>
            <a:pPr marL="320040" marR="0" lvl="1" indent="0" algn="l" defTabSz="914400" rtl="0" eaLnBrk="1" fontAlgn="base" latinLnBrk="0" hangingPunct="1">
              <a:lnSpc>
                <a:spcPct val="106000"/>
              </a:lnSpc>
              <a:spcBef>
                <a:spcPts val="300"/>
              </a:spcBef>
              <a:spcAft>
                <a:spcPct val="0"/>
              </a:spcAft>
              <a:buClr>
                <a:srgbClr val="000000"/>
              </a:buClr>
              <a:buSzPct val="100000"/>
              <a:buFontTx/>
              <a:buNone/>
              <a:tabLst/>
              <a:defRPr/>
            </a:pPr>
            <a:r>
              <a:rPr kumimoji="0" lang="es" sz="1200" b="0" i="0" u="none" strike="noStrike" kern="1200" cap="none" spc="0" normalizeH="0" baseline="0" noProof="0">
                <a:ln>
                  <a:noFill/>
                </a:ln>
                <a:solidFill>
                  <a:srgbClr val="000000"/>
                </a:solidFill>
                <a:effectLst/>
                <a:uLnTx/>
                <a:uFillTx/>
                <a:latin typeface="Calibri"/>
                <a:ea typeface="Open Sans" panose="020B0606030504020204" pitchFamily="34" charset="0"/>
                <a:cs typeface="Open Sans" panose="020B0606030504020204" pitchFamily="34" charset="0"/>
              </a:rPr>
              <a:t>Desarrollar una hoja de ruta de ejecución plurianual integrada de las iniciativas necesarias para hacer realidad la visión financiera.</a:t>
            </a:r>
          </a:p>
          <a:p>
            <a:pPr marL="320040" marR="0" lvl="1" indent="0" algn="l" defTabSz="914400" rtl="0" eaLnBrk="1" fontAlgn="base" latinLnBrk="0" hangingPunct="1">
              <a:lnSpc>
                <a:spcPct val="106000"/>
              </a:lnSpc>
              <a:spcBef>
                <a:spcPts val="300"/>
              </a:spcBef>
              <a:spcAft>
                <a:spcPct val="0"/>
              </a:spcAft>
              <a:buClr>
                <a:srgbClr val="000000"/>
              </a:buClr>
              <a:buSzPct val="100000"/>
              <a:buFontTx/>
              <a:buNone/>
              <a:tabLst/>
              <a:defRPr/>
            </a:pPr>
            <a:endParaRPr kumimoji="0" lang="en-US" sz="1200" b="0" i="0" u="none" strike="noStrike" kern="1200" cap="none" spc="0" normalizeH="0" baseline="0" noProof="0">
              <a:ln>
                <a:noFill/>
              </a:ln>
              <a:solidFill>
                <a:srgbClr val="000000"/>
              </a:solidFill>
              <a:effectLst/>
              <a:uLnTx/>
              <a:uFillTx/>
              <a:latin typeface="Calibri"/>
              <a:ea typeface="Open Sans" panose="020B0606030504020204" pitchFamily="34" charset="0"/>
              <a:cs typeface="Open Sans" panose="020B0606030504020204" pitchFamily="34" charset="0"/>
            </a:endParaRPr>
          </a:p>
          <a:p>
            <a:pPr marL="320040" marR="0" lvl="1" indent="0" algn="l" defTabSz="914400" rtl="0" eaLnBrk="1" fontAlgn="base" latinLnBrk="0" hangingPunct="1">
              <a:lnSpc>
                <a:spcPct val="106000"/>
              </a:lnSpc>
              <a:spcBef>
                <a:spcPts val="300"/>
              </a:spcBef>
              <a:spcAft>
                <a:spcPct val="0"/>
              </a:spcAft>
              <a:buClr>
                <a:srgbClr val="000000"/>
              </a:buClr>
              <a:buSzPct val="100000"/>
              <a:buFontTx/>
              <a:buNone/>
              <a:tabLst/>
              <a:defRPr/>
            </a:pPr>
            <a:r>
              <a:rPr kumimoji="0" lang="es" sz="1200" b="0" i="0" u="none" strike="noStrike" kern="1200" cap="none" spc="0" normalizeH="0" baseline="0" noProof="0">
                <a:ln>
                  <a:noFill/>
                </a:ln>
                <a:solidFill>
                  <a:srgbClr val="000000"/>
                </a:solidFill>
                <a:effectLst/>
                <a:uLnTx/>
                <a:uFillTx/>
                <a:latin typeface="Calibri"/>
                <a:ea typeface="Open Sans" panose="020B0606030504020204" pitchFamily="34" charset="0"/>
                <a:cs typeface="Open Sans" panose="020B0606030504020204" pitchFamily="34" charset="0"/>
              </a:rPr>
              <a:t>                                                                       </a:t>
            </a:r>
            <a:endParaRPr kumimoji="0" lang="en-US" sz="1200" b="0" i="0" u="none" strike="noStrike" kern="1200" cap="none" spc="0" normalizeH="0" baseline="0" noProof="0">
              <a:ln>
                <a:noFill/>
              </a:ln>
              <a:solidFill>
                <a:srgbClr val="000000"/>
              </a:solidFill>
              <a:effectLst/>
              <a:uLnTx/>
              <a:uFillTx/>
              <a:latin typeface="Calibri"/>
              <a:ea typeface="Open Sans" panose="020B0606030504020204" pitchFamily="34" charset="0"/>
              <a:cs typeface="Open Sans" panose="020B0606030504020204" pitchFamily="34" charset="0"/>
            </a:endParaRPr>
          </a:p>
        </p:txBody>
      </p:sp>
      <p:grpSp>
        <p:nvGrpSpPr>
          <p:cNvPr id="27" name="Group 235">
            <a:extLst>
              <a:ext uri="{FF2B5EF4-FFF2-40B4-BE49-F238E27FC236}">
                <a16:creationId xmlns:a16="http://schemas.microsoft.com/office/drawing/2014/main" id="{83591B12-E27C-BC8A-EAAA-6A03C80D3A40}"/>
              </a:ext>
            </a:extLst>
          </p:cNvPr>
          <p:cNvGrpSpPr>
            <a:grpSpLocks noChangeAspect="1"/>
          </p:cNvGrpSpPr>
          <p:nvPr/>
        </p:nvGrpSpPr>
        <p:grpSpPr bwMode="auto">
          <a:xfrm>
            <a:off x="8569425" y="3115423"/>
            <a:ext cx="274320" cy="274320"/>
            <a:chOff x="4264" y="792"/>
            <a:chExt cx="340" cy="340"/>
          </a:xfrm>
          <a:solidFill>
            <a:srgbClr val="00A3E0"/>
          </a:solidFill>
        </p:grpSpPr>
        <p:sp>
          <p:nvSpPr>
            <p:cNvPr id="28" name="Freeform 236">
              <a:extLst>
                <a:ext uri="{FF2B5EF4-FFF2-40B4-BE49-F238E27FC236}">
                  <a16:creationId xmlns:a16="http://schemas.microsoft.com/office/drawing/2014/main" id="{364B8DE2-7D62-2576-F341-C930D4DE5A0D}"/>
                </a:ext>
              </a:extLst>
            </p:cNvPr>
            <p:cNvSpPr>
              <a:spLocks noEditPoints="1"/>
            </p:cNvSpPr>
            <p:nvPr/>
          </p:nvSpPr>
          <p:spPr bwMode="auto">
            <a:xfrm>
              <a:off x="4264" y="7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Calibri"/>
                <a:ea typeface="Open Sans" panose="020B0606030504020204" pitchFamily="34" charset="0"/>
                <a:cs typeface="Open Sans" panose="020B0606030504020204" pitchFamily="34" charset="0"/>
              </a:endParaRPr>
            </a:p>
          </p:txBody>
        </p:sp>
        <p:sp>
          <p:nvSpPr>
            <p:cNvPr id="29" name="Freeform 237">
              <a:extLst>
                <a:ext uri="{FF2B5EF4-FFF2-40B4-BE49-F238E27FC236}">
                  <a16:creationId xmlns:a16="http://schemas.microsoft.com/office/drawing/2014/main" id="{AE533733-B36F-59D7-E302-D7F9A827874C}"/>
                </a:ext>
              </a:extLst>
            </p:cNvPr>
            <p:cNvSpPr>
              <a:spLocks noEditPoints="1"/>
            </p:cNvSpPr>
            <p:nvPr/>
          </p:nvSpPr>
          <p:spPr bwMode="auto">
            <a:xfrm>
              <a:off x="4328" y="884"/>
              <a:ext cx="127" cy="113"/>
            </a:xfrm>
            <a:custGeom>
              <a:avLst/>
              <a:gdLst>
                <a:gd name="T0" fmla="*/ 192 w 192"/>
                <a:gd name="T1" fmla="*/ 118 h 171"/>
                <a:gd name="T2" fmla="*/ 192 w 192"/>
                <a:gd name="T3" fmla="*/ 11 h 171"/>
                <a:gd name="T4" fmla="*/ 181 w 192"/>
                <a:gd name="T5" fmla="*/ 0 h 171"/>
                <a:gd name="T6" fmla="*/ 10 w 192"/>
                <a:gd name="T7" fmla="*/ 0 h 171"/>
                <a:gd name="T8" fmla="*/ 0 w 192"/>
                <a:gd name="T9" fmla="*/ 11 h 171"/>
                <a:gd name="T10" fmla="*/ 0 w 192"/>
                <a:gd name="T11" fmla="*/ 118 h 171"/>
                <a:gd name="T12" fmla="*/ 10 w 192"/>
                <a:gd name="T13" fmla="*/ 128 h 171"/>
                <a:gd name="T14" fmla="*/ 32 w 192"/>
                <a:gd name="T15" fmla="*/ 128 h 171"/>
                <a:gd name="T16" fmla="*/ 32 w 192"/>
                <a:gd name="T17" fmla="*/ 160 h 171"/>
                <a:gd name="T18" fmla="*/ 38 w 192"/>
                <a:gd name="T19" fmla="*/ 170 h 171"/>
                <a:gd name="T20" fmla="*/ 42 w 192"/>
                <a:gd name="T21" fmla="*/ 171 h 171"/>
                <a:gd name="T22" fmla="*/ 50 w 192"/>
                <a:gd name="T23" fmla="*/ 168 h 171"/>
                <a:gd name="T24" fmla="*/ 89 w 192"/>
                <a:gd name="T25" fmla="*/ 128 h 171"/>
                <a:gd name="T26" fmla="*/ 181 w 192"/>
                <a:gd name="T27" fmla="*/ 128 h 171"/>
                <a:gd name="T28" fmla="*/ 192 w 192"/>
                <a:gd name="T29" fmla="*/ 118 h 171"/>
                <a:gd name="T30" fmla="*/ 170 w 192"/>
                <a:gd name="T31" fmla="*/ 107 h 171"/>
                <a:gd name="T32" fmla="*/ 85 w 192"/>
                <a:gd name="T33" fmla="*/ 107 h 171"/>
                <a:gd name="T34" fmla="*/ 77 w 192"/>
                <a:gd name="T35" fmla="*/ 110 h 171"/>
                <a:gd name="T36" fmla="*/ 53 w 192"/>
                <a:gd name="T37" fmla="*/ 135 h 171"/>
                <a:gd name="T38" fmla="*/ 53 w 192"/>
                <a:gd name="T39" fmla="*/ 118 h 171"/>
                <a:gd name="T40" fmla="*/ 42 w 192"/>
                <a:gd name="T41" fmla="*/ 107 h 171"/>
                <a:gd name="T42" fmla="*/ 21 w 192"/>
                <a:gd name="T43" fmla="*/ 107 h 171"/>
                <a:gd name="T44" fmla="*/ 21 w 192"/>
                <a:gd name="T45" fmla="*/ 22 h 171"/>
                <a:gd name="T46" fmla="*/ 170 w 192"/>
                <a:gd name="T47" fmla="*/ 22 h 171"/>
                <a:gd name="T48" fmla="*/ 170 w 192"/>
                <a:gd name="T49" fmla="*/ 10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71">
                  <a:moveTo>
                    <a:pt x="192" y="118"/>
                  </a:moveTo>
                  <a:cubicBezTo>
                    <a:pt x="192" y="11"/>
                    <a:pt x="192" y="11"/>
                    <a:pt x="192" y="11"/>
                  </a:cubicBezTo>
                  <a:cubicBezTo>
                    <a:pt x="192" y="5"/>
                    <a:pt x="187" y="0"/>
                    <a:pt x="181" y="0"/>
                  </a:cubicBezTo>
                  <a:cubicBezTo>
                    <a:pt x="10" y="0"/>
                    <a:pt x="10" y="0"/>
                    <a:pt x="10" y="0"/>
                  </a:cubicBezTo>
                  <a:cubicBezTo>
                    <a:pt x="4" y="0"/>
                    <a:pt x="0" y="5"/>
                    <a:pt x="0" y="11"/>
                  </a:cubicBezTo>
                  <a:cubicBezTo>
                    <a:pt x="0" y="118"/>
                    <a:pt x="0" y="118"/>
                    <a:pt x="0" y="118"/>
                  </a:cubicBezTo>
                  <a:cubicBezTo>
                    <a:pt x="0" y="124"/>
                    <a:pt x="4" y="128"/>
                    <a:pt x="10" y="128"/>
                  </a:cubicBezTo>
                  <a:cubicBezTo>
                    <a:pt x="32" y="128"/>
                    <a:pt x="32" y="128"/>
                    <a:pt x="32" y="128"/>
                  </a:cubicBezTo>
                  <a:cubicBezTo>
                    <a:pt x="32" y="160"/>
                    <a:pt x="32" y="160"/>
                    <a:pt x="32" y="160"/>
                  </a:cubicBezTo>
                  <a:cubicBezTo>
                    <a:pt x="32" y="165"/>
                    <a:pt x="34" y="169"/>
                    <a:pt x="38" y="170"/>
                  </a:cubicBezTo>
                  <a:cubicBezTo>
                    <a:pt x="40" y="171"/>
                    <a:pt x="41" y="171"/>
                    <a:pt x="42" y="171"/>
                  </a:cubicBezTo>
                  <a:cubicBezTo>
                    <a:pt x="45" y="171"/>
                    <a:pt x="48" y="170"/>
                    <a:pt x="50" y="168"/>
                  </a:cubicBezTo>
                  <a:cubicBezTo>
                    <a:pt x="89" y="128"/>
                    <a:pt x="89" y="128"/>
                    <a:pt x="89" y="128"/>
                  </a:cubicBezTo>
                  <a:cubicBezTo>
                    <a:pt x="181" y="128"/>
                    <a:pt x="181" y="128"/>
                    <a:pt x="181" y="128"/>
                  </a:cubicBezTo>
                  <a:cubicBezTo>
                    <a:pt x="187" y="128"/>
                    <a:pt x="192" y="124"/>
                    <a:pt x="192" y="118"/>
                  </a:cubicBezTo>
                  <a:close/>
                  <a:moveTo>
                    <a:pt x="170" y="107"/>
                  </a:moveTo>
                  <a:cubicBezTo>
                    <a:pt x="85" y="107"/>
                    <a:pt x="85" y="107"/>
                    <a:pt x="85" y="107"/>
                  </a:cubicBezTo>
                  <a:cubicBezTo>
                    <a:pt x="82" y="107"/>
                    <a:pt x="79" y="108"/>
                    <a:pt x="77" y="110"/>
                  </a:cubicBezTo>
                  <a:cubicBezTo>
                    <a:pt x="53" y="135"/>
                    <a:pt x="53" y="135"/>
                    <a:pt x="53" y="135"/>
                  </a:cubicBezTo>
                  <a:cubicBezTo>
                    <a:pt x="53" y="118"/>
                    <a:pt x="53" y="118"/>
                    <a:pt x="53" y="118"/>
                  </a:cubicBezTo>
                  <a:cubicBezTo>
                    <a:pt x="53" y="112"/>
                    <a:pt x="48" y="107"/>
                    <a:pt x="42" y="107"/>
                  </a:cubicBezTo>
                  <a:cubicBezTo>
                    <a:pt x="21" y="107"/>
                    <a:pt x="21" y="107"/>
                    <a:pt x="21" y="107"/>
                  </a:cubicBezTo>
                  <a:cubicBezTo>
                    <a:pt x="21" y="22"/>
                    <a:pt x="21" y="22"/>
                    <a:pt x="21" y="22"/>
                  </a:cubicBezTo>
                  <a:cubicBezTo>
                    <a:pt x="170" y="22"/>
                    <a:pt x="170" y="22"/>
                    <a:pt x="170" y="22"/>
                  </a:cubicBezTo>
                  <a:lnTo>
                    <a:pt x="170" y="10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Calibri"/>
                <a:ea typeface="Open Sans" panose="020B0606030504020204" pitchFamily="34" charset="0"/>
                <a:cs typeface="Open Sans" panose="020B0606030504020204" pitchFamily="34" charset="0"/>
              </a:endParaRPr>
            </a:p>
          </p:txBody>
        </p:sp>
        <p:sp>
          <p:nvSpPr>
            <p:cNvPr id="30" name="Freeform 238">
              <a:extLst>
                <a:ext uri="{FF2B5EF4-FFF2-40B4-BE49-F238E27FC236}">
                  <a16:creationId xmlns:a16="http://schemas.microsoft.com/office/drawing/2014/main" id="{91DF5231-823D-633E-070F-FBF7FA4E8248}"/>
                </a:ext>
              </a:extLst>
            </p:cNvPr>
            <p:cNvSpPr>
              <a:spLocks/>
            </p:cNvSpPr>
            <p:nvPr/>
          </p:nvSpPr>
          <p:spPr bwMode="auto">
            <a:xfrm>
              <a:off x="4413" y="941"/>
              <a:ext cx="127" cy="127"/>
            </a:xfrm>
            <a:custGeom>
              <a:avLst/>
              <a:gdLst>
                <a:gd name="T0" fmla="*/ 181 w 192"/>
                <a:gd name="T1" fmla="*/ 0 h 192"/>
                <a:gd name="T2" fmla="*/ 96 w 192"/>
                <a:gd name="T3" fmla="*/ 0 h 192"/>
                <a:gd name="T4" fmla="*/ 85 w 192"/>
                <a:gd name="T5" fmla="*/ 10 h 192"/>
                <a:gd name="T6" fmla="*/ 96 w 192"/>
                <a:gd name="T7" fmla="*/ 21 h 192"/>
                <a:gd name="T8" fmla="*/ 170 w 192"/>
                <a:gd name="T9" fmla="*/ 21 h 192"/>
                <a:gd name="T10" fmla="*/ 170 w 192"/>
                <a:gd name="T11" fmla="*/ 128 h 192"/>
                <a:gd name="T12" fmla="*/ 138 w 192"/>
                <a:gd name="T13" fmla="*/ 128 h 192"/>
                <a:gd name="T14" fmla="*/ 128 w 192"/>
                <a:gd name="T15" fmla="*/ 138 h 192"/>
                <a:gd name="T16" fmla="*/ 128 w 192"/>
                <a:gd name="T17" fmla="*/ 155 h 192"/>
                <a:gd name="T18" fmla="*/ 103 w 192"/>
                <a:gd name="T19" fmla="*/ 131 h 192"/>
                <a:gd name="T20" fmla="*/ 96 w 192"/>
                <a:gd name="T21" fmla="*/ 128 h 192"/>
                <a:gd name="T22" fmla="*/ 21 w 192"/>
                <a:gd name="T23" fmla="*/ 128 h 192"/>
                <a:gd name="T24" fmla="*/ 21 w 192"/>
                <a:gd name="T25" fmla="*/ 74 h 192"/>
                <a:gd name="T26" fmla="*/ 10 w 192"/>
                <a:gd name="T27" fmla="*/ 64 h 192"/>
                <a:gd name="T28" fmla="*/ 0 w 192"/>
                <a:gd name="T29" fmla="*/ 74 h 192"/>
                <a:gd name="T30" fmla="*/ 0 w 192"/>
                <a:gd name="T31" fmla="*/ 138 h 192"/>
                <a:gd name="T32" fmla="*/ 10 w 192"/>
                <a:gd name="T33" fmla="*/ 149 h 192"/>
                <a:gd name="T34" fmla="*/ 91 w 192"/>
                <a:gd name="T35" fmla="*/ 149 h 192"/>
                <a:gd name="T36" fmla="*/ 131 w 192"/>
                <a:gd name="T37" fmla="*/ 189 h 192"/>
                <a:gd name="T38" fmla="*/ 138 w 192"/>
                <a:gd name="T39" fmla="*/ 192 h 192"/>
                <a:gd name="T40" fmla="*/ 142 w 192"/>
                <a:gd name="T41" fmla="*/ 191 h 192"/>
                <a:gd name="T42" fmla="*/ 149 w 192"/>
                <a:gd name="T43" fmla="*/ 181 h 192"/>
                <a:gd name="T44" fmla="*/ 149 w 192"/>
                <a:gd name="T45" fmla="*/ 149 h 192"/>
                <a:gd name="T46" fmla="*/ 181 w 192"/>
                <a:gd name="T47" fmla="*/ 149 h 192"/>
                <a:gd name="T48" fmla="*/ 192 w 192"/>
                <a:gd name="T49" fmla="*/ 138 h 192"/>
                <a:gd name="T50" fmla="*/ 192 w 192"/>
                <a:gd name="T51" fmla="*/ 10 h 192"/>
                <a:gd name="T52" fmla="*/ 181 w 192"/>
                <a:gd name="T5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2">
                  <a:moveTo>
                    <a:pt x="181" y="0"/>
                  </a:moveTo>
                  <a:cubicBezTo>
                    <a:pt x="96" y="0"/>
                    <a:pt x="96" y="0"/>
                    <a:pt x="96" y="0"/>
                  </a:cubicBezTo>
                  <a:cubicBezTo>
                    <a:pt x="90" y="0"/>
                    <a:pt x="85" y="4"/>
                    <a:pt x="85" y="10"/>
                  </a:cubicBezTo>
                  <a:cubicBezTo>
                    <a:pt x="85" y="16"/>
                    <a:pt x="90" y="21"/>
                    <a:pt x="96" y="21"/>
                  </a:cubicBezTo>
                  <a:cubicBezTo>
                    <a:pt x="170" y="21"/>
                    <a:pt x="170" y="21"/>
                    <a:pt x="170" y="21"/>
                  </a:cubicBezTo>
                  <a:cubicBezTo>
                    <a:pt x="170" y="128"/>
                    <a:pt x="170" y="128"/>
                    <a:pt x="170" y="128"/>
                  </a:cubicBezTo>
                  <a:cubicBezTo>
                    <a:pt x="138" y="128"/>
                    <a:pt x="138" y="128"/>
                    <a:pt x="138" y="128"/>
                  </a:cubicBezTo>
                  <a:cubicBezTo>
                    <a:pt x="132" y="128"/>
                    <a:pt x="128" y="132"/>
                    <a:pt x="128" y="138"/>
                  </a:cubicBezTo>
                  <a:cubicBezTo>
                    <a:pt x="128" y="155"/>
                    <a:pt x="128" y="155"/>
                    <a:pt x="128" y="155"/>
                  </a:cubicBezTo>
                  <a:cubicBezTo>
                    <a:pt x="103" y="131"/>
                    <a:pt x="103" y="131"/>
                    <a:pt x="103" y="131"/>
                  </a:cubicBezTo>
                  <a:cubicBezTo>
                    <a:pt x="101" y="129"/>
                    <a:pt x="98" y="128"/>
                    <a:pt x="96" y="128"/>
                  </a:cubicBezTo>
                  <a:cubicBezTo>
                    <a:pt x="21" y="128"/>
                    <a:pt x="21" y="128"/>
                    <a:pt x="21" y="128"/>
                  </a:cubicBezTo>
                  <a:cubicBezTo>
                    <a:pt x="21" y="74"/>
                    <a:pt x="21" y="74"/>
                    <a:pt x="21" y="74"/>
                  </a:cubicBezTo>
                  <a:cubicBezTo>
                    <a:pt x="21" y="68"/>
                    <a:pt x="16" y="64"/>
                    <a:pt x="10" y="64"/>
                  </a:cubicBezTo>
                  <a:cubicBezTo>
                    <a:pt x="4" y="64"/>
                    <a:pt x="0" y="68"/>
                    <a:pt x="0" y="74"/>
                  </a:cubicBezTo>
                  <a:cubicBezTo>
                    <a:pt x="0" y="138"/>
                    <a:pt x="0" y="138"/>
                    <a:pt x="0" y="138"/>
                  </a:cubicBezTo>
                  <a:cubicBezTo>
                    <a:pt x="0" y="144"/>
                    <a:pt x="4" y="149"/>
                    <a:pt x="10" y="149"/>
                  </a:cubicBezTo>
                  <a:cubicBezTo>
                    <a:pt x="91" y="149"/>
                    <a:pt x="91" y="149"/>
                    <a:pt x="91" y="149"/>
                  </a:cubicBezTo>
                  <a:cubicBezTo>
                    <a:pt x="131" y="189"/>
                    <a:pt x="131" y="189"/>
                    <a:pt x="131" y="189"/>
                  </a:cubicBezTo>
                  <a:cubicBezTo>
                    <a:pt x="133" y="191"/>
                    <a:pt x="136" y="192"/>
                    <a:pt x="138" y="192"/>
                  </a:cubicBezTo>
                  <a:cubicBezTo>
                    <a:pt x="140" y="192"/>
                    <a:pt x="141" y="191"/>
                    <a:pt x="142" y="191"/>
                  </a:cubicBezTo>
                  <a:cubicBezTo>
                    <a:pt x="146" y="189"/>
                    <a:pt x="149" y="185"/>
                    <a:pt x="149" y="181"/>
                  </a:cubicBezTo>
                  <a:cubicBezTo>
                    <a:pt x="149" y="149"/>
                    <a:pt x="149" y="149"/>
                    <a:pt x="149" y="149"/>
                  </a:cubicBezTo>
                  <a:cubicBezTo>
                    <a:pt x="181" y="149"/>
                    <a:pt x="181" y="149"/>
                    <a:pt x="181" y="149"/>
                  </a:cubicBezTo>
                  <a:cubicBezTo>
                    <a:pt x="187" y="149"/>
                    <a:pt x="192" y="144"/>
                    <a:pt x="192" y="138"/>
                  </a:cubicBezTo>
                  <a:cubicBezTo>
                    <a:pt x="192" y="10"/>
                    <a:pt x="192" y="10"/>
                    <a:pt x="192" y="10"/>
                  </a:cubicBezTo>
                  <a:cubicBezTo>
                    <a:pt x="192" y="4"/>
                    <a:pt x="187" y="0"/>
                    <a:pt x="18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Calibri"/>
                <a:ea typeface="Open Sans" panose="020B0606030504020204" pitchFamily="34" charset="0"/>
                <a:cs typeface="Open Sans" panose="020B0606030504020204" pitchFamily="34" charset="0"/>
              </a:endParaRPr>
            </a:p>
          </p:txBody>
        </p:sp>
      </p:grpSp>
      <p:grpSp>
        <p:nvGrpSpPr>
          <p:cNvPr id="31" name="Group 587">
            <a:extLst>
              <a:ext uri="{FF2B5EF4-FFF2-40B4-BE49-F238E27FC236}">
                <a16:creationId xmlns:a16="http://schemas.microsoft.com/office/drawing/2014/main" id="{E917ABFC-E9CF-0094-131D-A4EB74091E38}"/>
              </a:ext>
            </a:extLst>
          </p:cNvPr>
          <p:cNvGrpSpPr>
            <a:grpSpLocks noChangeAspect="1"/>
          </p:cNvGrpSpPr>
          <p:nvPr/>
        </p:nvGrpSpPr>
        <p:grpSpPr bwMode="auto">
          <a:xfrm>
            <a:off x="8723456" y="1467167"/>
            <a:ext cx="488572" cy="488571"/>
            <a:chOff x="2878" y="2417"/>
            <a:chExt cx="340" cy="340"/>
          </a:xfrm>
          <a:solidFill>
            <a:schemeClr val="accent6">
              <a:lumMod val="75000"/>
            </a:schemeClr>
          </a:solidFill>
        </p:grpSpPr>
        <p:sp>
          <p:nvSpPr>
            <p:cNvPr id="33" name="Freeform 588">
              <a:extLst>
                <a:ext uri="{FF2B5EF4-FFF2-40B4-BE49-F238E27FC236}">
                  <a16:creationId xmlns:a16="http://schemas.microsoft.com/office/drawing/2014/main" id="{7CB93A3A-CD0A-9366-B00E-72C77BEA3BB8}"/>
                </a:ext>
              </a:extLst>
            </p:cNvPr>
            <p:cNvSpPr>
              <a:spLocks/>
            </p:cNvSpPr>
            <p:nvPr/>
          </p:nvSpPr>
          <p:spPr bwMode="auto">
            <a:xfrm>
              <a:off x="2942" y="2509"/>
              <a:ext cx="212" cy="156"/>
            </a:xfrm>
            <a:custGeom>
              <a:avLst/>
              <a:gdLst>
                <a:gd name="T0" fmla="*/ 309 w 320"/>
                <a:gd name="T1" fmla="*/ 214 h 235"/>
                <a:gd name="T2" fmla="*/ 21 w 320"/>
                <a:gd name="T3" fmla="*/ 214 h 235"/>
                <a:gd name="T4" fmla="*/ 21 w 320"/>
                <a:gd name="T5" fmla="*/ 11 h 235"/>
                <a:gd name="T6" fmla="*/ 10 w 320"/>
                <a:gd name="T7" fmla="*/ 0 h 235"/>
                <a:gd name="T8" fmla="*/ 0 w 320"/>
                <a:gd name="T9" fmla="*/ 11 h 235"/>
                <a:gd name="T10" fmla="*/ 0 w 320"/>
                <a:gd name="T11" fmla="*/ 224 h 235"/>
                <a:gd name="T12" fmla="*/ 10 w 320"/>
                <a:gd name="T13" fmla="*/ 235 h 235"/>
                <a:gd name="T14" fmla="*/ 309 w 320"/>
                <a:gd name="T15" fmla="*/ 235 h 235"/>
                <a:gd name="T16" fmla="*/ 320 w 320"/>
                <a:gd name="T17" fmla="*/ 224 h 235"/>
                <a:gd name="T18" fmla="*/ 309 w 320"/>
                <a:gd name="T19" fmla="*/ 21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235">
                  <a:moveTo>
                    <a:pt x="309" y="214"/>
                  </a:moveTo>
                  <a:cubicBezTo>
                    <a:pt x="21" y="214"/>
                    <a:pt x="21" y="214"/>
                    <a:pt x="21" y="214"/>
                  </a:cubicBezTo>
                  <a:cubicBezTo>
                    <a:pt x="21" y="11"/>
                    <a:pt x="21" y="11"/>
                    <a:pt x="21" y="11"/>
                  </a:cubicBezTo>
                  <a:cubicBezTo>
                    <a:pt x="21" y="5"/>
                    <a:pt x="16" y="0"/>
                    <a:pt x="10" y="0"/>
                  </a:cubicBezTo>
                  <a:cubicBezTo>
                    <a:pt x="4" y="0"/>
                    <a:pt x="0" y="5"/>
                    <a:pt x="0" y="11"/>
                  </a:cubicBezTo>
                  <a:cubicBezTo>
                    <a:pt x="0" y="224"/>
                    <a:pt x="0" y="224"/>
                    <a:pt x="0" y="224"/>
                  </a:cubicBezTo>
                  <a:cubicBezTo>
                    <a:pt x="0" y="230"/>
                    <a:pt x="4" y="235"/>
                    <a:pt x="10" y="235"/>
                  </a:cubicBezTo>
                  <a:cubicBezTo>
                    <a:pt x="309" y="235"/>
                    <a:pt x="309" y="235"/>
                    <a:pt x="309" y="235"/>
                  </a:cubicBezTo>
                  <a:cubicBezTo>
                    <a:pt x="315" y="235"/>
                    <a:pt x="320" y="230"/>
                    <a:pt x="320" y="224"/>
                  </a:cubicBezTo>
                  <a:cubicBezTo>
                    <a:pt x="320" y="218"/>
                    <a:pt x="315" y="214"/>
                    <a:pt x="309" y="2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Freeform 589">
              <a:extLst>
                <a:ext uri="{FF2B5EF4-FFF2-40B4-BE49-F238E27FC236}">
                  <a16:creationId xmlns:a16="http://schemas.microsoft.com/office/drawing/2014/main" id="{41F12818-DF35-EBB4-4381-A0EC0C2F3E21}"/>
                </a:ext>
              </a:extLst>
            </p:cNvPr>
            <p:cNvSpPr>
              <a:spLocks/>
            </p:cNvSpPr>
            <p:nvPr/>
          </p:nvSpPr>
          <p:spPr bwMode="auto">
            <a:xfrm>
              <a:off x="2969" y="2523"/>
              <a:ext cx="186" cy="99"/>
            </a:xfrm>
            <a:custGeom>
              <a:avLst/>
              <a:gdLst>
                <a:gd name="T0" fmla="*/ 12 w 280"/>
                <a:gd name="T1" fmla="*/ 150 h 150"/>
                <a:gd name="T2" fmla="*/ 20 w 280"/>
                <a:gd name="T3" fmla="*/ 147 h 150"/>
                <a:gd name="T4" fmla="*/ 87 w 280"/>
                <a:gd name="T5" fmla="*/ 80 h 150"/>
                <a:gd name="T6" fmla="*/ 143 w 280"/>
                <a:gd name="T7" fmla="*/ 136 h 150"/>
                <a:gd name="T8" fmla="*/ 158 w 280"/>
                <a:gd name="T9" fmla="*/ 136 h 150"/>
                <a:gd name="T10" fmla="*/ 276 w 280"/>
                <a:gd name="T11" fmla="*/ 19 h 150"/>
                <a:gd name="T12" fmla="*/ 276 w 280"/>
                <a:gd name="T13" fmla="*/ 4 h 150"/>
                <a:gd name="T14" fmla="*/ 260 w 280"/>
                <a:gd name="T15" fmla="*/ 4 h 150"/>
                <a:gd name="T16" fmla="*/ 151 w 280"/>
                <a:gd name="T17" fmla="*/ 114 h 150"/>
                <a:gd name="T18" fmla="*/ 94 w 280"/>
                <a:gd name="T19" fmla="*/ 57 h 150"/>
                <a:gd name="T20" fmla="*/ 79 w 280"/>
                <a:gd name="T21" fmla="*/ 57 h 150"/>
                <a:gd name="T22" fmla="*/ 4 w 280"/>
                <a:gd name="T23" fmla="*/ 132 h 150"/>
                <a:gd name="T24" fmla="*/ 4 w 280"/>
                <a:gd name="T25" fmla="*/ 147 h 150"/>
                <a:gd name="T26" fmla="*/ 12 w 28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150">
                  <a:moveTo>
                    <a:pt x="12" y="150"/>
                  </a:moveTo>
                  <a:cubicBezTo>
                    <a:pt x="15" y="150"/>
                    <a:pt x="17" y="149"/>
                    <a:pt x="20" y="147"/>
                  </a:cubicBezTo>
                  <a:cubicBezTo>
                    <a:pt x="87" y="80"/>
                    <a:pt x="87" y="80"/>
                    <a:pt x="87" y="80"/>
                  </a:cubicBezTo>
                  <a:cubicBezTo>
                    <a:pt x="143" y="136"/>
                    <a:pt x="143" y="136"/>
                    <a:pt x="143" y="136"/>
                  </a:cubicBezTo>
                  <a:cubicBezTo>
                    <a:pt x="147" y="140"/>
                    <a:pt x="154" y="140"/>
                    <a:pt x="158" y="136"/>
                  </a:cubicBezTo>
                  <a:cubicBezTo>
                    <a:pt x="276" y="19"/>
                    <a:pt x="276" y="19"/>
                    <a:pt x="276" y="19"/>
                  </a:cubicBezTo>
                  <a:cubicBezTo>
                    <a:pt x="280" y="15"/>
                    <a:pt x="280" y="8"/>
                    <a:pt x="276" y="4"/>
                  </a:cubicBezTo>
                  <a:cubicBezTo>
                    <a:pt x="271" y="0"/>
                    <a:pt x="265" y="0"/>
                    <a:pt x="260" y="4"/>
                  </a:cubicBezTo>
                  <a:cubicBezTo>
                    <a:pt x="151" y="114"/>
                    <a:pt x="151" y="114"/>
                    <a:pt x="151" y="114"/>
                  </a:cubicBezTo>
                  <a:cubicBezTo>
                    <a:pt x="94" y="57"/>
                    <a:pt x="94" y="57"/>
                    <a:pt x="94" y="57"/>
                  </a:cubicBezTo>
                  <a:cubicBezTo>
                    <a:pt x="90" y="53"/>
                    <a:pt x="83" y="53"/>
                    <a:pt x="79" y="57"/>
                  </a:cubicBezTo>
                  <a:cubicBezTo>
                    <a:pt x="4" y="132"/>
                    <a:pt x="4" y="132"/>
                    <a:pt x="4" y="132"/>
                  </a:cubicBezTo>
                  <a:cubicBezTo>
                    <a:pt x="0" y="136"/>
                    <a:pt x="0" y="143"/>
                    <a:pt x="4" y="147"/>
                  </a:cubicBezTo>
                  <a:cubicBezTo>
                    <a:pt x="7" y="149"/>
                    <a:pt x="9" y="150"/>
                    <a:pt x="12" y="150"/>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Freeform 590">
              <a:extLst>
                <a:ext uri="{FF2B5EF4-FFF2-40B4-BE49-F238E27FC236}">
                  <a16:creationId xmlns:a16="http://schemas.microsoft.com/office/drawing/2014/main" id="{7AF58250-5303-F69F-C384-AE3EC76A6D2F}"/>
                </a:ext>
              </a:extLst>
            </p:cNvPr>
            <p:cNvSpPr>
              <a:spLocks noEditPoints="1"/>
            </p:cNvSpPr>
            <p:nvPr/>
          </p:nvSpPr>
          <p:spPr bwMode="auto">
            <a:xfrm>
              <a:off x="2878" y="241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6" name="Rectangle 35">
            <a:extLst>
              <a:ext uri="{FF2B5EF4-FFF2-40B4-BE49-F238E27FC236}">
                <a16:creationId xmlns:a16="http://schemas.microsoft.com/office/drawing/2014/main" id="{0D70728F-87D1-4E0C-134B-9EC8417865B6}"/>
              </a:ext>
            </a:extLst>
          </p:cNvPr>
          <p:cNvSpPr/>
          <p:nvPr/>
        </p:nvSpPr>
        <p:spPr>
          <a:xfrm>
            <a:off x="1771893" y="4870185"/>
            <a:ext cx="10005248" cy="1754978"/>
          </a:xfrm>
          <a:prstGeom prst="rect">
            <a:avLst/>
          </a:prstGeom>
          <a:noFill/>
          <a:ln w="9525" cap="flat" cmpd="sng" algn="ctr">
            <a:solidFill>
              <a:srgbClr val="92D05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Verdana"/>
              <a:ea typeface="+mn-ea"/>
              <a:cs typeface="+mn-cs"/>
            </a:endParaRPr>
          </a:p>
        </p:txBody>
      </p:sp>
      <p:grpSp>
        <p:nvGrpSpPr>
          <p:cNvPr id="37" name="Group 36">
            <a:extLst>
              <a:ext uri="{FF2B5EF4-FFF2-40B4-BE49-F238E27FC236}">
                <a16:creationId xmlns:a16="http://schemas.microsoft.com/office/drawing/2014/main" id="{FC65EBC6-13E9-23F7-B0BE-84F04D7A17F3}"/>
              </a:ext>
            </a:extLst>
          </p:cNvPr>
          <p:cNvGrpSpPr/>
          <p:nvPr/>
        </p:nvGrpSpPr>
        <p:grpSpPr>
          <a:xfrm>
            <a:off x="8515615" y="5557148"/>
            <a:ext cx="2996899" cy="369332"/>
            <a:chOff x="8317953" y="4876928"/>
            <a:chExt cx="2996899" cy="369332"/>
          </a:xfrm>
        </p:grpSpPr>
        <p:pic>
          <p:nvPicPr>
            <p:cNvPr id="38" name="Picture 2">
              <a:extLst>
                <a:ext uri="{FF2B5EF4-FFF2-40B4-BE49-F238E27FC236}">
                  <a16:creationId xmlns:a16="http://schemas.microsoft.com/office/drawing/2014/main" id="{D8958C15-F7E4-C6FB-98E0-6D78E566419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317953" y="4876928"/>
              <a:ext cx="209771" cy="21080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0B76C0B-B47C-3832-5E8A-81A2709EE361}"/>
                </a:ext>
              </a:extLst>
            </p:cNvPr>
            <p:cNvSpPr txBox="1"/>
            <p:nvPr/>
          </p:nvSpPr>
          <p:spPr>
            <a:xfrm>
              <a:off x="8571652" y="4876928"/>
              <a:ext cx="2743200"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Verdana"/>
                  <a:ea typeface="+mn-ea"/>
                  <a:cs typeface="+mn-cs"/>
                </a:rPr>
                <a:t>Hoja de ruta integrada</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Verdana"/>
                  <a:ea typeface="+mn-ea"/>
                  <a:cs typeface="+mn-cs"/>
                </a:rPr>
                <a:t>Hoja de ruta integrada de iniciativas conectadas con casos de valor que destacan las interdependencias y la secuenciación.</a:t>
              </a:r>
            </a:p>
          </p:txBody>
        </p:sp>
      </p:grpSp>
      <p:grpSp>
        <p:nvGrpSpPr>
          <p:cNvPr id="40" name="Group 39">
            <a:extLst>
              <a:ext uri="{FF2B5EF4-FFF2-40B4-BE49-F238E27FC236}">
                <a16:creationId xmlns:a16="http://schemas.microsoft.com/office/drawing/2014/main" id="{4066F870-A692-0F0B-7EF3-7588446601E4}"/>
              </a:ext>
            </a:extLst>
          </p:cNvPr>
          <p:cNvGrpSpPr/>
          <p:nvPr/>
        </p:nvGrpSpPr>
        <p:grpSpPr>
          <a:xfrm>
            <a:off x="8515615" y="6136190"/>
            <a:ext cx="3004240" cy="369332"/>
            <a:chOff x="8317954" y="5588374"/>
            <a:chExt cx="3004240" cy="369332"/>
          </a:xfrm>
        </p:grpSpPr>
        <p:pic>
          <p:nvPicPr>
            <p:cNvPr id="41" name="Picture 2">
              <a:extLst>
                <a:ext uri="{FF2B5EF4-FFF2-40B4-BE49-F238E27FC236}">
                  <a16:creationId xmlns:a16="http://schemas.microsoft.com/office/drawing/2014/main" id="{C353F7F3-1C7E-F158-7D50-F003E3B7B2D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317954" y="5588374"/>
              <a:ext cx="209771" cy="21080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A695DF7-010B-7B83-01AD-9F263B463D93}"/>
                </a:ext>
              </a:extLst>
            </p:cNvPr>
            <p:cNvSpPr txBox="1"/>
            <p:nvPr/>
          </p:nvSpPr>
          <p:spPr>
            <a:xfrm>
              <a:off x="8578994" y="5588374"/>
              <a:ext cx="2743200"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Verdana"/>
                  <a:ea typeface="+mn-ea"/>
                  <a:cs typeface="+mn-cs"/>
                </a:rPr>
                <a:t>Caso de negocio</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Verdana"/>
                  <a:ea typeface="+mn-ea"/>
                  <a:cs typeface="+mn-cs"/>
                </a:rPr>
                <a:t>Cartas de iniciativas y resúmenes de casos de negocios para cada iniciativa priorizada</a:t>
              </a:r>
            </a:p>
          </p:txBody>
        </p:sp>
      </p:grpSp>
      <p:grpSp>
        <p:nvGrpSpPr>
          <p:cNvPr id="43" name="Group 42">
            <a:extLst>
              <a:ext uri="{FF2B5EF4-FFF2-40B4-BE49-F238E27FC236}">
                <a16:creationId xmlns:a16="http://schemas.microsoft.com/office/drawing/2014/main" id="{7D23C364-364F-1745-51C8-635B462C307F}"/>
              </a:ext>
            </a:extLst>
          </p:cNvPr>
          <p:cNvGrpSpPr/>
          <p:nvPr/>
        </p:nvGrpSpPr>
        <p:grpSpPr>
          <a:xfrm>
            <a:off x="5194068" y="4963621"/>
            <a:ext cx="2974269" cy="506928"/>
            <a:chOff x="4720181" y="4319109"/>
            <a:chExt cx="2974269" cy="506928"/>
          </a:xfrm>
        </p:grpSpPr>
        <p:pic>
          <p:nvPicPr>
            <p:cNvPr id="44" name="Picture 2">
              <a:extLst>
                <a:ext uri="{FF2B5EF4-FFF2-40B4-BE49-F238E27FC236}">
                  <a16:creationId xmlns:a16="http://schemas.microsoft.com/office/drawing/2014/main" id="{8C978390-8890-174D-63F3-A73285134FA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720181" y="4319109"/>
              <a:ext cx="209771" cy="21080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974719C0-5AEB-A961-9FE3-00CD20E5A9A2}"/>
                </a:ext>
              </a:extLst>
            </p:cNvPr>
            <p:cNvSpPr txBox="1"/>
            <p:nvPr/>
          </p:nvSpPr>
          <p:spPr>
            <a:xfrm>
              <a:off x="4951250" y="4333594"/>
              <a:ext cx="2743200" cy="492443"/>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Verdana"/>
                  <a:ea typeface="+mn-ea"/>
                  <a:cs typeface="+mn-cs"/>
                </a:rPr>
                <a:t>Evaluación de madurez del área del proceso financiero</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Verdana"/>
                  <a:ea typeface="+mn-ea"/>
                  <a:cs typeface="+mn-cs"/>
                </a:rPr>
                <a:t>Resultados consolidados de la evaluación de madurez que destacan brechas, puntos débiles</a:t>
              </a:r>
              <a:endParaRPr kumimoji="0" lang="en-US" sz="800" b="1" i="1" u="none" strike="noStrike" kern="0" cap="none" spc="0" normalizeH="0" baseline="0" noProof="0">
                <a:ln>
                  <a:noFill/>
                </a:ln>
                <a:solidFill>
                  <a:prstClr val="black"/>
                </a:solidFill>
                <a:effectLst/>
                <a:uLnTx/>
                <a:uFillTx/>
                <a:latin typeface="Verdana"/>
                <a:ea typeface="+mn-ea"/>
                <a:cs typeface="+mn-cs"/>
              </a:endParaRPr>
            </a:p>
          </p:txBody>
        </p:sp>
      </p:grpSp>
      <p:grpSp>
        <p:nvGrpSpPr>
          <p:cNvPr id="46" name="Group 45">
            <a:extLst>
              <a:ext uri="{FF2B5EF4-FFF2-40B4-BE49-F238E27FC236}">
                <a16:creationId xmlns:a16="http://schemas.microsoft.com/office/drawing/2014/main" id="{31DD08D4-F86E-CF3F-F7E5-8B77763F667D}"/>
              </a:ext>
            </a:extLst>
          </p:cNvPr>
          <p:cNvGrpSpPr/>
          <p:nvPr/>
        </p:nvGrpSpPr>
        <p:grpSpPr>
          <a:xfrm>
            <a:off x="5194068" y="6147231"/>
            <a:ext cx="3144075" cy="381714"/>
            <a:chOff x="4720181" y="5789909"/>
            <a:chExt cx="3144075" cy="381714"/>
          </a:xfrm>
        </p:grpSpPr>
        <p:pic>
          <p:nvPicPr>
            <p:cNvPr id="47" name="Picture 2">
              <a:extLst>
                <a:ext uri="{FF2B5EF4-FFF2-40B4-BE49-F238E27FC236}">
                  <a16:creationId xmlns:a16="http://schemas.microsoft.com/office/drawing/2014/main" id="{66DD8042-74FD-E8BA-BF3C-94F3B0BB94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720181" y="5789909"/>
              <a:ext cx="209771" cy="210805"/>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3E74957-72F1-5E9F-C85A-D6205A625ED7}"/>
                </a:ext>
              </a:extLst>
            </p:cNvPr>
            <p:cNvSpPr txBox="1"/>
            <p:nvPr/>
          </p:nvSpPr>
          <p:spPr>
            <a:xfrm>
              <a:off x="4951250" y="5802291"/>
              <a:ext cx="2913006"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Verdana"/>
                  <a:ea typeface="+mn-ea"/>
                  <a:cs typeface="+mn-cs"/>
                </a:rPr>
                <a:t>Oportunidades e iniciativas priorizadas</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Verdana"/>
                  <a:ea typeface="+mn-ea"/>
                  <a:cs typeface="+mn-cs"/>
                </a:rPr>
                <a:t>Lista priorizada de iniciativas y oportunidades ajustada al riesgo para ayudar a cumplir la visión financiera y los objetivos de FT</a:t>
              </a:r>
            </a:p>
          </p:txBody>
        </p:sp>
      </p:grpSp>
      <p:grpSp>
        <p:nvGrpSpPr>
          <p:cNvPr id="49" name="Group 48">
            <a:extLst>
              <a:ext uri="{FF2B5EF4-FFF2-40B4-BE49-F238E27FC236}">
                <a16:creationId xmlns:a16="http://schemas.microsoft.com/office/drawing/2014/main" id="{57B2AE26-7DDD-1C0F-3458-C987D82D28A4}"/>
              </a:ext>
            </a:extLst>
          </p:cNvPr>
          <p:cNvGrpSpPr/>
          <p:nvPr/>
        </p:nvGrpSpPr>
        <p:grpSpPr>
          <a:xfrm>
            <a:off x="8515615" y="4963621"/>
            <a:ext cx="2974720" cy="383817"/>
            <a:chOff x="8317953" y="4319109"/>
            <a:chExt cx="2974720" cy="383817"/>
          </a:xfrm>
        </p:grpSpPr>
        <p:sp>
          <p:nvSpPr>
            <p:cNvPr id="50" name="TextBox 49">
              <a:extLst>
                <a:ext uri="{FF2B5EF4-FFF2-40B4-BE49-F238E27FC236}">
                  <a16:creationId xmlns:a16="http://schemas.microsoft.com/office/drawing/2014/main" id="{09EDBC53-6947-05AF-AEA6-E2194610E5AF}"/>
                </a:ext>
              </a:extLst>
            </p:cNvPr>
            <p:cNvSpPr txBox="1"/>
            <p:nvPr/>
          </p:nvSpPr>
          <p:spPr>
            <a:xfrm>
              <a:off x="8549473" y="4333594"/>
              <a:ext cx="2743200"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Verdana"/>
                  <a:ea typeface="+mn-ea"/>
                  <a:cs typeface="+mn-cs"/>
                </a:rPr>
                <a:t>Portafolio priorizado de iniciativas y estatutos</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Verdana"/>
                  <a:ea typeface="+mn-ea"/>
                  <a:cs typeface="+mn-cs"/>
                </a:rPr>
                <a:t>Resumen de iniciativas clave y detalles de ejecución de apoyo priorizados según los criterios de evaluación</a:t>
              </a:r>
            </a:p>
          </p:txBody>
        </p:sp>
        <p:pic>
          <p:nvPicPr>
            <p:cNvPr id="51" name="Picture 2">
              <a:extLst>
                <a:ext uri="{FF2B5EF4-FFF2-40B4-BE49-F238E27FC236}">
                  <a16:creationId xmlns:a16="http://schemas.microsoft.com/office/drawing/2014/main" id="{B3E5A6DA-B75F-EDC8-3DE6-90958FC7CC3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317953" y="4319109"/>
              <a:ext cx="209771" cy="210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a:extLst>
              <a:ext uri="{FF2B5EF4-FFF2-40B4-BE49-F238E27FC236}">
                <a16:creationId xmlns:a16="http://schemas.microsoft.com/office/drawing/2014/main" id="{986E1DA9-8592-2CBC-DCE3-10F8774DA00C}"/>
              </a:ext>
            </a:extLst>
          </p:cNvPr>
          <p:cNvGrpSpPr/>
          <p:nvPr/>
        </p:nvGrpSpPr>
        <p:grpSpPr>
          <a:xfrm>
            <a:off x="1920146" y="5551911"/>
            <a:ext cx="2967171" cy="406017"/>
            <a:chOff x="1122409" y="4865480"/>
            <a:chExt cx="2967171" cy="406017"/>
          </a:xfrm>
        </p:grpSpPr>
        <p:sp>
          <p:nvSpPr>
            <p:cNvPr id="90" name="TextBox 89">
              <a:extLst>
                <a:ext uri="{FF2B5EF4-FFF2-40B4-BE49-F238E27FC236}">
                  <a16:creationId xmlns:a16="http://schemas.microsoft.com/office/drawing/2014/main" id="{D6BC0EB6-1532-D7BC-D743-F8E8092B0C31}"/>
                </a:ext>
              </a:extLst>
            </p:cNvPr>
            <p:cNvSpPr txBox="1"/>
            <p:nvPr/>
          </p:nvSpPr>
          <p:spPr>
            <a:xfrm>
              <a:off x="1346380" y="4902165"/>
              <a:ext cx="2743200"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Verdana"/>
                  <a:ea typeface="+mn-ea"/>
                  <a:cs typeface="+mn-cs"/>
                </a:rPr>
                <a:t>Prioridades y temas estratégicos clave</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Verdana"/>
                  <a:ea typeface="+mn-ea"/>
                  <a:cs typeface="+mn-cs"/>
                </a:rPr>
                <a:t>Resaltar las prioridades para informar las inmersiones profundas del proceso financiero y las iniciativas para respaldar la visión.</a:t>
              </a:r>
            </a:p>
          </p:txBody>
        </p:sp>
        <p:pic>
          <p:nvPicPr>
            <p:cNvPr id="91" name="Picture 2">
              <a:extLst>
                <a:ext uri="{FF2B5EF4-FFF2-40B4-BE49-F238E27FC236}">
                  <a16:creationId xmlns:a16="http://schemas.microsoft.com/office/drawing/2014/main" id="{DAA2D396-175B-CC47-B597-CD4DA04B714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122409" y="4865480"/>
              <a:ext cx="209771" cy="210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a:extLst>
              <a:ext uri="{FF2B5EF4-FFF2-40B4-BE49-F238E27FC236}">
                <a16:creationId xmlns:a16="http://schemas.microsoft.com/office/drawing/2014/main" id="{6C3514BB-5FE9-579C-29F4-7FD9D00D69DB}"/>
              </a:ext>
            </a:extLst>
          </p:cNvPr>
          <p:cNvGrpSpPr/>
          <p:nvPr/>
        </p:nvGrpSpPr>
        <p:grpSpPr>
          <a:xfrm>
            <a:off x="1920146" y="6162401"/>
            <a:ext cx="3191136" cy="369332"/>
            <a:chOff x="1122409" y="5517889"/>
            <a:chExt cx="3191136" cy="369332"/>
          </a:xfrm>
        </p:grpSpPr>
        <p:sp>
          <p:nvSpPr>
            <p:cNvPr id="93" name="TextBox 92">
              <a:extLst>
                <a:ext uri="{FF2B5EF4-FFF2-40B4-BE49-F238E27FC236}">
                  <a16:creationId xmlns:a16="http://schemas.microsoft.com/office/drawing/2014/main" id="{4A26F18E-12C9-BCCA-6F61-CBA18C0E7844}"/>
                </a:ext>
              </a:extLst>
            </p:cNvPr>
            <p:cNvSpPr txBox="1"/>
            <p:nvPr/>
          </p:nvSpPr>
          <p:spPr>
            <a:xfrm>
              <a:off x="1332179" y="5517889"/>
              <a:ext cx="2981366"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Verdana"/>
                  <a:ea typeface="+mn-ea"/>
                  <a:cs typeface="+mn-cs"/>
                </a:rPr>
                <a:t>Oportunidades / Iniciativas Preliminares</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Verdana"/>
                  <a:ea typeface="+mn-ea"/>
                  <a:cs typeface="+mn-cs"/>
                </a:rPr>
                <a:t>Esquema de posibles iniciativas que reflejen el Arte de lo Posible y que se pondrán a prueba en los debates del Proceso Financiero</a:t>
              </a:r>
            </a:p>
          </p:txBody>
        </p:sp>
        <p:pic>
          <p:nvPicPr>
            <p:cNvPr id="94" name="Picture 2">
              <a:extLst>
                <a:ext uri="{FF2B5EF4-FFF2-40B4-BE49-F238E27FC236}">
                  <a16:creationId xmlns:a16="http://schemas.microsoft.com/office/drawing/2014/main" id="{DF57AFD4-E447-D465-C896-26307DF0975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122409" y="5521511"/>
              <a:ext cx="209771" cy="210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a:extLst>
              <a:ext uri="{FF2B5EF4-FFF2-40B4-BE49-F238E27FC236}">
                <a16:creationId xmlns:a16="http://schemas.microsoft.com/office/drawing/2014/main" id="{0096E020-4C94-DB07-3449-F8BD49813534}"/>
              </a:ext>
            </a:extLst>
          </p:cNvPr>
          <p:cNvGrpSpPr/>
          <p:nvPr/>
        </p:nvGrpSpPr>
        <p:grpSpPr>
          <a:xfrm>
            <a:off x="1920146" y="4963621"/>
            <a:ext cx="2967171" cy="383817"/>
            <a:chOff x="1122409" y="4319109"/>
            <a:chExt cx="2967171" cy="383817"/>
          </a:xfrm>
        </p:grpSpPr>
        <p:sp>
          <p:nvSpPr>
            <p:cNvPr id="96" name="TextBox 95">
              <a:extLst>
                <a:ext uri="{FF2B5EF4-FFF2-40B4-BE49-F238E27FC236}">
                  <a16:creationId xmlns:a16="http://schemas.microsoft.com/office/drawing/2014/main" id="{D8175AE6-7A33-1385-B8C6-B82D06166C6A}"/>
                </a:ext>
              </a:extLst>
            </p:cNvPr>
            <p:cNvSpPr txBox="1"/>
            <p:nvPr/>
          </p:nvSpPr>
          <p:spPr>
            <a:xfrm>
              <a:off x="1346380" y="4333594"/>
              <a:ext cx="2743200"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Verdana"/>
                  <a:ea typeface="+mn-ea"/>
                  <a:cs typeface="+mn-cs"/>
                </a:rPr>
                <a:t>Visión financiera</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Verdana"/>
                  <a:ea typeface="+mn-ea"/>
                  <a:cs typeface="+mn-cs"/>
                </a:rPr>
                <a:t>cliente incorporando el arte de lo posible e informado por la estrategia comercial.</a:t>
              </a:r>
              <a:endParaRPr kumimoji="0" lang="en-US" sz="800" b="1" i="1" u="none" strike="noStrike" kern="0" cap="none" spc="0" normalizeH="0" baseline="0" noProof="0">
                <a:ln>
                  <a:noFill/>
                </a:ln>
                <a:solidFill>
                  <a:prstClr val="black"/>
                </a:solidFill>
                <a:effectLst/>
                <a:uLnTx/>
                <a:uFillTx/>
                <a:latin typeface="Verdana"/>
                <a:ea typeface="+mn-ea"/>
                <a:cs typeface="+mn-cs"/>
              </a:endParaRPr>
            </a:p>
          </p:txBody>
        </p:sp>
        <p:pic>
          <p:nvPicPr>
            <p:cNvPr id="97" name="Picture 2">
              <a:extLst>
                <a:ext uri="{FF2B5EF4-FFF2-40B4-BE49-F238E27FC236}">
                  <a16:creationId xmlns:a16="http://schemas.microsoft.com/office/drawing/2014/main" id="{EA5E3349-A172-5103-231E-C5EDB2AAD04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122409" y="4319109"/>
              <a:ext cx="209771" cy="210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Group 97">
            <a:extLst>
              <a:ext uri="{FF2B5EF4-FFF2-40B4-BE49-F238E27FC236}">
                <a16:creationId xmlns:a16="http://schemas.microsoft.com/office/drawing/2014/main" id="{73ACC253-D70F-61BA-19A0-74983E79B688}"/>
              </a:ext>
            </a:extLst>
          </p:cNvPr>
          <p:cNvGrpSpPr/>
          <p:nvPr/>
        </p:nvGrpSpPr>
        <p:grpSpPr>
          <a:xfrm>
            <a:off x="5193533" y="5561635"/>
            <a:ext cx="3144610" cy="371398"/>
            <a:chOff x="4719646" y="5120280"/>
            <a:chExt cx="3144610" cy="371398"/>
          </a:xfrm>
        </p:grpSpPr>
        <p:sp>
          <p:nvSpPr>
            <p:cNvPr id="99" name="TextBox 98">
              <a:extLst>
                <a:ext uri="{FF2B5EF4-FFF2-40B4-BE49-F238E27FC236}">
                  <a16:creationId xmlns:a16="http://schemas.microsoft.com/office/drawing/2014/main" id="{3D6372C1-5E50-5082-344F-4220AECA153F}"/>
                </a:ext>
              </a:extLst>
            </p:cNvPr>
            <p:cNvSpPr txBox="1"/>
            <p:nvPr/>
          </p:nvSpPr>
          <p:spPr>
            <a:xfrm>
              <a:off x="4951250" y="5122346"/>
              <a:ext cx="2913006"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Verdana"/>
                  <a:ea typeface="+mn-ea"/>
                  <a:cs typeface="+mn-cs"/>
                </a:rPr>
                <a:t>Análisis de sistemas y herramientas financieras</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Verdana"/>
                  <a:ea typeface="+mn-ea"/>
                  <a:cs typeface="+mn-cs"/>
                </a:rPr>
                <a:t>Procesos financieros segmentados para informar el diseño de ERP y el esquema de herramientas/brechas de capacidad y oportunidades.</a:t>
              </a:r>
              <a:endParaRPr kumimoji="0" lang="en-US" sz="800" b="1" i="1" u="none" strike="noStrike" kern="0" cap="none" spc="0" normalizeH="0" baseline="0" noProof="0">
                <a:ln>
                  <a:noFill/>
                </a:ln>
                <a:solidFill>
                  <a:prstClr val="black"/>
                </a:solidFill>
                <a:effectLst/>
                <a:uLnTx/>
                <a:uFillTx/>
                <a:latin typeface="Verdana"/>
                <a:ea typeface="+mn-ea"/>
                <a:cs typeface="+mn-cs"/>
              </a:endParaRPr>
            </a:p>
          </p:txBody>
        </p:sp>
        <p:pic>
          <p:nvPicPr>
            <p:cNvPr id="100" name="Picture 2">
              <a:extLst>
                <a:ext uri="{FF2B5EF4-FFF2-40B4-BE49-F238E27FC236}">
                  <a16:creationId xmlns:a16="http://schemas.microsoft.com/office/drawing/2014/main" id="{9D65704F-59AD-8F55-2C2E-56A0E7865BE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719646" y="5120280"/>
              <a:ext cx="209771" cy="210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521">
            <a:extLst>
              <a:ext uri="{FF2B5EF4-FFF2-40B4-BE49-F238E27FC236}">
                <a16:creationId xmlns:a16="http://schemas.microsoft.com/office/drawing/2014/main" id="{C4417AEB-1088-DB6D-40EA-457180D455A2}"/>
              </a:ext>
            </a:extLst>
          </p:cNvPr>
          <p:cNvGrpSpPr>
            <a:grpSpLocks noChangeAspect="1"/>
          </p:cNvGrpSpPr>
          <p:nvPr/>
        </p:nvGrpSpPr>
        <p:grpSpPr bwMode="auto">
          <a:xfrm>
            <a:off x="2003350" y="1448353"/>
            <a:ext cx="529702" cy="529704"/>
            <a:chOff x="3476" y="2032"/>
            <a:chExt cx="340" cy="340"/>
          </a:xfrm>
          <a:solidFill>
            <a:schemeClr val="accent6"/>
          </a:solidFill>
        </p:grpSpPr>
        <p:sp>
          <p:nvSpPr>
            <p:cNvPr id="102" name="Freeform 522">
              <a:extLst>
                <a:ext uri="{FF2B5EF4-FFF2-40B4-BE49-F238E27FC236}">
                  <a16:creationId xmlns:a16="http://schemas.microsoft.com/office/drawing/2014/main" id="{B105E06A-73FB-FB3B-9239-1683A75DEB87}"/>
                </a:ext>
              </a:extLst>
            </p:cNvPr>
            <p:cNvSpPr>
              <a:spLocks noEditPoints="1"/>
            </p:cNvSpPr>
            <p:nvPr/>
          </p:nvSpPr>
          <p:spPr bwMode="auto">
            <a:xfrm>
              <a:off x="3625" y="2266"/>
              <a:ext cx="42" cy="42"/>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2 h 64"/>
                <a:gd name="T12" fmla="*/ 21 w 64"/>
                <a:gd name="T13" fmla="*/ 32 h 64"/>
                <a:gd name="T14" fmla="*/ 32 w 64"/>
                <a:gd name="T15" fmla="*/ 21 h 64"/>
                <a:gd name="T16" fmla="*/ 42 w 64"/>
                <a:gd name="T17" fmla="*/ 32 h 64"/>
                <a:gd name="T18" fmla="*/ 32 w 64"/>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49" y="64"/>
                    <a:pt x="64" y="49"/>
                    <a:pt x="64" y="32"/>
                  </a:cubicBezTo>
                  <a:cubicBezTo>
                    <a:pt x="64" y="14"/>
                    <a:pt x="49" y="0"/>
                    <a:pt x="32" y="0"/>
                  </a:cubicBezTo>
                  <a:close/>
                  <a:moveTo>
                    <a:pt x="32" y="42"/>
                  </a:moveTo>
                  <a:cubicBezTo>
                    <a:pt x="26" y="42"/>
                    <a:pt x="21" y="38"/>
                    <a:pt x="21" y="32"/>
                  </a:cubicBezTo>
                  <a:cubicBezTo>
                    <a:pt x="21" y="26"/>
                    <a:pt x="26" y="21"/>
                    <a:pt x="32" y="21"/>
                  </a:cubicBezTo>
                  <a:cubicBezTo>
                    <a:pt x="38" y="21"/>
                    <a:pt x="42" y="26"/>
                    <a:pt x="42" y="32"/>
                  </a:cubicBezTo>
                  <a:cubicBezTo>
                    <a:pt x="42" y="38"/>
                    <a:pt x="38" y="42"/>
                    <a:pt x="3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03" name="Freeform 523">
              <a:extLst>
                <a:ext uri="{FF2B5EF4-FFF2-40B4-BE49-F238E27FC236}">
                  <a16:creationId xmlns:a16="http://schemas.microsoft.com/office/drawing/2014/main" id="{317A07EA-495B-6D6D-376D-664C21273AA1}"/>
                </a:ext>
              </a:extLst>
            </p:cNvPr>
            <p:cNvSpPr>
              <a:spLocks noEditPoints="1"/>
            </p:cNvSpPr>
            <p:nvPr/>
          </p:nvSpPr>
          <p:spPr bwMode="auto">
            <a:xfrm>
              <a:off x="3617" y="2096"/>
              <a:ext cx="58" cy="155"/>
            </a:xfrm>
            <a:custGeom>
              <a:avLst/>
              <a:gdLst>
                <a:gd name="T0" fmla="*/ 21 w 86"/>
                <a:gd name="T1" fmla="*/ 234 h 234"/>
                <a:gd name="T2" fmla="*/ 21 w 86"/>
                <a:gd name="T3" fmla="*/ 234 h 234"/>
                <a:gd name="T4" fmla="*/ 22 w 86"/>
                <a:gd name="T5" fmla="*/ 234 h 234"/>
                <a:gd name="T6" fmla="*/ 63 w 86"/>
                <a:gd name="T7" fmla="*/ 234 h 234"/>
                <a:gd name="T8" fmla="*/ 64 w 86"/>
                <a:gd name="T9" fmla="*/ 234 h 234"/>
                <a:gd name="T10" fmla="*/ 64 w 86"/>
                <a:gd name="T11" fmla="*/ 234 h 234"/>
                <a:gd name="T12" fmla="*/ 75 w 86"/>
                <a:gd name="T13" fmla="*/ 224 h 234"/>
                <a:gd name="T14" fmla="*/ 85 w 86"/>
                <a:gd name="T15" fmla="*/ 11 h 234"/>
                <a:gd name="T16" fmla="*/ 75 w 86"/>
                <a:gd name="T17" fmla="*/ 0 h 234"/>
                <a:gd name="T18" fmla="*/ 75 w 86"/>
                <a:gd name="T19" fmla="*/ 0 h 234"/>
                <a:gd name="T20" fmla="*/ 11 w 86"/>
                <a:gd name="T21" fmla="*/ 0 h 234"/>
                <a:gd name="T22" fmla="*/ 10 w 86"/>
                <a:gd name="T23" fmla="*/ 0 h 234"/>
                <a:gd name="T24" fmla="*/ 0 w 86"/>
                <a:gd name="T25" fmla="*/ 11 h 234"/>
                <a:gd name="T26" fmla="*/ 11 w 86"/>
                <a:gd name="T27" fmla="*/ 224 h 234"/>
                <a:gd name="T28" fmla="*/ 21 w 86"/>
                <a:gd name="T29" fmla="*/ 234 h 234"/>
                <a:gd name="T30" fmla="*/ 63 w 86"/>
                <a:gd name="T31" fmla="*/ 21 h 234"/>
                <a:gd name="T32" fmla="*/ 54 w 86"/>
                <a:gd name="T33" fmla="*/ 213 h 234"/>
                <a:gd name="T34" fmla="*/ 31 w 86"/>
                <a:gd name="T35" fmla="*/ 213 h 234"/>
                <a:gd name="T36" fmla="*/ 22 w 86"/>
                <a:gd name="T37" fmla="*/ 21 h 234"/>
                <a:gd name="T38" fmla="*/ 63 w 86"/>
                <a:gd name="T39" fmla="*/ 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4">
                  <a:moveTo>
                    <a:pt x="21" y="234"/>
                  </a:moveTo>
                  <a:cubicBezTo>
                    <a:pt x="21" y="234"/>
                    <a:pt x="21" y="234"/>
                    <a:pt x="21" y="234"/>
                  </a:cubicBezTo>
                  <a:cubicBezTo>
                    <a:pt x="22" y="234"/>
                    <a:pt x="22" y="234"/>
                    <a:pt x="22" y="234"/>
                  </a:cubicBezTo>
                  <a:cubicBezTo>
                    <a:pt x="63" y="234"/>
                    <a:pt x="63" y="234"/>
                    <a:pt x="63" y="234"/>
                  </a:cubicBezTo>
                  <a:cubicBezTo>
                    <a:pt x="64" y="234"/>
                    <a:pt x="64" y="234"/>
                    <a:pt x="64" y="234"/>
                  </a:cubicBezTo>
                  <a:cubicBezTo>
                    <a:pt x="64" y="234"/>
                    <a:pt x="64" y="234"/>
                    <a:pt x="64" y="234"/>
                  </a:cubicBezTo>
                  <a:cubicBezTo>
                    <a:pt x="70" y="234"/>
                    <a:pt x="74" y="230"/>
                    <a:pt x="75" y="224"/>
                  </a:cubicBezTo>
                  <a:cubicBezTo>
                    <a:pt x="85" y="11"/>
                    <a:pt x="85" y="11"/>
                    <a:pt x="85" y="11"/>
                  </a:cubicBezTo>
                  <a:cubicBezTo>
                    <a:pt x="86" y="5"/>
                    <a:pt x="81" y="0"/>
                    <a:pt x="75" y="0"/>
                  </a:cubicBezTo>
                  <a:cubicBezTo>
                    <a:pt x="75" y="0"/>
                    <a:pt x="75" y="0"/>
                    <a:pt x="75" y="0"/>
                  </a:cubicBezTo>
                  <a:cubicBezTo>
                    <a:pt x="11" y="0"/>
                    <a:pt x="11" y="0"/>
                    <a:pt x="11" y="0"/>
                  </a:cubicBezTo>
                  <a:cubicBezTo>
                    <a:pt x="11" y="0"/>
                    <a:pt x="10" y="0"/>
                    <a:pt x="10" y="0"/>
                  </a:cubicBezTo>
                  <a:cubicBezTo>
                    <a:pt x="4" y="0"/>
                    <a:pt x="0" y="5"/>
                    <a:pt x="0" y="11"/>
                  </a:cubicBezTo>
                  <a:cubicBezTo>
                    <a:pt x="11" y="224"/>
                    <a:pt x="11" y="224"/>
                    <a:pt x="11" y="224"/>
                  </a:cubicBezTo>
                  <a:cubicBezTo>
                    <a:pt x="11" y="230"/>
                    <a:pt x="16" y="234"/>
                    <a:pt x="21" y="234"/>
                  </a:cubicBezTo>
                  <a:close/>
                  <a:moveTo>
                    <a:pt x="63" y="21"/>
                  </a:moveTo>
                  <a:cubicBezTo>
                    <a:pt x="54" y="213"/>
                    <a:pt x="54" y="213"/>
                    <a:pt x="54" y="213"/>
                  </a:cubicBezTo>
                  <a:cubicBezTo>
                    <a:pt x="31" y="213"/>
                    <a:pt x="31" y="213"/>
                    <a:pt x="31" y="213"/>
                  </a:cubicBezTo>
                  <a:cubicBezTo>
                    <a:pt x="22" y="21"/>
                    <a:pt x="22" y="21"/>
                    <a:pt x="22" y="21"/>
                  </a:cubicBezTo>
                  <a:lnTo>
                    <a:pt x="6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Freeform 524">
              <a:extLst>
                <a:ext uri="{FF2B5EF4-FFF2-40B4-BE49-F238E27FC236}">
                  <a16:creationId xmlns:a16="http://schemas.microsoft.com/office/drawing/2014/main" id="{AFA90A4A-B054-DF2F-FFA2-262D50D33DD5}"/>
                </a:ext>
              </a:extLst>
            </p:cNvPr>
            <p:cNvSpPr>
              <a:spLocks noEditPoints="1"/>
            </p:cNvSpPr>
            <p:nvPr/>
          </p:nvSpPr>
          <p:spPr bwMode="auto">
            <a:xfrm>
              <a:off x="3476" y="203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5" name="Group 262">
            <a:extLst>
              <a:ext uri="{FF2B5EF4-FFF2-40B4-BE49-F238E27FC236}">
                <a16:creationId xmlns:a16="http://schemas.microsoft.com/office/drawing/2014/main" id="{B816ED43-E416-2ECE-1C0D-D256B38269CB}"/>
              </a:ext>
            </a:extLst>
          </p:cNvPr>
          <p:cNvGrpSpPr>
            <a:grpSpLocks noChangeAspect="1"/>
          </p:cNvGrpSpPr>
          <p:nvPr/>
        </p:nvGrpSpPr>
        <p:grpSpPr bwMode="auto">
          <a:xfrm>
            <a:off x="5304611" y="1466681"/>
            <a:ext cx="520958" cy="520959"/>
            <a:chOff x="5792" y="779"/>
            <a:chExt cx="340" cy="340"/>
          </a:xfrm>
          <a:solidFill>
            <a:schemeClr val="accent6"/>
          </a:solidFill>
        </p:grpSpPr>
        <p:sp>
          <p:nvSpPr>
            <p:cNvPr id="106" name="Freeform 263">
              <a:extLst>
                <a:ext uri="{FF2B5EF4-FFF2-40B4-BE49-F238E27FC236}">
                  <a16:creationId xmlns:a16="http://schemas.microsoft.com/office/drawing/2014/main" id="{1AB35EB4-BDAF-9739-BBF9-2446F3D8E7D3}"/>
                </a:ext>
              </a:extLst>
            </p:cNvPr>
            <p:cNvSpPr>
              <a:spLocks noEditPoints="1"/>
            </p:cNvSpPr>
            <p:nvPr/>
          </p:nvSpPr>
          <p:spPr bwMode="auto">
            <a:xfrm>
              <a:off x="5870" y="843"/>
              <a:ext cx="184" cy="212"/>
            </a:xfrm>
            <a:custGeom>
              <a:avLst/>
              <a:gdLst>
                <a:gd name="T0" fmla="*/ 267 w 277"/>
                <a:gd name="T1" fmla="*/ 128 h 320"/>
                <a:gd name="T2" fmla="*/ 149 w 277"/>
                <a:gd name="T3" fmla="*/ 128 h 320"/>
                <a:gd name="T4" fmla="*/ 149 w 277"/>
                <a:gd name="T5" fmla="*/ 106 h 320"/>
                <a:gd name="T6" fmla="*/ 224 w 277"/>
                <a:gd name="T7" fmla="*/ 106 h 320"/>
                <a:gd name="T8" fmla="*/ 230 w 277"/>
                <a:gd name="T9" fmla="*/ 104 h 320"/>
                <a:gd name="T10" fmla="*/ 273 w 277"/>
                <a:gd name="T11" fmla="*/ 72 h 320"/>
                <a:gd name="T12" fmla="*/ 277 w 277"/>
                <a:gd name="T13" fmla="*/ 64 h 320"/>
                <a:gd name="T14" fmla="*/ 273 w 277"/>
                <a:gd name="T15" fmla="*/ 55 h 320"/>
                <a:gd name="T16" fmla="*/ 230 w 277"/>
                <a:gd name="T17" fmla="*/ 23 h 320"/>
                <a:gd name="T18" fmla="*/ 224 w 277"/>
                <a:gd name="T19" fmla="*/ 21 h 320"/>
                <a:gd name="T20" fmla="*/ 149 w 277"/>
                <a:gd name="T21" fmla="*/ 21 h 320"/>
                <a:gd name="T22" fmla="*/ 149 w 277"/>
                <a:gd name="T23" fmla="*/ 10 h 320"/>
                <a:gd name="T24" fmla="*/ 139 w 277"/>
                <a:gd name="T25" fmla="*/ 0 h 320"/>
                <a:gd name="T26" fmla="*/ 128 w 277"/>
                <a:gd name="T27" fmla="*/ 10 h 320"/>
                <a:gd name="T28" fmla="*/ 128 w 277"/>
                <a:gd name="T29" fmla="*/ 21 h 320"/>
                <a:gd name="T30" fmla="*/ 11 w 277"/>
                <a:gd name="T31" fmla="*/ 21 h 320"/>
                <a:gd name="T32" fmla="*/ 0 w 277"/>
                <a:gd name="T33" fmla="*/ 32 h 320"/>
                <a:gd name="T34" fmla="*/ 0 w 277"/>
                <a:gd name="T35" fmla="*/ 96 h 320"/>
                <a:gd name="T36" fmla="*/ 11 w 277"/>
                <a:gd name="T37" fmla="*/ 106 h 320"/>
                <a:gd name="T38" fmla="*/ 128 w 277"/>
                <a:gd name="T39" fmla="*/ 106 h 320"/>
                <a:gd name="T40" fmla="*/ 128 w 277"/>
                <a:gd name="T41" fmla="*/ 128 h 320"/>
                <a:gd name="T42" fmla="*/ 53 w 277"/>
                <a:gd name="T43" fmla="*/ 128 h 320"/>
                <a:gd name="T44" fmla="*/ 47 w 277"/>
                <a:gd name="T45" fmla="*/ 130 h 320"/>
                <a:gd name="T46" fmla="*/ 4 w 277"/>
                <a:gd name="T47" fmla="*/ 162 h 320"/>
                <a:gd name="T48" fmla="*/ 0 w 277"/>
                <a:gd name="T49" fmla="*/ 170 h 320"/>
                <a:gd name="T50" fmla="*/ 4 w 277"/>
                <a:gd name="T51" fmla="*/ 179 h 320"/>
                <a:gd name="T52" fmla="*/ 47 w 277"/>
                <a:gd name="T53" fmla="*/ 211 h 320"/>
                <a:gd name="T54" fmla="*/ 53 w 277"/>
                <a:gd name="T55" fmla="*/ 213 h 320"/>
                <a:gd name="T56" fmla="*/ 128 w 277"/>
                <a:gd name="T57" fmla="*/ 213 h 320"/>
                <a:gd name="T58" fmla="*/ 128 w 277"/>
                <a:gd name="T59" fmla="*/ 309 h 320"/>
                <a:gd name="T60" fmla="*/ 139 w 277"/>
                <a:gd name="T61" fmla="*/ 320 h 320"/>
                <a:gd name="T62" fmla="*/ 149 w 277"/>
                <a:gd name="T63" fmla="*/ 309 h 320"/>
                <a:gd name="T64" fmla="*/ 149 w 277"/>
                <a:gd name="T65" fmla="*/ 213 h 320"/>
                <a:gd name="T66" fmla="*/ 267 w 277"/>
                <a:gd name="T67" fmla="*/ 213 h 320"/>
                <a:gd name="T68" fmla="*/ 277 w 277"/>
                <a:gd name="T69" fmla="*/ 202 h 320"/>
                <a:gd name="T70" fmla="*/ 277 w 277"/>
                <a:gd name="T71" fmla="*/ 138 h 320"/>
                <a:gd name="T72" fmla="*/ 267 w 277"/>
                <a:gd name="T73" fmla="*/ 128 h 320"/>
                <a:gd name="T74" fmla="*/ 21 w 277"/>
                <a:gd name="T75" fmla="*/ 85 h 320"/>
                <a:gd name="T76" fmla="*/ 21 w 277"/>
                <a:gd name="T77" fmla="*/ 42 h 320"/>
                <a:gd name="T78" fmla="*/ 220 w 277"/>
                <a:gd name="T79" fmla="*/ 42 h 320"/>
                <a:gd name="T80" fmla="*/ 249 w 277"/>
                <a:gd name="T81" fmla="*/ 64 h 320"/>
                <a:gd name="T82" fmla="*/ 220 w 277"/>
                <a:gd name="T83" fmla="*/ 85 h 320"/>
                <a:gd name="T84" fmla="*/ 21 w 277"/>
                <a:gd name="T85" fmla="*/ 85 h 320"/>
                <a:gd name="T86" fmla="*/ 256 w 277"/>
                <a:gd name="T87" fmla="*/ 192 h 320"/>
                <a:gd name="T88" fmla="*/ 57 w 277"/>
                <a:gd name="T89" fmla="*/ 192 h 320"/>
                <a:gd name="T90" fmla="*/ 28 w 277"/>
                <a:gd name="T91" fmla="*/ 170 h 320"/>
                <a:gd name="T92" fmla="*/ 57 w 277"/>
                <a:gd name="T93" fmla="*/ 149 h 320"/>
                <a:gd name="T94" fmla="*/ 256 w 277"/>
                <a:gd name="T95" fmla="*/ 149 h 320"/>
                <a:gd name="T96" fmla="*/ 256 w 277"/>
                <a:gd name="T97"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320">
                  <a:moveTo>
                    <a:pt x="267" y="128"/>
                  </a:moveTo>
                  <a:cubicBezTo>
                    <a:pt x="149" y="128"/>
                    <a:pt x="149" y="128"/>
                    <a:pt x="149" y="128"/>
                  </a:cubicBezTo>
                  <a:cubicBezTo>
                    <a:pt x="149" y="106"/>
                    <a:pt x="149" y="106"/>
                    <a:pt x="149" y="106"/>
                  </a:cubicBezTo>
                  <a:cubicBezTo>
                    <a:pt x="224" y="106"/>
                    <a:pt x="224" y="106"/>
                    <a:pt x="224" y="106"/>
                  </a:cubicBezTo>
                  <a:cubicBezTo>
                    <a:pt x="226" y="106"/>
                    <a:pt x="229" y="106"/>
                    <a:pt x="230" y="104"/>
                  </a:cubicBezTo>
                  <a:cubicBezTo>
                    <a:pt x="273" y="72"/>
                    <a:pt x="273" y="72"/>
                    <a:pt x="273" y="72"/>
                  </a:cubicBezTo>
                  <a:cubicBezTo>
                    <a:pt x="276" y="70"/>
                    <a:pt x="277" y="67"/>
                    <a:pt x="277" y="64"/>
                  </a:cubicBezTo>
                  <a:cubicBezTo>
                    <a:pt x="277" y="60"/>
                    <a:pt x="276" y="57"/>
                    <a:pt x="273" y="55"/>
                  </a:cubicBezTo>
                  <a:cubicBezTo>
                    <a:pt x="230" y="23"/>
                    <a:pt x="230" y="23"/>
                    <a:pt x="230" y="23"/>
                  </a:cubicBezTo>
                  <a:cubicBezTo>
                    <a:pt x="229" y="22"/>
                    <a:pt x="226" y="21"/>
                    <a:pt x="224" y="21"/>
                  </a:cubicBezTo>
                  <a:cubicBezTo>
                    <a:pt x="149" y="21"/>
                    <a:pt x="149" y="21"/>
                    <a:pt x="149" y="21"/>
                  </a:cubicBezTo>
                  <a:cubicBezTo>
                    <a:pt x="149" y="10"/>
                    <a:pt x="149" y="10"/>
                    <a:pt x="149" y="10"/>
                  </a:cubicBezTo>
                  <a:cubicBezTo>
                    <a:pt x="149" y="4"/>
                    <a:pt x="145" y="0"/>
                    <a:pt x="139" y="0"/>
                  </a:cubicBezTo>
                  <a:cubicBezTo>
                    <a:pt x="133" y="0"/>
                    <a:pt x="128" y="4"/>
                    <a:pt x="128" y="10"/>
                  </a:cubicBezTo>
                  <a:cubicBezTo>
                    <a:pt x="128" y="21"/>
                    <a:pt x="128" y="21"/>
                    <a:pt x="128" y="21"/>
                  </a:cubicBezTo>
                  <a:cubicBezTo>
                    <a:pt x="11" y="21"/>
                    <a:pt x="11" y="21"/>
                    <a:pt x="11" y="21"/>
                  </a:cubicBezTo>
                  <a:cubicBezTo>
                    <a:pt x="5" y="21"/>
                    <a:pt x="0" y="26"/>
                    <a:pt x="0" y="32"/>
                  </a:cubicBezTo>
                  <a:cubicBezTo>
                    <a:pt x="0" y="96"/>
                    <a:pt x="0" y="96"/>
                    <a:pt x="0" y="96"/>
                  </a:cubicBezTo>
                  <a:cubicBezTo>
                    <a:pt x="0" y="102"/>
                    <a:pt x="5" y="106"/>
                    <a:pt x="11" y="106"/>
                  </a:cubicBezTo>
                  <a:cubicBezTo>
                    <a:pt x="128" y="106"/>
                    <a:pt x="128" y="106"/>
                    <a:pt x="128" y="106"/>
                  </a:cubicBezTo>
                  <a:cubicBezTo>
                    <a:pt x="128" y="128"/>
                    <a:pt x="128" y="128"/>
                    <a:pt x="128" y="128"/>
                  </a:cubicBezTo>
                  <a:cubicBezTo>
                    <a:pt x="53" y="128"/>
                    <a:pt x="53" y="128"/>
                    <a:pt x="53" y="128"/>
                  </a:cubicBezTo>
                  <a:cubicBezTo>
                    <a:pt x="51" y="128"/>
                    <a:pt x="49" y="128"/>
                    <a:pt x="47" y="130"/>
                  </a:cubicBezTo>
                  <a:cubicBezTo>
                    <a:pt x="4" y="162"/>
                    <a:pt x="4" y="162"/>
                    <a:pt x="4" y="162"/>
                  </a:cubicBezTo>
                  <a:cubicBezTo>
                    <a:pt x="2" y="164"/>
                    <a:pt x="0" y="167"/>
                    <a:pt x="0" y="170"/>
                  </a:cubicBezTo>
                  <a:cubicBezTo>
                    <a:pt x="0" y="174"/>
                    <a:pt x="2" y="177"/>
                    <a:pt x="4" y="179"/>
                  </a:cubicBezTo>
                  <a:cubicBezTo>
                    <a:pt x="47" y="211"/>
                    <a:pt x="47" y="211"/>
                    <a:pt x="47" y="211"/>
                  </a:cubicBezTo>
                  <a:cubicBezTo>
                    <a:pt x="49" y="212"/>
                    <a:pt x="51" y="213"/>
                    <a:pt x="53" y="213"/>
                  </a:cubicBezTo>
                  <a:cubicBezTo>
                    <a:pt x="128" y="213"/>
                    <a:pt x="128" y="213"/>
                    <a:pt x="128" y="213"/>
                  </a:cubicBezTo>
                  <a:cubicBezTo>
                    <a:pt x="128" y="309"/>
                    <a:pt x="128" y="309"/>
                    <a:pt x="128" y="309"/>
                  </a:cubicBezTo>
                  <a:cubicBezTo>
                    <a:pt x="128" y="315"/>
                    <a:pt x="133" y="320"/>
                    <a:pt x="139" y="320"/>
                  </a:cubicBezTo>
                  <a:cubicBezTo>
                    <a:pt x="145" y="320"/>
                    <a:pt x="149" y="315"/>
                    <a:pt x="149" y="309"/>
                  </a:cubicBezTo>
                  <a:cubicBezTo>
                    <a:pt x="149" y="213"/>
                    <a:pt x="149" y="213"/>
                    <a:pt x="149" y="213"/>
                  </a:cubicBezTo>
                  <a:cubicBezTo>
                    <a:pt x="267" y="213"/>
                    <a:pt x="267" y="213"/>
                    <a:pt x="267" y="213"/>
                  </a:cubicBezTo>
                  <a:cubicBezTo>
                    <a:pt x="273" y="213"/>
                    <a:pt x="277" y="208"/>
                    <a:pt x="277" y="202"/>
                  </a:cubicBezTo>
                  <a:cubicBezTo>
                    <a:pt x="277" y="138"/>
                    <a:pt x="277" y="138"/>
                    <a:pt x="277" y="138"/>
                  </a:cubicBezTo>
                  <a:cubicBezTo>
                    <a:pt x="277" y="132"/>
                    <a:pt x="273" y="128"/>
                    <a:pt x="267" y="128"/>
                  </a:cubicBezTo>
                  <a:close/>
                  <a:moveTo>
                    <a:pt x="21" y="85"/>
                  </a:moveTo>
                  <a:cubicBezTo>
                    <a:pt x="21" y="42"/>
                    <a:pt x="21" y="42"/>
                    <a:pt x="21" y="42"/>
                  </a:cubicBezTo>
                  <a:cubicBezTo>
                    <a:pt x="220" y="42"/>
                    <a:pt x="220" y="42"/>
                    <a:pt x="220" y="42"/>
                  </a:cubicBezTo>
                  <a:cubicBezTo>
                    <a:pt x="249" y="64"/>
                    <a:pt x="249" y="64"/>
                    <a:pt x="249" y="64"/>
                  </a:cubicBezTo>
                  <a:cubicBezTo>
                    <a:pt x="220" y="85"/>
                    <a:pt x="220" y="85"/>
                    <a:pt x="220" y="85"/>
                  </a:cubicBezTo>
                  <a:lnTo>
                    <a:pt x="21" y="85"/>
                  </a:lnTo>
                  <a:close/>
                  <a:moveTo>
                    <a:pt x="256" y="192"/>
                  </a:moveTo>
                  <a:cubicBezTo>
                    <a:pt x="57" y="192"/>
                    <a:pt x="57" y="192"/>
                    <a:pt x="57" y="192"/>
                  </a:cubicBezTo>
                  <a:cubicBezTo>
                    <a:pt x="28" y="170"/>
                    <a:pt x="28" y="170"/>
                    <a:pt x="28" y="170"/>
                  </a:cubicBezTo>
                  <a:cubicBezTo>
                    <a:pt x="57" y="149"/>
                    <a:pt x="57" y="149"/>
                    <a:pt x="57" y="149"/>
                  </a:cubicBezTo>
                  <a:cubicBezTo>
                    <a:pt x="256" y="149"/>
                    <a:pt x="256" y="149"/>
                    <a:pt x="256" y="149"/>
                  </a:cubicBezTo>
                  <a:lnTo>
                    <a:pt x="256" y="1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07" name="Freeform 264">
              <a:extLst>
                <a:ext uri="{FF2B5EF4-FFF2-40B4-BE49-F238E27FC236}">
                  <a16:creationId xmlns:a16="http://schemas.microsoft.com/office/drawing/2014/main" id="{AB229C06-2265-FA6D-2321-2C2DDCD31BF8}"/>
                </a:ext>
              </a:extLst>
            </p:cNvPr>
            <p:cNvSpPr>
              <a:spLocks noEditPoints="1"/>
            </p:cNvSpPr>
            <p:nvPr/>
          </p:nvSpPr>
          <p:spPr bwMode="auto">
            <a:xfrm>
              <a:off x="5792" y="77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988524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419" err="1"/>
              <a:t>Deloitte’s</a:t>
            </a:r>
            <a:r>
              <a:rPr lang="es-419"/>
              <a:t> </a:t>
            </a:r>
            <a:r>
              <a:rPr lang="es-419" err="1"/>
              <a:t>Quartz</a:t>
            </a:r>
            <a:r>
              <a:rPr lang="es-419"/>
              <a:t> Atlas AI™ </a:t>
            </a:r>
            <a:r>
              <a:rPr lang="es-419" err="1"/>
              <a:t>for</a:t>
            </a:r>
            <a:r>
              <a:rPr lang="es-419"/>
              <a:t> </a:t>
            </a:r>
            <a:r>
              <a:rPr lang="es-419" err="1"/>
              <a:t>Agriculture</a:t>
            </a:r>
            <a:br>
              <a:rPr lang="es-419"/>
            </a:br>
            <a:br>
              <a:rPr lang="es-MX"/>
            </a:br>
            <a:endParaRPr lang="es-AR"/>
          </a:p>
        </p:txBody>
      </p:sp>
      <p:sp>
        <p:nvSpPr>
          <p:cNvPr id="2" name="Content Placeholder 2">
            <a:extLst>
              <a:ext uri="{FF2B5EF4-FFF2-40B4-BE49-F238E27FC236}">
                <a16:creationId xmlns:a16="http://schemas.microsoft.com/office/drawing/2014/main" id="{2ACEC91F-A35E-2BFC-0F3D-39AE6BAA3021}"/>
              </a:ext>
            </a:extLst>
          </p:cNvPr>
          <p:cNvSpPr txBox="1">
            <a:spLocks/>
          </p:cNvSpPr>
          <p:nvPr/>
        </p:nvSpPr>
        <p:spPr>
          <a:xfrm>
            <a:off x="501650" y="1406514"/>
            <a:ext cx="6506348" cy="2284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000">
                <a:solidFill>
                  <a:schemeClr val="bg1"/>
                </a:solidFill>
              </a:rPr>
              <a:t>Transforme sus esfuerzos de investigación y desarrollo con IA centrada en datos. La IA generativa (</a:t>
            </a:r>
            <a:r>
              <a:rPr lang="es-MX" sz="1000" err="1">
                <a:solidFill>
                  <a:schemeClr val="bg1"/>
                </a:solidFill>
              </a:rPr>
              <a:t>GenAI</a:t>
            </a:r>
            <a:r>
              <a:rPr lang="es-MX" sz="1000">
                <a:solidFill>
                  <a:schemeClr val="bg1"/>
                </a:solidFill>
              </a:rPr>
              <a:t>) puede ser una poderosa ayuda, ya que ayuda a las organizaciones agrícolas a reducir el tiempo y el esfuerzo que se necesita para desarrollar nuevos productos e innovaciones. </a:t>
            </a:r>
          </a:p>
          <a:p>
            <a:pPr marL="0" indent="0">
              <a:buNone/>
            </a:pPr>
            <a:r>
              <a:rPr lang="es-MX" sz="1000">
                <a:solidFill>
                  <a:schemeClr val="bg1"/>
                </a:solidFill>
              </a:rPr>
              <a:t>Deloitte y NVIDIA se unen para ofrecer una solución lista para usar que promueve la creación de conocimiento y mejora la eficacia de la investigación a través de la IA. Nuestra aplicación web sin código permite a los científicos descubrir conocimientos profundos, tomar decisiones bien informadas y aumentar la precisión de los experimentos, en horas, en lugar de años</a:t>
            </a:r>
          </a:p>
          <a:p>
            <a:endParaRPr lang="es-MX" sz="1000">
              <a:solidFill>
                <a:schemeClr val="bg1"/>
              </a:solidFill>
            </a:endParaRPr>
          </a:p>
          <a:p>
            <a:endParaRPr lang="es-419" sz="1000">
              <a:solidFill>
                <a:schemeClr val="bg1"/>
              </a:solidFill>
            </a:endParaRPr>
          </a:p>
          <a:p>
            <a:endParaRPr lang="es-419" sz="1000">
              <a:solidFill>
                <a:schemeClr val="bg1"/>
              </a:solidFill>
            </a:endParaRPr>
          </a:p>
          <a:p>
            <a:endParaRPr lang="es-419" sz="1000">
              <a:solidFill>
                <a:schemeClr val="bg1"/>
              </a:solidFill>
            </a:endParaRPr>
          </a:p>
        </p:txBody>
      </p:sp>
      <p:pic>
        <p:nvPicPr>
          <p:cNvPr id="4" name="Content Placeholder 12" descr="Chemicals outline">
            <a:extLst>
              <a:ext uri="{FF2B5EF4-FFF2-40B4-BE49-F238E27FC236}">
                <a16:creationId xmlns:a16="http://schemas.microsoft.com/office/drawing/2014/main" id="{E9D867F4-C346-43E0-9AD1-AA1F14D457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2028" y="4472857"/>
            <a:ext cx="532461" cy="532461"/>
          </a:xfrm>
          <a:prstGeom prst="rect">
            <a:avLst/>
          </a:prstGeom>
        </p:spPr>
      </p:pic>
      <p:pic>
        <p:nvPicPr>
          <p:cNvPr id="5" name="Graphic 4" descr="Target outline">
            <a:extLst>
              <a:ext uri="{FF2B5EF4-FFF2-40B4-BE49-F238E27FC236}">
                <a16:creationId xmlns:a16="http://schemas.microsoft.com/office/drawing/2014/main" id="{C09EA12C-8300-AC7A-C9B1-8AF8C9C32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8880" y="4455904"/>
            <a:ext cx="523309" cy="523309"/>
          </a:xfrm>
          <a:prstGeom prst="rect">
            <a:avLst/>
          </a:prstGeom>
        </p:spPr>
      </p:pic>
      <p:pic>
        <p:nvPicPr>
          <p:cNvPr id="6" name="Graphic 5" descr="Leaf outline">
            <a:extLst>
              <a:ext uri="{FF2B5EF4-FFF2-40B4-BE49-F238E27FC236}">
                <a16:creationId xmlns:a16="http://schemas.microsoft.com/office/drawing/2014/main" id="{72918D8C-8EF6-3561-560F-78E21FE79F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8555" y="3228330"/>
            <a:ext cx="463159" cy="463159"/>
          </a:xfrm>
          <a:prstGeom prst="rect">
            <a:avLst/>
          </a:prstGeom>
        </p:spPr>
      </p:pic>
      <p:pic>
        <p:nvPicPr>
          <p:cNvPr id="7" name="Graphic 6" descr="Bar graph with upward trend outline">
            <a:extLst>
              <a:ext uri="{FF2B5EF4-FFF2-40B4-BE49-F238E27FC236}">
                <a16:creationId xmlns:a16="http://schemas.microsoft.com/office/drawing/2014/main" id="{3DF79689-DC6F-BA5A-4C05-F02B330477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1329" y="3310817"/>
            <a:ext cx="463160" cy="463160"/>
          </a:xfrm>
          <a:prstGeom prst="rect">
            <a:avLst/>
          </a:prstGeom>
        </p:spPr>
      </p:pic>
      <p:sp>
        <p:nvSpPr>
          <p:cNvPr id="8" name="TextBox 7">
            <a:extLst>
              <a:ext uri="{FF2B5EF4-FFF2-40B4-BE49-F238E27FC236}">
                <a16:creationId xmlns:a16="http://schemas.microsoft.com/office/drawing/2014/main" id="{FA4E1849-1320-09E9-071F-ACA8345F591B}"/>
              </a:ext>
            </a:extLst>
          </p:cNvPr>
          <p:cNvSpPr txBox="1"/>
          <p:nvPr/>
        </p:nvSpPr>
        <p:spPr>
          <a:xfrm>
            <a:off x="657039" y="3827768"/>
            <a:ext cx="2580217"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Mejorar el seguimiento y el rendimiento de los cultivos</a:t>
            </a:r>
            <a:endParaRPr lang="es-419" sz="1000">
              <a:solidFill>
                <a:schemeClr val="bg1"/>
              </a:solidFill>
            </a:endParaRPr>
          </a:p>
        </p:txBody>
      </p:sp>
      <p:sp>
        <p:nvSpPr>
          <p:cNvPr id="9" name="TextBox 8">
            <a:extLst>
              <a:ext uri="{FF2B5EF4-FFF2-40B4-BE49-F238E27FC236}">
                <a16:creationId xmlns:a16="http://schemas.microsoft.com/office/drawing/2014/main" id="{EA588167-12FB-58E6-0643-7EAF18CA40A6}"/>
              </a:ext>
            </a:extLst>
          </p:cNvPr>
          <p:cNvSpPr txBox="1"/>
          <p:nvPr/>
        </p:nvSpPr>
        <p:spPr>
          <a:xfrm>
            <a:off x="657038" y="5080834"/>
            <a:ext cx="2580217"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Aumentar la vida media de los compuestos químicos</a:t>
            </a:r>
            <a:endParaRPr lang="es-419" sz="1000">
              <a:solidFill>
                <a:schemeClr val="bg1"/>
              </a:solidFill>
            </a:endParaRPr>
          </a:p>
        </p:txBody>
      </p:sp>
      <p:sp>
        <p:nvSpPr>
          <p:cNvPr id="10" name="TextBox 9">
            <a:extLst>
              <a:ext uri="{FF2B5EF4-FFF2-40B4-BE49-F238E27FC236}">
                <a16:creationId xmlns:a16="http://schemas.microsoft.com/office/drawing/2014/main" id="{312ECF7F-AB49-CC27-B059-DFFC0885EB84}"/>
              </a:ext>
            </a:extLst>
          </p:cNvPr>
          <p:cNvSpPr txBox="1"/>
          <p:nvPr/>
        </p:nvSpPr>
        <p:spPr>
          <a:xfrm>
            <a:off x="3068248" y="5003971"/>
            <a:ext cx="2023209"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Reaccionar de forma proactiva ante las enfermedades y mitigarlas.</a:t>
            </a:r>
            <a:endParaRPr lang="es-419" sz="1000">
              <a:solidFill>
                <a:schemeClr val="bg1"/>
              </a:solidFill>
            </a:endParaRPr>
          </a:p>
        </p:txBody>
      </p:sp>
      <p:sp>
        <p:nvSpPr>
          <p:cNvPr id="11" name="TextBox 10">
            <a:extLst>
              <a:ext uri="{FF2B5EF4-FFF2-40B4-BE49-F238E27FC236}">
                <a16:creationId xmlns:a16="http://schemas.microsoft.com/office/drawing/2014/main" id="{8314F282-86DD-303B-4D3D-03355D11E9E1}"/>
              </a:ext>
            </a:extLst>
          </p:cNvPr>
          <p:cNvSpPr txBox="1"/>
          <p:nvPr/>
        </p:nvSpPr>
        <p:spPr>
          <a:xfrm>
            <a:off x="3068248" y="3814104"/>
            <a:ext cx="2201009"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Disminuir los perfiles de toxicidad y la huella de carbono</a:t>
            </a:r>
          </a:p>
          <a:p>
            <a:pPr>
              <a:spcBef>
                <a:spcPts val="600"/>
              </a:spcBef>
              <a:buSzPct val="100000"/>
            </a:pPr>
            <a:endParaRPr lang="es-419" sz="1000">
              <a:solidFill>
                <a:schemeClr val="bg1"/>
              </a:solidFill>
            </a:endParaRPr>
          </a:p>
        </p:txBody>
      </p:sp>
      <p:pic>
        <p:nvPicPr>
          <p:cNvPr id="12" name="Graphic 11" descr="Dollar outline">
            <a:extLst>
              <a:ext uri="{FF2B5EF4-FFF2-40B4-BE49-F238E27FC236}">
                <a16:creationId xmlns:a16="http://schemas.microsoft.com/office/drawing/2014/main" id="{DAED8CF9-FFD4-2210-A8B8-9B4388B0A2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8631" y="3310817"/>
            <a:ext cx="463160" cy="463160"/>
          </a:xfrm>
          <a:prstGeom prst="rect">
            <a:avLst/>
          </a:prstGeom>
        </p:spPr>
      </p:pic>
      <p:pic>
        <p:nvPicPr>
          <p:cNvPr id="13" name="Graphic 12" descr="Caret Down with solid fill">
            <a:extLst>
              <a:ext uri="{FF2B5EF4-FFF2-40B4-BE49-F238E27FC236}">
                <a16:creationId xmlns:a16="http://schemas.microsoft.com/office/drawing/2014/main" id="{B6E58ABD-596C-805E-6536-6F812CC2D0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76651" y="4488486"/>
            <a:ext cx="523310" cy="523310"/>
          </a:xfrm>
          <a:prstGeom prst="rect">
            <a:avLst/>
          </a:prstGeom>
        </p:spPr>
      </p:pic>
      <p:sp>
        <p:nvSpPr>
          <p:cNvPr id="14" name="TextBox 13">
            <a:extLst>
              <a:ext uri="{FF2B5EF4-FFF2-40B4-BE49-F238E27FC236}">
                <a16:creationId xmlns:a16="http://schemas.microsoft.com/office/drawing/2014/main" id="{1109CE41-F82E-DD4C-FCD0-7C3FD48BC93A}"/>
              </a:ext>
            </a:extLst>
          </p:cNvPr>
          <p:cNvSpPr txBox="1"/>
          <p:nvPr/>
        </p:nvSpPr>
        <p:spPr>
          <a:xfrm>
            <a:off x="5508118" y="3846379"/>
            <a:ext cx="1945539"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Disminuya el tiempo y los costos de investigación</a:t>
            </a:r>
            <a:endParaRPr lang="es-419" sz="1000">
              <a:solidFill>
                <a:schemeClr val="bg1"/>
              </a:solidFill>
            </a:endParaRPr>
          </a:p>
        </p:txBody>
      </p:sp>
      <p:sp>
        <p:nvSpPr>
          <p:cNvPr id="15" name="TextBox 14">
            <a:extLst>
              <a:ext uri="{FF2B5EF4-FFF2-40B4-BE49-F238E27FC236}">
                <a16:creationId xmlns:a16="http://schemas.microsoft.com/office/drawing/2014/main" id="{6A73908D-683C-2FA6-F8A8-82A3A9B341FA}"/>
              </a:ext>
            </a:extLst>
          </p:cNvPr>
          <p:cNvSpPr txBox="1"/>
          <p:nvPr/>
        </p:nvSpPr>
        <p:spPr>
          <a:xfrm>
            <a:off x="5527285" y="5003971"/>
            <a:ext cx="1708555" cy="304800"/>
          </a:xfrm>
          <a:prstGeom prst="rect">
            <a:avLst/>
          </a:prstGeom>
          <a:noFill/>
        </p:spPr>
        <p:txBody>
          <a:bodyPr wrap="square" lIns="0" tIns="0" rIns="0" bIns="0" rtlCol="0">
            <a:noAutofit/>
          </a:bodyPr>
          <a:lstStyle/>
          <a:p>
            <a:pPr>
              <a:spcBef>
                <a:spcPts val="600"/>
              </a:spcBef>
              <a:buSzPct val="100000"/>
            </a:pPr>
            <a:r>
              <a:rPr lang="es-MX" sz="1000">
                <a:solidFill>
                  <a:schemeClr val="bg1"/>
                </a:solidFill>
              </a:rPr>
              <a:t>Reduzca los errores y la investigación sin salida</a:t>
            </a:r>
            <a:endParaRPr lang="es-419" sz="1000">
              <a:solidFill>
                <a:schemeClr val="bg1"/>
              </a:solidFill>
            </a:endParaRPr>
          </a:p>
        </p:txBody>
      </p:sp>
      <p:sp>
        <p:nvSpPr>
          <p:cNvPr id="16" name="TextBox 15">
            <a:extLst>
              <a:ext uri="{FF2B5EF4-FFF2-40B4-BE49-F238E27FC236}">
                <a16:creationId xmlns:a16="http://schemas.microsoft.com/office/drawing/2014/main" id="{971FA38C-0248-93C2-BE66-3D2BEE272EA0}"/>
              </a:ext>
            </a:extLst>
          </p:cNvPr>
          <p:cNvSpPr txBox="1"/>
          <p:nvPr/>
        </p:nvSpPr>
        <p:spPr>
          <a:xfrm>
            <a:off x="8015203" y="1113700"/>
            <a:ext cx="3556000" cy="5548433"/>
          </a:xfrm>
          <a:prstGeom prst="rect">
            <a:avLst/>
          </a:prstGeom>
          <a:noFill/>
        </p:spPr>
        <p:txBody>
          <a:bodyPr wrap="square" lIns="0" tIns="0" rIns="0" bIns="0" rtlCol="0">
            <a:noAutofit/>
          </a:bodyPr>
          <a:lstStyle/>
          <a:p>
            <a:pPr algn="l">
              <a:spcBef>
                <a:spcPts val="600"/>
              </a:spcBef>
              <a:buSzPct val="100000"/>
            </a:pPr>
            <a:r>
              <a:rPr lang="es-MX" sz="1000">
                <a:solidFill>
                  <a:schemeClr val="bg1"/>
                </a:solidFill>
              </a:rPr>
              <a:t>¿Como funciona?</a:t>
            </a:r>
          </a:p>
          <a:p>
            <a:pPr algn="l">
              <a:spcBef>
                <a:spcPts val="600"/>
              </a:spcBef>
              <a:buSzPct val="100000"/>
            </a:pPr>
            <a:endParaRPr lang="es-MX" sz="1000">
              <a:solidFill>
                <a:schemeClr val="bg1"/>
              </a:solidFill>
            </a:endParaRPr>
          </a:p>
          <a:p>
            <a:pPr marL="171450" indent="-171450">
              <a:spcBef>
                <a:spcPts val="600"/>
              </a:spcBef>
              <a:buSzPct val="100000"/>
              <a:buFont typeface="Arial" panose="020B0604020202020204" pitchFamily="34" charset="0"/>
              <a:buChar char="•"/>
            </a:pPr>
            <a:r>
              <a:rPr lang="es-419" sz="1000">
                <a:solidFill>
                  <a:schemeClr val="bg1"/>
                </a:solidFill>
              </a:rPr>
              <a:t>Gráfico de conocimiento: </a:t>
            </a:r>
            <a:r>
              <a:rPr lang="es-MX" sz="1000">
                <a:solidFill>
                  <a:schemeClr val="bg1"/>
                </a:solidFill>
              </a:rPr>
              <a:t>Genere conocimientos científicos conectando información de bases de datos de referencia patentadas y de ciencia abierta con modelos específicos de la industria</a:t>
            </a:r>
          </a:p>
          <a:p>
            <a:pPr marL="171450" indent="-171450">
              <a:spcBef>
                <a:spcPts val="600"/>
              </a:spcBef>
              <a:buSzPct val="100000"/>
              <a:buFont typeface="Arial" panose="020B0604020202020204" pitchFamily="34" charset="0"/>
              <a:buChar char="•"/>
            </a:pPr>
            <a:endParaRPr lang="es-MX" sz="1000">
              <a:solidFill>
                <a:schemeClr val="bg1"/>
              </a:solidFill>
            </a:endParaRPr>
          </a:p>
          <a:p>
            <a:pPr marL="171450" indent="-171450">
              <a:spcBef>
                <a:spcPts val="600"/>
              </a:spcBef>
              <a:buSzPct val="100000"/>
              <a:buFont typeface="Arial" panose="020B0604020202020204" pitchFamily="34" charset="0"/>
              <a:buChar char="•"/>
            </a:pPr>
            <a:r>
              <a:rPr lang="es-MX" sz="1000">
                <a:solidFill>
                  <a:schemeClr val="bg1"/>
                </a:solidFill>
              </a:rPr>
              <a:t>Modelo </a:t>
            </a:r>
            <a:r>
              <a:rPr lang="es-MX" sz="1000" err="1">
                <a:solidFill>
                  <a:schemeClr val="bg1"/>
                </a:solidFill>
              </a:rPr>
              <a:t>Linguistico</a:t>
            </a:r>
            <a:r>
              <a:rPr lang="es-MX" sz="1000">
                <a:solidFill>
                  <a:schemeClr val="bg1"/>
                </a:solidFill>
              </a:rPr>
              <a:t>: Sintetice datos, examine patrones, prediga comportamientos y sugiera nuevas hipótesis mientras fundamenta los modelos de IA para evitar alucinaciones o sesgos.</a:t>
            </a:r>
          </a:p>
          <a:p>
            <a:pPr marL="171450" indent="-171450">
              <a:spcBef>
                <a:spcPts val="600"/>
              </a:spcBef>
              <a:buSzPct val="100000"/>
              <a:buFont typeface="Arial" panose="020B0604020202020204" pitchFamily="34" charset="0"/>
              <a:buChar char="•"/>
            </a:pPr>
            <a:endParaRPr lang="es-419" sz="1000">
              <a:solidFill>
                <a:schemeClr val="bg1"/>
              </a:solidFill>
            </a:endParaRPr>
          </a:p>
          <a:p>
            <a:pPr marL="171450" indent="-171450">
              <a:spcBef>
                <a:spcPts val="600"/>
              </a:spcBef>
              <a:buSzPct val="100000"/>
              <a:buFont typeface="Arial" panose="020B0604020202020204" pitchFamily="34" charset="0"/>
              <a:buChar char="•"/>
            </a:pPr>
            <a:r>
              <a:rPr lang="es-419" sz="1000">
                <a:solidFill>
                  <a:schemeClr val="bg1"/>
                </a:solidFill>
              </a:rPr>
              <a:t>Canales científicos impulsados por IA: </a:t>
            </a:r>
            <a:r>
              <a:rPr lang="es-MX" sz="1000">
                <a:solidFill>
                  <a:schemeClr val="bg1"/>
                </a:solidFill>
              </a:rPr>
              <a:t>Simule rápidamente experimentos científicos completos y, a continuación, seleccione los hallazgos más prometedores para las pruebas de laboratorio húmedo</a:t>
            </a:r>
            <a:r>
              <a:rPr lang="en-US" sz="1000">
                <a:solidFill>
                  <a:schemeClr val="bg1"/>
                </a:solidFill>
              </a:rPr>
              <a:t>.</a:t>
            </a:r>
            <a:endParaRPr lang="es-MX" sz="1000">
              <a:solidFill>
                <a:schemeClr val="bg1"/>
              </a:solidFill>
            </a:endParaRPr>
          </a:p>
          <a:p>
            <a:pPr marL="171450" indent="-171450" algn="l">
              <a:spcBef>
                <a:spcPts val="600"/>
              </a:spcBef>
              <a:buSzPct val="100000"/>
              <a:buFont typeface="Arial" panose="020B0604020202020204" pitchFamily="34" charset="0"/>
              <a:buChar char="•"/>
            </a:pPr>
            <a:endParaRPr lang="es-MX" sz="1000">
              <a:solidFill>
                <a:schemeClr val="bg1"/>
              </a:solidFill>
            </a:endParaRPr>
          </a:p>
          <a:p>
            <a:pPr marL="171450" indent="-171450">
              <a:spcBef>
                <a:spcPts val="600"/>
              </a:spcBef>
              <a:buSzPct val="100000"/>
              <a:buFont typeface="Arial" panose="020B0604020202020204" pitchFamily="34" charset="0"/>
              <a:buChar char="•"/>
            </a:pPr>
            <a:r>
              <a:rPr lang="es-419" sz="1000">
                <a:solidFill>
                  <a:schemeClr val="bg1"/>
                </a:solidFill>
              </a:rPr>
              <a:t>Bucles de retroalimentación: </a:t>
            </a:r>
            <a:r>
              <a:rPr lang="es-MX" sz="1000">
                <a:solidFill>
                  <a:schemeClr val="bg1"/>
                </a:solidFill>
              </a:rPr>
              <a:t>Ingiera los resultados de las pruebas de laboratorio simuladas y húmedas en los modelos para enriquecer los datos y mejorar las capacidades predictivas.</a:t>
            </a:r>
          </a:p>
        </p:txBody>
      </p:sp>
    </p:spTree>
    <p:extLst>
      <p:ext uri="{BB962C8B-B14F-4D97-AF65-F5344CB8AC3E}">
        <p14:creationId xmlns:p14="http://schemas.microsoft.com/office/powerpoint/2010/main" val="4057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3">
            <a:extLst>
              <a:ext uri="{FF2B5EF4-FFF2-40B4-BE49-F238E27FC236}">
                <a16:creationId xmlns:a16="http://schemas.microsoft.com/office/drawing/2014/main" id="{B7079A97-25BC-0EE4-B205-1AB257F667D1}"/>
              </a:ext>
            </a:extLst>
          </p:cNvPr>
          <p:cNvSpPr>
            <a:spLocks noGrp="1"/>
          </p:cNvSpPr>
          <p:nvPr>
            <p:ph type="body" sz="quarter" idx="10" hasCustomPrompt="1"/>
          </p:nvPr>
        </p:nvSpPr>
        <p:spPr>
          <a:xfrm>
            <a:off x="1257177" y="1453382"/>
            <a:ext cx="6363616" cy="401835"/>
          </a:xfrm>
        </p:spPr>
        <p:txBody>
          <a:bodyPr/>
          <a:lstStyle>
            <a:lvl1pPr>
              <a:spcAft>
                <a:spcPts val="600"/>
              </a:spcAft>
              <a:defRPr sz="1800">
                <a:solidFill>
                  <a:srgbClr val="FFEC98"/>
                </a:solidFill>
              </a:defRPr>
            </a:lvl1pPr>
            <a:lvl2pPr>
              <a:spcAft>
                <a:spcPts val="600"/>
              </a:spcAft>
              <a:defRPr>
                <a:solidFill>
                  <a:srgbClr val="FFEC98"/>
                </a:solidFill>
              </a:defRPr>
            </a:lvl2pPr>
            <a:lvl3pPr>
              <a:defRPr>
                <a:solidFill>
                  <a:schemeClr val="bg1"/>
                </a:solidFill>
              </a:defRPr>
            </a:lvl3pPr>
            <a:lvl4pPr>
              <a:defRPr>
                <a:solidFill>
                  <a:schemeClr val="bg1"/>
                </a:solidFill>
              </a:defRPr>
            </a:lvl4pPr>
            <a:lvl5pPr>
              <a:defRPr>
                <a:solidFill>
                  <a:schemeClr val="bg1"/>
                </a:solidFill>
              </a:defRPr>
            </a:lvl5pPr>
          </a:lstStyle>
          <a:p>
            <a:pPr marL="285750" lvl="0" indent="-285750">
              <a:buFont typeface="Arial" panose="020B0604020202020204" pitchFamily="34" charset="0"/>
              <a:buChar char="•"/>
            </a:pPr>
            <a:r>
              <a:rPr lang="es-MX">
                <a:latin typeface="Open Sans" panose="020B0606030504020204" pitchFamily="34" charset="0"/>
              </a:rPr>
              <a:t>Desafíos al adoptar tecnologías en la Industria</a:t>
            </a:r>
          </a:p>
        </p:txBody>
      </p:sp>
      <p:sp>
        <p:nvSpPr>
          <p:cNvPr id="5" name="Text Placeholder 13">
            <a:extLst>
              <a:ext uri="{FF2B5EF4-FFF2-40B4-BE49-F238E27FC236}">
                <a16:creationId xmlns:a16="http://schemas.microsoft.com/office/drawing/2014/main" id="{927F0250-D447-1262-09EA-6AB1D51A5970}"/>
              </a:ext>
            </a:extLst>
          </p:cNvPr>
          <p:cNvSpPr>
            <a:spLocks noGrp="1"/>
          </p:cNvSpPr>
          <p:nvPr>
            <p:ph type="body" sz="quarter" idx="11" hasCustomPrompt="1"/>
          </p:nvPr>
        </p:nvSpPr>
        <p:spPr>
          <a:xfrm>
            <a:off x="1257177" y="1965351"/>
            <a:ext cx="6839258" cy="612775"/>
          </a:xfrm>
        </p:spPr>
        <p:txBody>
          <a:bodyPr/>
          <a:lstStyle>
            <a:lvl1pPr>
              <a:spcAft>
                <a:spcPts val="600"/>
              </a:spcAft>
              <a:defRPr sz="1800">
                <a:solidFill>
                  <a:srgbClr val="DE4D9C"/>
                </a:solidFill>
              </a:defRPr>
            </a:lvl1pPr>
            <a:lvl2pPr>
              <a:spcAft>
                <a:spcPts val="600"/>
              </a:spcAft>
              <a:defRPr>
                <a:solidFill>
                  <a:srgbClr val="DE4D9C"/>
                </a:solidFill>
              </a:defRPr>
            </a:lvl2pPr>
            <a:lvl3pPr>
              <a:defRPr>
                <a:solidFill>
                  <a:schemeClr val="bg1"/>
                </a:solidFill>
              </a:defRPr>
            </a:lvl3pPr>
            <a:lvl4pPr>
              <a:defRPr>
                <a:solidFill>
                  <a:schemeClr val="bg1"/>
                </a:solidFill>
              </a:defRPr>
            </a:lvl4pPr>
            <a:lvl5pPr>
              <a:defRPr>
                <a:solidFill>
                  <a:schemeClr val="bg1"/>
                </a:solidFill>
              </a:defRPr>
            </a:lvl5pPr>
          </a:lstStyle>
          <a:p>
            <a:pPr marL="285750" lvl="0" indent="-285750">
              <a:buFont typeface="Arial" panose="020B0604020202020204" pitchFamily="34" charset="0"/>
              <a:buChar char="•"/>
            </a:pPr>
            <a:r>
              <a:rPr lang="es-MX">
                <a:latin typeface="Open Sans" panose="020B0606030504020204" pitchFamily="34" charset="0"/>
              </a:rPr>
              <a:t>Aplicaciones tecnológicas para la industria agro y productiva</a:t>
            </a:r>
          </a:p>
        </p:txBody>
      </p:sp>
      <p:sp>
        <p:nvSpPr>
          <p:cNvPr id="6" name="Text Placeholder 13">
            <a:extLst>
              <a:ext uri="{FF2B5EF4-FFF2-40B4-BE49-F238E27FC236}">
                <a16:creationId xmlns:a16="http://schemas.microsoft.com/office/drawing/2014/main" id="{38915A71-1587-2B11-6882-5D1658D91F85}"/>
              </a:ext>
            </a:extLst>
          </p:cNvPr>
          <p:cNvSpPr txBox="1">
            <a:spLocks/>
          </p:cNvSpPr>
          <p:nvPr/>
        </p:nvSpPr>
        <p:spPr>
          <a:xfrm>
            <a:off x="1168400" y="2467992"/>
            <a:ext cx="7762536" cy="612775"/>
          </a:xfrm>
          <a:prstGeom prst="rect">
            <a:avLst/>
          </a:prstGeom>
        </p:spPr>
        <p:txBody>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kern="1200">
                <a:solidFill>
                  <a:srgbClr val="80AFD5"/>
                </a:solidFill>
                <a:latin typeface="+mn-lt"/>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400" kern="1200">
                <a:solidFill>
                  <a:srgbClr val="80AFD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a:latin typeface="Open Sans" panose="020B0606030504020204" pitchFamily="34" charset="0"/>
                <a:ea typeface="Open Sans" panose="020B0606030504020204" pitchFamily="34" charset="0"/>
                <a:cs typeface="Open Sans" panose="020B0606030504020204" pitchFamily="34" charset="0"/>
              </a:rPr>
              <a:t>Pilares y tendencias Fundamentales para la Transformación Digital</a:t>
            </a:r>
          </a:p>
        </p:txBody>
      </p:sp>
      <p:sp>
        <p:nvSpPr>
          <p:cNvPr id="7" name="Text Placeholder 13">
            <a:extLst>
              <a:ext uri="{FF2B5EF4-FFF2-40B4-BE49-F238E27FC236}">
                <a16:creationId xmlns:a16="http://schemas.microsoft.com/office/drawing/2014/main" id="{603AB6E2-EF76-18C1-DA08-C11323EDEEA3}"/>
              </a:ext>
            </a:extLst>
          </p:cNvPr>
          <p:cNvSpPr txBox="1">
            <a:spLocks/>
          </p:cNvSpPr>
          <p:nvPr/>
        </p:nvSpPr>
        <p:spPr>
          <a:xfrm>
            <a:off x="1257177" y="3121892"/>
            <a:ext cx="6363616" cy="612775"/>
          </a:xfrm>
          <a:prstGeom prst="rect">
            <a:avLst/>
          </a:prstGeom>
        </p:spPr>
        <p:txBody>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u="none" kern="1200">
                <a:solidFill>
                  <a:srgbClr val="41CDB3"/>
                </a:solidFill>
                <a:latin typeface="+mn-lt"/>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400" kern="1200">
                <a:solidFill>
                  <a:srgbClr val="41CDB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Puntos de dolor: </a:t>
            </a:r>
            <a:r>
              <a:rPr lang="en-US" sz="1600" err="1">
                <a:latin typeface="Open Sans" panose="020B0606030504020204" pitchFamily="34" charset="0"/>
                <a:ea typeface="Open Sans" panose="020B0606030504020204" pitchFamily="34" charset="0"/>
                <a:cs typeface="Open Sans" panose="020B0606030504020204" pitchFamily="34" charset="0"/>
              </a:rPr>
              <a:t>Disparadores</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13">
            <a:extLst>
              <a:ext uri="{FF2B5EF4-FFF2-40B4-BE49-F238E27FC236}">
                <a16:creationId xmlns:a16="http://schemas.microsoft.com/office/drawing/2014/main" id="{0AA47A95-FFF5-C1E5-784A-B201EBB99AAB}"/>
              </a:ext>
            </a:extLst>
          </p:cNvPr>
          <p:cNvSpPr txBox="1">
            <a:spLocks/>
          </p:cNvSpPr>
          <p:nvPr/>
        </p:nvSpPr>
        <p:spPr>
          <a:xfrm>
            <a:off x="1257177" y="3734667"/>
            <a:ext cx="6363616" cy="612775"/>
          </a:xfrm>
          <a:prstGeom prst="rect">
            <a:avLst/>
          </a:prstGeom>
        </p:spPr>
        <p:txBody>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1800" u="none" kern="1200">
                <a:solidFill>
                  <a:srgbClr val="A0C8D2"/>
                </a:solidFill>
                <a:latin typeface="+mn-lt"/>
                <a:ea typeface="+mn-ea"/>
                <a:cs typeface="+mn-cs"/>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400" kern="1200">
                <a:solidFill>
                  <a:srgbClr val="A0C8D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a:latin typeface="Open Sans" panose="020B0606030504020204" pitchFamily="34" charset="0"/>
                <a:ea typeface="Open Sans" panose="020B0606030504020204" pitchFamily="34" charset="0"/>
                <a:cs typeface="Open Sans" panose="020B0606030504020204" pitchFamily="34" charset="0"/>
              </a:rPr>
              <a:t>Tendencias tecnológicas hacia la transformación Digital</a:t>
            </a:r>
          </a:p>
          <a:p>
            <a:r>
              <a:rPr lang="es-ES_tradnl">
                <a:solidFill>
                  <a:srgbClr val="00B0F0"/>
                </a:solidFill>
                <a:latin typeface="Open Sans" panose="020B0606030504020204" pitchFamily="34" charset="0"/>
                <a:ea typeface="Open Sans" panose="020B0606030504020204" pitchFamily="34" charset="0"/>
                <a:cs typeface="Open Sans" panose="020B0606030504020204" pitchFamily="34" charset="0"/>
              </a:rPr>
              <a:t>Próximos Pasos</a:t>
            </a:r>
            <a:endParaRPr lang="en-US">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00582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6754635-9732-E260-B463-4A8DC577DCB6}"/>
              </a:ext>
            </a:extLst>
          </p:cNvPr>
          <p:cNvGraphicFramePr>
            <a:graphicFrameLocks noGrp="1"/>
          </p:cNvGraphicFramePr>
          <p:nvPr/>
        </p:nvGraphicFramePr>
        <p:xfrm>
          <a:off x="576074" y="1427463"/>
          <a:ext cx="3731831" cy="4130040"/>
        </p:xfrm>
        <a:graphic>
          <a:graphicData uri="http://schemas.openxmlformats.org/drawingml/2006/table">
            <a:tbl>
              <a:tblPr firstRow="1" bandRow="1">
                <a:tableStyleId>{5C22544A-7EE6-4342-B048-85BDC9FD1C3A}</a:tableStyleId>
              </a:tblPr>
              <a:tblGrid>
                <a:gridCol w="1680109">
                  <a:extLst>
                    <a:ext uri="{9D8B030D-6E8A-4147-A177-3AD203B41FA5}">
                      <a16:colId xmlns:a16="http://schemas.microsoft.com/office/drawing/2014/main" val="3039716418"/>
                    </a:ext>
                  </a:extLst>
                </a:gridCol>
                <a:gridCol w="2051722">
                  <a:extLst>
                    <a:ext uri="{9D8B030D-6E8A-4147-A177-3AD203B41FA5}">
                      <a16:colId xmlns:a16="http://schemas.microsoft.com/office/drawing/2014/main" val="2519683672"/>
                    </a:ext>
                  </a:extLst>
                </a:gridCol>
              </a:tblGrid>
              <a:tr h="1259873">
                <a:tc gridSpan="2">
                  <a:txBody>
                    <a:bodyPr/>
                    <a:lstStyle/>
                    <a:p>
                      <a:pPr>
                        <a:spcAft>
                          <a:spcPts val="600"/>
                        </a:spcAft>
                      </a:pPr>
                      <a:r>
                        <a:rPr lang="es-MX" altLang="en-US" sz="1400" b="0" i="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MODERNIZACIÓN DE PROCESOS DE NEGOCIO</a:t>
                      </a:r>
                    </a:p>
                    <a:p>
                      <a:pPr>
                        <a:spcAft>
                          <a:spcPts val="600"/>
                        </a:spcAft>
                      </a:pPr>
                      <a:r>
                        <a:rPr lang="en-US" altLang="en-US" sz="2400" spc="50">
                          <a:solidFill>
                            <a:schemeClr val="bg1"/>
                          </a:solidFill>
                          <a:latin typeface="Open Sans" panose="020B0606030504020204" pitchFamily="34" charset="0"/>
                        </a:rPr>
                        <a:t>Procesos de Negocio Inteligente</a:t>
                      </a: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r h="914400">
                <a:tc>
                  <a:txBody>
                    <a:bodyPr/>
                    <a:lstStyle/>
                    <a:p>
                      <a:r>
                        <a:rPr lang="en-US" sz="2400" b="1">
                          <a:solidFill>
                            <a:schemeClr val="bg1"/>
                          </a:solidFill>
                          <a:latin typeface="+mn-lt"/>
                          <a:ea typeface="Open Sans"/>
                          <a:cs typeface="Open Sans"/>
                        </a:rPr>
                        <a:t>AHORA</a:t>
                      </a:r>
                      <a:endParaRPr lang="en-US" sz="2400" b="1"/>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Las empresas necesitan más de los sistemas de registro</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6393394"/>
                  </a:ext>
                </a:extLst>
              </a:tr>
              <a:tr h="914400">
                <a:tc>
                  <a:txBody>
                    <a:bodyPr/>
                    <a:lstStyle/>
                    <a:p>
                      <a:r>
                        <a:rPr lang="en-US" sz="2400" b="1">
                          <a:solidFill>
                            <a:schemeClr val="bg1"/>
                          </a:solidFill>
                          <a:latin typeface="+mn-lt"/>
                          <a:ea typeface="Open Sans"/>
                          <a:cs typeface="Open Sans"/>
                        </a:rPr>
                        <a:t>NUEVO</a:t>
                      </a:r>
                      <a:endParaRPr lang="en-US" sz="2400" b="1"/>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La IA aumenta el núcleo y busca modernizar el sistema ERP actual.</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476175"/>
                  </a:ext>
                </a:extLst>
              </a:tr>
              <a:tr h="914400">
                <a:tc>
                  <a:txBody>
                    <a:bodyPr/>
                    <a:lstStyle/>
                    <a:p>
                      <a:r>
                        <a:rPr lang="en-US" sz="2400" b="1">
                          <a:solidFill>
                            <a:schemeClr val="bg1"/>
                          </a:solidFill>
                          <a:latin typeface="+mn-lt"/>
                          <a:ea typeface="Open Sans"/>
                          <a:cs typeface="Open Sans"/>
                        </a:rPr>
                        <a:t>PROXIMO</a:t>
                      </a: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defTabSz="914377">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Una mayor automatización crea oportunidades y riesgos potenciales</a:t>
                      </a:r>
                      <a:endParaRPr lang="en-US" sz="14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7169365"/>
                  </a:ext>
                </a:extLst>
              </a:tr>
            </a:tbl>
          </a:graphicData>
        </a:graphic>
      </p:graphicFrame>
      <p:sp>
        <p:nvSpPr>
          <p:cNvPr id="10" name="TextBox 9">
            <a:extLst>
              <a:ext uri="{FF2B5EF4-FFF2-40B4-BE49-F238E27FC236}">
                <a16:creationId xmlns:a16="http://schemas.microsoft.com/office/drawing/2014/main" id="{BB3207E4-A1F0-4FA2-AC90-D9922CE6EBF6}"/>
              </a:ext>
            </a:extLst>
          </p:cNvPr>
          <p:cNvSpPr txBox="1"/>
          <p:nvPr/>
        </p:nvSpPr>
        <p:spPr bwMode="gray">
          <a:xfrm>
            <a:off x="7804352" y="1950945"/>
            <a:ext cx="3811573" cy="1069188"/>
          </a:xfrm>
          <a:prstGeom prst="rect">
            <a:avLst/>
          </a:prstGeom>
        </p:spPr>
        <p:txBody>
          <a:bodyPr vert="horz" wrap="square" lIns="0" tIns="0" rIns="0" bIns="0" rtlCol="0" anchor="t" anchorCtr="0">
            <a:noAutofit/>
          </a:bodyPr>
          <a:lstStyle/>
          <a:p>
            <a:pPr>
              <a:lnSpc>
                <a:spcPct val="106000"/>
              </a:lnSpc>
              <a:defRPr/>
            </a:pPr>
            <a:r>
              <a:rPr lang="en-US" sz="1000">
                <a:solidFill>
                  <a:schemeClr val="bg1"/>
                </a:solidFill>
              </a:rPr>
              <a:t>DISTRIBUCIÓN AL POR MAYOR</a:t>
            </a:r>
          </a:p>
          <a:p>
            <a:pPr>
              <a:lnSpc>
                <a:spcPct val="106000"/>
              </a:lnSpc>
              <a:defRPr/>
            </a:pPr>
            <a:r>
              <a:rPr lang="en-US" sz="1400" b="1">
                <a:solidFill>
                  <a:schemeClr val="bg1"/>
                </a:solidFill>
                <a:ea typeface="Open Sans" panose="020B0606030504020204" pitchFamily="34" charset="0"/>
                <a:cs typeface="Open Sans" panose="020B0606030504020204" pitchFamily="34" charset="0"/>
              </a:rPr>
              <a:t>DISTRIBUCION DE INSUMOS Y MAQUINARIA AGRO</a:t>
            </a:r>
            <a:endParaRPr lang="en-US" sz="1400">
              <a:solidFill>
                <a:schemeClr val="bg1"/>
              </a:solidFill>
            </a:endParaRPr>
          </a:p>
          <a:p>
            <a:pPr defTabSz="914377">
              <a:defRPr/>
            </a:pPr>
            <a:r>
              <a:rPr lang="es-MX" sz="1100">
                <a:solidFill>
                  <a:schemeClr val="bg1"/>
                </a:solidFill>
              </a:rPr>
              <a:t>Un Importante mayorista y distribuidor de insumos eléctricos para maquinaria de uso pesado en el agro está incorporando la IA a sus catálogos de productos para potenciar ventas y atención al cliente, esto es importante ya que las ventas son personalizadas basándose en la estructura del negocio del proveedor y cliente.</a:t>
            </a:r>
            <a:endParaRPr lang="en-US" sz="1100">
              <a:solidFill>
                <a:schemeClr val="bg1"/>
              </a:solidFill>
            </a:endParaRPr>
          </a:p>
        </p:txBody>
      </p:sp>
      <p:sp>
        <p:nvSpPr>
          <p:cNvPr id="11" name="Data 10">
            <a:extLst>
              <a:ext uri="{FF2B5EF4-FFF2-40B4-BE49-F238E27FC236}">
                <a16:creationId xmlns:a16="http://schemas.microsoft.com/office/drawing/2014/main" id="{3408DE57-5A77-B6C7-5C27-E22D41988986}"/>
              </a:ext>
            </a:extLst>
          </p:cNvPr>
          <p:cNvSpPr/>
          <p:nvPr/>
        </p:nvSpPr>
        <p:spPr bwMode="gray">
          <a:xfrm>
            <a:off x="5246682" y="1714702"/>
            <a:ext cx="2057941" cy="1814589"/>
          </a:xfrm>
          <a:prstGeom prst="flowChartInputOutput">
            <a:avLst/>
          </a:prstGeom>
          <a:blipFill>
            <a:blip r:embed="rId2" cstate="email">
              <a:extLst>
                <a:ext uri="{BEBA8EAE-BF5A-486C-A8C5-ECC9F3942E4B}">
                  <a14:imgProps xmlns:a14="http://schemas.microsoft.com/office/drawing/2010/main">
                    <a14:imgLayer r:embed="rId3">
                      <a14:imgEffect>
                        <a14:colorTemperature colorTemp="10172"/>
                      </a14:imgEffect>
                      <a14:imgEffect>
                        <a14:saturation sat="52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TextBox 11">
            <a:extLst>
              <a:ext uri="{FF2B5EF4-FFF2-40B4-BE49-F238E27FC236}">
                <a16:creationId xmlns:a16="http://schemas.microsoft.com/office/drawing/2014/main" id="{86F1F7B6-1D8F-E8D1-7787-C78418A37C53}"/>
              </a:ext>
            </a:extLst>
          </p:cNvPr>
          <p:cNvSpPr txBox="1"/>
          <p:nvPr/>
        </p:nvSpPr>
        <p:spPr bwMode="gray">
          <a:xfrm>
            <a:off x="7304623" y="4048611"/>
            <a:ext cx="4311303" cy="879683"/>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SOFTWARE</a:t>
            </a:r>
          </a:p>
          <a:p>
            <a:pPr defTabSz="914377">
              <a:defRPr/>
            </a:pPr>
            <a:r>
              <a:rPr lang="en-US" sz="1400" b="1">
                <a:solidFill>
                  <a:schemeClr val="bg1"/>
                </a:solidFill>
                <a:ea typeface="Open Sans" panose="020B0606030504020204" pitchFamily="34" charset="0"/>
                <a:cs typeface="Open Sans" panose="020B0606030504020204" pitchFamily="34" charset="0"/>
              </a:rPr>
              <a:t>SOFTWARE ERP</a:t>
            </a:r>
            <a:endParaRPr lang="en-US" sz="1400">
              <a:solidFill>
                <a:schemeClr val="bg1"/>
              </a:solidFill>
            </a:endParaRPr>
          </a:p>
          <a:p>
            <a:pPr defTabSz="914377">
              <a:defRPr/>
            </a:pPr>
            <a:endParaRPr lang="en-US" sz="1100">
              <a:solidFill>
                <a:schemeClr val="bg1"/>
              </a:solidFill>
            </a:endParaRPr>
          </a:p>
          <a:p>
            <a:pPr defTabSz="914377">
              <a:defRPr/>
            </a:pPr>
            <a:r>
              <a:rPr lang="en-US" sz="1100" err="1">
                <a:solidFill>
                  <a:schemeClr val="bg1"/>
                </a:solidFill>
              </a:rPr>
              <a:t>Empresa</a:t>
            </a:r>
            <a:r>
              <a:rPr lang="en-US" sz="1100">
                <a:solidFill>
                  <a:schemeClr val="bg1"/>
                </a:solidFill>
              </a:rPr>
              <a:t> </a:t>
            </a:r>
            <a:r>
              <a:rPr lang="en-US" sz="1100" err="1">
                <a:solidFill>
                  <a:schemeClr val="bg1"/>
                </a:solidFill>
              </a:rPr>
              <a:t>lider</a:t>
            </a:r>
            <a:r>
              <a:rPr lang="en-US" sz="1100">
                <a:solidFill>
                  <a:schemeClr val="bg1"/>
                </a:solidFill>
              </a:rPr>
              <a:t> de software  de </a:t>
            </a:r>
            <a:r>
              <a:rPr lang="en-US" sz="1100" err="1">
                <a:solidFill>
                  <a:schemeClr val="bg1"/>
                </a:solidFill>
              </a:rPr>
              <a:t>Planificacion</a:t>
            </a:r>
            <a:r>
              <a:rPr lang="en-US" sz="1100">
                <a:solidFill>
                  <a:schemeClr val="bg1"/>
                </a:solidFill>
              </a:rPr>
              <a:t> de </a:t>
            </a:r>
            <a:r>
              <a:rPr lang="en-US" sz="1100" err="1">
                <a:solidFill>
                  <a:schemeClr val="bg1"/>
                </a:solidFill>
              </a:rPr>
              <a:t>Recursos</a:t>
            </a:r>
            <a:r>
              <a:rPr lang="en-US" sz="1100">
                <a:solidFill>
                  <a:schemeClr val="bg1"/>
                </a:solidFill>
              </a:rPr>
              <a:t> </a:t>
            </a:r>
            <a:r>
              <a:rPr lang="en-US" sz="1100" err="1">
                <a:solidFill>
                  <a:schemeClr val="bg1"/>
                </a:solidFill>
              </a:rPr>
              <a:t>Empresariales</a:t>
            </a:r>
            <a:r>
              <a:rPr lang="en-US" sz="1100">
                <a:solidFill>
                  <a:schemeClr val="bg1"/>
                </a:solidFill>
              </a:rPr>
              <a:t> (ERP) </a:t>
            </a:r>
            <a:r>
              <a:rPr lang="en-US" sz="1100" err="1">
                <a:solidFill>
                  <a:schemeClr val="bg1"/>
                </a:solidFill>
              </a:rPr>
              <a:t>está</a:t>
            </a:r>
            <a:r>
              <a:rPr lang="en-US" sz="1100">
                <a:solidFill>
                  <a:schemeClr val="bg1"/>
                </a:solidFill>
              </a:rPr>
              <a:t> </a:t>
            </a:r>
            <a:r>
              <a:rPr lang="en-US" sz="1100" err="1">
                <a:solidFill>
                  <a:schemeClr val="bg1"/>
                </a:solidFill>
              </a:rPr>
              <a:t>desarrollando</a:t>
            </a:r>
            <a:r>
              <a:rPr lang="en-US" sz="1100">
                <a:solidFill>
                  <a:schemeClr val="bg1"/>
                </a:solidFill>
              </a:rPr>
              <a:t> </a:t>
            </a:r>
            <a:r>
              <a:rPr lang="en-US" sz="1100" err="1">
                <a:solidFill>
                  <a:schemeClr val="bg1"/>
                </a:solidFill>
              </a:rPr>
              <a:t>agentes</a:t>
            </a:r>
            <a:r>
              <a:rPr lang="en-US" sz="1100">
                <a:solidFill>
                  <a:schemeClr val="bg1"/>
                </a:solidFill>
              </a:rPr>
              <a:t> de IA que </a:t>
            </a:r>
            <a:r>
              <a:rPr lang="en-US" sz="1100" err="1">
                <a:solidFill>
                  <a:schemeClr val="bg1"/>
                </a:solidFill>
              </a:rPr>
              <a:t>pueden</a:t>
            </a:r>
            <a:r>
              <a:rPr lang="en-US" sz="1100">
                <a:solidFill>
                  <a:schemeClr val="bg1"/>
                </a:solidFill>
              </a:rPr>
              <a:t> </a:t>
            </a:r>
            <a:r>
              <a:rPr lang="en-US" sz="1100" err="1">
                <a:solidFill>
                  <a:schemeClr val="bg1"/>
                </a:solidFill>
              </a:rPr>
              <a:t>gestionar</a:t>
            </a:r>
            <a:r>
              <a:rPr lang="en-US" sz="1100">
                <a:solidFill>
                  <a:schemeClr val="bg1"/>
                </a:solidFill>
              </a:rPr>
              <a:t> de forma </a:t>
            </a:r>
            <a:r>
              <a:rPr lang="en-US" sz="1100" err="1">
                <a:solidFill>
                  <a:schemeClr val="bg1"/>
                </a:solidFill>
              </a:rPr>
              <a:t>autónoma</a:t>
            </a:r>
            <a:r>
              <a:rPr lang="en-US" sz="1100">
                <a:solidFill>
                  <a:schemeClr val="bg1"/>
                </a:solidFill>
              </a:rPr>
              <a:t> </a:t>
            </a:r>
            <a:r>
              <a:rPr lang="en-US" sz="1100" err="1">
                <a:solidFill>
                  <a:schemeClr val="bg1"/>
                </a:solidFill>
              </a:rPr>
              <a:t>amplias</a:t>
            </a:r>
            <a:r>
              <a:rPr lang="en-US" sz="1100">
                <a:solidFill>
                  <a:schemeClr val="bg1"/>
                </a:solidFill>
              </a:rPr>
              <a:t> </a:t>
            </a:r>
            <a:r>
              <a:rPr lang="en-US" sz="1100" err="1">
                <a:solidFill>
                  <a:schemeClr val="bg1"/>
                </a:solidFill>
              </a:rPr>
              <a:t>franjas</a:t>
            </a:r>
            <a:r>
              <a:rPr lang="en-US" sz="1100">
                <a:solidFill>
                  <a:schemeClr val="bg1"/>
                </a:solidFill>
              </a:rPr>
              <a:t> de </a:t>
            </a:r>
            <a:r>
              <a:rPr lang="en-US" sz="1100" err="1">
                <a:solidFill>
                  <a:schemeClr val="bg1"/>
                </a:solidFill>
              </a:rPr>
              <a:t>los</a:t>
            </a:r>
            <a:r>
              <a:rPr lang="en-US" sz="1100">
                <a:solidFill>
                  <a:schemeClr val="bg1"/>
                </a:solidFill>
              </a:rPr>
              <a:t> </a:t>
            </a:r>
            <a:r>
              <a:rPr lang="en-US" sz="1100" err="1">
                <a:solidFill>
                  <a:schemeClr val="bg1"/>
                </a:solidFill>
              </a:rPr>
              <a:t>sistemas</a:t>
            </a:r>
            <a:r>
              <a:rPr lang="en-US" sz="1100">
                <a:solidFill>
                  <a:schemeClr val="bg1"/>
                </a:solidFill>
              </a:rPr>
              <a:t> </a:t>
            </a:r>
            <a:r>
              <a:rPr lang="en-US" sz="1100" err="1">
                <a:solidFill>
                  <a:schemeClr val="bg1"/>
                </a:solidFill>
              </a:rPr>
              <a:t>centrales</a:t>
            </a:r>
            <a:r>
              <a:rPr lang="en-US" sz="1100">
                <a:solidFill>
                  <a:schemeClr val="bg1"/>
                </a:solidFill>
              </a:rPr>
              <a:t> de las </a:t>
            </a:r>
            <a:r>
              <a:rPr lang="en-US" sz="1100" err="1">
                <a:solidFill>
                  <a:schemeClr val="bg1"/>
                </a:solidFill>
              </a:rPr>
              <a:t>empresas</a:t>
            </a:r>
            <a:r>
              <a:rPr lang="en-US" sz="1100">
                <a:solidFill>
                  <a:schemeClr val="bg1"/>
                </a:solidFill>
              </a:rPr>
              <a:t>, </a:t>
            </a:r>
            <a:r>
              <a:rPr lang="en-US" sz="1100" err="1">
                <a:solidFill>
                  <a:schemeClr val="bg1"/>
                </a:solidFill>
              </a:rPr>
              <a:t>esto</a:t>
            </a:r>
            <a:r>
              <a:rPr lang="en-US" sz="1100">
                <a:solidFill>
                  <a:schemeClr val="bg1"/>
                </a:solidFill>
              </a:rPr>
              <a:t> </a:t>
            </a:r>
            <a:r>
              <a:rPr lang="en-US" sz="1100" err="1">
                <a:solidFill>
                  <a:schemeClr val="bg1"/>
                </a:solidFill>
              </a:rPr>
              <a:t>permite</a:t>
            </a:r>
            <a:r>
              <a:rPr lang="en-US" sz="1100">
                <a:solidFill>
                  <a:schemeClr val="bg1"/>
                </a:solidFill>
              </a:rPr>
              <a:t> </a:t>
            </a:r>
            <a:r>
              <a:rPr lang="en-US" sz="1100" err="1">
                <a:solidFill>
                  <a:schemeClr val="bg1"/>
                </a:solidFill>
              </a:rPr>
              <a:t>llevar</a:t>
            </a:r>
            <a:r>
              <a:rPr lang="en-US" sz="1100">
                <a:solidFill>
                  <a:schemeClr val="bg1"/>
                </a:solidFill>
              </a:rPr>
              <a:t> a </a:t>
            </a:r>
            <a:r>
              <a:rPr lang="en-US" sz="1100" err="1">
                <a:solidFill>
                  <a:schemeClr val="bg1"/>
                </a:solidFill>
              </a:rPr>
              <a:t>nivel</a:t>
            </a:r>
            <a:r>
              <a:rPr lang="en-US" sz="1100">
                <a:solidFill>
                  <a:schemeClr val="bg1"/>
                </a:solidFill>
              </a:rPr>
              <a:t> de </a:t>
            </a:r>
            <a:r>
              <a:rPr lang="en-US" sz="1100" err="1">
                <a:solidFill>
                  <a:schemeClr val="bg1"/>
                </a:solidFill>
              </a:rPr>
              <a:t>organizacion</a:t>
            </a:r>
            <a:r>
              <a:rPr lang="en-US" sz="1100">
                <a:solidFill>
                  <a:schemeClr val="bg1"/>
                </a:solidFill>
              </a:rPr>
              <a:t> de </a:t>
            </a:r>
            <a:r>
              <a:rPr lang="en-US" sz="1100" err="1">
                <a:solidFill>
                  <a:schemeClr val="bg1"/>
                </a:solidFill>
              </a:rPr>
              <a:t>recursos</a:t>
            </a:r>
            <a:r>
              <a:rPr lang="en-US" sz="1100">
                <a:solidFill>
                  <a:schemeClr val="bg1"/>
                </a:solidFill>
              </a:rPr>
              <a:t> un </a:t>
            </a:r>
            <a:r>
              <a:rPr lang="en-US" sz="1100" err="1">
                <a:solidFill>
                  <a:schemeClr val="bg1"/>
                </a:solidFill>
              </a:rPr>
              <a:t>mejor</a:t>
            </a:r>
            <a:r>
              <a:rPr lang="en-US" sz="1100">
                <a:solidFill>
                  <a:schemeClr val="bg1"/>
                </a:solidFill>
              </a:rPr>
              <a:t> </a:t>
            </a:r>
            <a:r>
              <a:rPr lang="en-US" sz="1100" err="1">
                <a:solidFill>
                  <a:schemeClr val="bg1"/>
                </a:solidFill>
              </a:rPr>
              <a:t>aprovechamiento</a:t>
            </a:r>
            <a:r>
              <a:rPr lang="en-US" sz="1100">
                <a:solidFill>
                  <a:schemeClr val="bg1"/>
                </a:solidFill>
              </a:rPr>
              <a:t> de las </a:t>
            </a:r>
            <a:r>
              <a:rPr lang="en-US" sz="1100" err="1">
                <a:solidFill>
                  <a:schemeClr val="bg1"/>
                </a:solidFill>
              </a:rPr>
              <a:t>tecnologias</a:t>
            </a:r>
            <a:r>
              <a:rPr lang="en-US" sz="1100">
                <a:solidFill>
                  <a:schemeClr val="bg1"/>
                </a:solidFill>
              </a:rPr>
              <a:t> para </a:t>
            </a:r>
            <a:r>
              <a:rPr lang="en-US" sz="1100" err="1">
                <a:solidFill>
                  <a:schemeClr val="bg1"/>
                </a:solidFill>
              </a:rPr>
              <a:t>mitigar</a:t>
            </a:r>
            <a:r>
              <a:rPr lang="en-US" sz="1100">
                <a:solidFill>
                  <a:schemeClr val="bg1"/>
                </a:solidFill>
              </a:rPr>
              <a:t> </a:t>
            </a:r>
            <a:r>
              <a:rPr lang="en-US" sz="1100" err="1">
                <a:solidFill>
                  <a:schemeClr val="bg1"/>
                </a:solidFill>
              </a:rPr>
              <a:t>costos</a:t>
            </a:r>
            <a:r>
              <a:rPr lang="en-US" sz="1100">
                <a:solidFill>
                  <a:schemeClr val="bg1"/>
                </a:solidFill>
              </a:rPr>
              <a:t> y </a:t>
            </a:r>
            <a:r>
              <a:rPr lang="en-US" sz="1100" err="1">
                <a:solidFill>
                  <a:schemeClr val="bg1"/>
                </a:solidFill>
              </a:rPr>
              <a:t>errores</a:t>
            </a:r>
            <a:r>
              <a:rPr lang="en-US" sz="1100">
                <a:solidFill>
                  <a:schemeClr val="bg1"/>
                </a:solidFill>
              </a:rPr>
              <a:t> a la hora de </a:t>
            </a:r>
            <a:r>
              <a:rPr lang="en-US" sz="1100" err="1">
                <a:solidFill>
                  <a:schemeClr val="bg1"/>
                </a:solidFill>
              </a:rPr>
              <a:t>gestionar</a:t>
            </a:r>
            <a:r>
              <a:rPr lang="en-US" sz="1100">
                <a:solidFill>
                  <a:schemeClr val="bg1"/>
                </a:solidFill>
              </a:rPr>
              <a:t> las </a:t>
            </a:r>
            <a:r>
              <a:rPr lang="en-US" sz="1100" err="1">
                <a:solidFill>
                  <a:schemeClr val="bg1"/>
                </a:solidFill>
              </a:rPr>
              <a:t>operaciones</a:t>
            </a:r>
            <a:r>
              <a:rPr lang="en-US" sz="1100">
                <a:solidFill>
                  <a:schemeClr val="bg1"/>
                </a:solidFill>
              </a:rPr>
              <a:t> </a:t>
            </a:r>
            <a:r>
              <a:rPr lang="en-US" sz="1100" err="1">
                <a:solidFill>
                  <a:schemeClr val="bg1"/>
                </a:solidFill>
              </a:rPr>
              <a:t>productivas</a:t>
            </a:r>
            <a:r>
              <a:rPr lang="en-US" sz="1100">
                <a:solidFill>
                  <a:schemeClr val="bg1"/>
                </a:solidFill>
              </a:rPr>
              <a:t> del campo.</a:t>
            </a:r>
          </a:p>
        </p:txBody>
      </p:sp>
      <p:sp>
        <p:nvSpPr>
          <p:cNvPr id="15" name="Data 14">
            <a:extLst>
              <a:ext uri="{FF2B5EF4-FFF2-40B4-BE49-F238E27FC236}">
                <a16:creationId xmlns:a16="http://schemas.microsoft.com/office/drawing/2014/main" id="{1F6B3EE1-D61A-DC80-FA46-1DDE1AAC8C5D}"/>
              </a:ext>
            </a:extLst>
          </p:cNvPr>
          <p:cNvSpPr/>
          <p:nvPr/>
        </p:nvSpPr>
        <p:spPr bwMode="gray">
          <a:xfrm>
            <a:off x="4746951" y="3905009"/>
            <a:ext cx="2057941" cy="1814589"/>
          </a:xfrm>
          <a:prstGeom prst="flowChartInputOutput">
            <a:avLst/>
          </a:prstGeom>
          <a:blipFill>
            <a:blip r:embed="rId4" cstate="email">
              <a:extLst>
                <a:ext uri="{BEBA8EAE-BF5A-486C-A8C5-ECC9F3942E4B}">
                  <a14:imgProps xmlns:a14="http://schemas.microsoft.com/office/drawing/2010/main">
                    <a14:imgLayer r:embed="rId5">
                      <a14:imgEffect>
                        <a14:colorTemperature colorTemp="5601"/>
                      </a14:imgEffect>
                      <a14:imgEffect>
                        <a14:saturation sat="27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TextBox 16">
            <a:extLst>
              <a:ext uri="{FF2B5EF4-FFF2-40B4-BE49-F238E27FC236}">
                <a16:creationId xmlns:a16="http://schemas.microsoft.com/office/drawing/2014/main" id="{30127CEC-6E8A-2E7F-5129-1C8D124CF7BD}"/>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43270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B88F1-235A-EA52-0DFE-1822F51706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85B1E4-FE1C-80A8-A87D-2EE4FB924201}"/>
              </a:ext>
            </a:extLst>
          </p:cNvPr>
          <p:cNvSpPr>
            <a:spLocks noGrp="1"/>
          </p:cNvSpPr>
          <p:nvPr>
            <p:ph type="title"/>
          </p:nvPr>
        </p:nvSpPr>
        <p:spPr/>
        <p:txBody>
          <a:bodyPr/>
          <a:lstStyle/>
          <a:p>
            <a:r>
              <a:rPr lang="es-ES_tradnl">
                <a:solidFill>
                  <a:srgbClr val="FF0000"/>
                </a:solidFill>
              </a:rPr>
              <a:t>Pregunta de sondeo</a:t>
            </a:r>
          </a:p>
        </p:txBody>
      </p:sp>
      <p:sp>
        <p:nvSpPr>
          <p:cNvPr id="7" name="Rectangle 6">
            <a:extLst>
              <a:ext uri="{FF2B5EF4-FFF2-40B4-BE49-F238E27FC236}">
                <a16:creationId xmlns:a16="http://schemas.microsoft.com/office/drawing/2014/main" id="{5F9276F3-A69F-762D-EE25-E1C555F6CDB4}"/>
              </a:ext>
            </a:extLst>
          </p:cNvPr>
          <p:cNvSpPr/>
          <p:nvPr/>
        </p:nvSpPr>
        <p:spPr bwMode="gray">
          <a:xfrm>
            <a:off x="501650" y="1967844"/>
            <a:ext cx="7013575" cy="3258579"/>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ES_tradnl" sz="1600" b="1" i="0" u="none" strike="noStrike" kern="1200" cap="none" spc="0" normalizeH="0" baseline="0">
              <a:ln>
                <a:noFill/>
              </a:ln>
              <a:solidFill>
                <a:prstClr val="white"/>
              </a:solidFill>
              <a:effectLst/>
              <a:uLnTx/>
              <a:uFillTx/>
              <a:latin typeface="Calibri"/>
              <a:ea typeface="+mn-ea"/>
              <a:cs typeface="+mn-cs"/>
            </a:endParaRPr>
          </a:p>
        </p:txBody>
      </p:sp>
      <p:sp>
        <p:nvSpPr>
          <p:cNvPr id="8" name="Content Placeholder 2">
            <a:extLst>
              <a:ext uri="{FF2B5EF4-FFF2-40B4-BE49-F238E27FC236}">
                <a16:creationId xmlns:a16="http://schemas.microsoft.com/office/drawing/2014/main" id="{7965FB57-1C5B-1A3A-EA49-F1B9F78050B0}"/>
              </a:ext>
            </a:extLst>
          </p:cNvPr>
          <p:cNvSpPr txBox="1">
            <a:spLocks/>
          </p:cNvSpPr>
          <p:nvPr/>
        </p:nvSpPr>
        <p:spPr>
          <a:xfrm>
            <a:off x="671961" y="3023235"/>
            <a:ext cx="6672951" cy="2131471"/>
          </a:xfrm>
          <a:prstGeom prst="rect">
            <a:avLst/>
          </a:prstGeom>
        </p:spPr>
        <p:txBody>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41300" lvl="2" indent="-228600">
              <a:buNone/>
              <a:defRPr/>
            </a:pPr>
            <a:r>
              <a:rPr lang="es-ES_tradnl">
                <a:solidFill>
                  <a:prstClr val="black"/>
                </a:solidFill>
              </a:rPr>
              <a:t>A.	Identifico proactivamente nuevas </a:t>
            </a:r>
            <a:r>
              <a:rPr lang="es-ES_tradnl" b="1">
                <a:solidFill>
                  <a:prstClr val="black"/>
                </a:solidFill>
              </a:rPr>
              <a:t>necesidades y oportunidades</a:t>
            </a:r>
            <a:r>
              <a:rPr lang="es-ES_tradnl">
                <a:solidFill>
                  <a:prstClr val="black"/>
                </a:solidFill>
              </a:rPr>
              <a:t>
B.	Actuó rápidamente cuando detecto una </a:t>
            </a:r>
            <a:r>
              <a:rPr lang="es-ES_tradnl" b="1">
                <a:solidFill>
                  <a:prstClr val="black"/>
                </a:solidFill>
              </a:rPr>
              <a:t>necesidad emergente</a:t>
            </a:r>
            <a:r>
              <a:rPr lang="es-ES_tradnl">
                <a:solidFill>
                  <a:prstClr val="black"/>
                </a:solidFill>
              </a:rPr>
              <a:t>, aunque no esté completamente validada
C.	Me aseguro de que las </a:t>
            </a:r>
            <a:r>
              <a:rPr lang="es-ES_tradnl" b="1">
                <a:solidFill>
                  <a:prstClr val="black"/>
                </a:solidFill>
              </a:rPr>
              <a:t>necesidades estén bien definidas y documentadas</a:t>
            </a:r>
            <a:r>
              <a:rPr lang="es-ES_tradnl">
                <a:solidFill>
                  <a:prstClr val="black"/>
                </a:solidFill>
              </a:rPr>
              <a:t> antes de actuar
D.	Solo abordo necesidades cuando el </a:t>
            </a:r>
            <a:r>
              <a:rPr lang="es-ES_tradnl" b="1">
                <a:solidFill>
                  <a:prstClr val="black"/>
                </a:solidFill>
              </a:rPr>
              <a:t>impacto es critico </a:t>
            </a:r>
            <a:r>
              <a:rPr lang="es-ES_tradnl">
                <a:solidFill>
                  <a:prstClr val="black"/>
                </a:solidFill>
              </a:rPr>
              <a:t>y hay beneficios comprobados</a:t>
            </a:r>
            <a:endParaRPr kumimoji="0" lang="es-ES_tradnl" i="0" u="none" strike="noStrike" kern="1200" cap="none" spc="0" normalizeH="0" baseline="0">
              <a:ln>
                <a:noFill/>
              </a:ln>
              <a:solidFill>
                <a:prstClr val="black"/>
              </a:solidFill>
              <a:effectLst/>
              <a:uLnTx/>
              <a:uFillTx/>
              <a:latin typeface="Calibri"/>
              <a:ea typeface="+mn-ea"/>
              <a:cs typeface="Calibri Light" panose="020F0302020204030204" pitchFamily="34" charset="0"/>
            </a:endParaRPr>
          </a:p>
        </p:txBody>
      </p:sp>
      <p:sp>
        <p:nvSpPr>
          <p:cNvPr id="3" name="TextBox 2">
            <a:extLst>
              <a:ext uri="{FF2B5EF4-FFF2-40B4-BE49-F238E27FC236}">
                <a16:creationId xmlns:a16="http://schemas.microsoft.com/office/drawing/2014/main" id="{827925F8-2484-F13B-1AC8-0136970BB0A7}"/>
              </a:ext>
            </a:extLst>
          </p:cNvPr>
          <p:cNvSpPr txBox="1"/>
          <p:nvPr/>
        </p:nvSpPr>
        <p:spPr>
          <a:xfrm>
            <a:off x="671961" y="2153047"/>
            <a:ext cx="6100762" cy="369332"/>
          </a:xfrm>
          <a:prstGeom prst="rect">
            <a:avLst/>
          </a:prstGeom>
          <a:noFill/>
        </p:spPr>
        <p:txBody>
          <a:bodyPr wrap="square">
            <a:spAutoFit/>
          </a:bodyPr>
          <a:lstStyle/>
          <a:p>
            <a:r>
              <a:rPr lang="es-MX" b="1">
                <a:solidFill>
                  <a:srgbClr val="000000"/>
                </a:solidFill>
                <a:effectLst/>
              </a:rPr>
              <a:t>¿</a:t>
            </a:r>
            <a:r>
              <a:rPr lang="es-MX" b="1">
                <a:solidFill>
                  <a:srgbClr val="FF0000"/>
                </a:solidFill>
              </a:rPr>
              <a:t>E</a:t>
            </a:r>
            <a:r>
              <a:rPr lang="es-MX" b="1">
                <a:solidFill>
                  <a:srgbClr val="FF0000"/>
                </a:solidFill>
                <a:effectLst/>
              </a:rPr>
              <a:t>n qué procesos de negocio aplicaría esta tecnología?</a:t>
            </a:r>
            <a:endParaRPr lang="es-MX">
              <a:solidFill>
                <a:srgbClr val="FF0000"/>
              </a:solidFill>
            </a:endParaRPr>
          </a:p>
        </p:txBody>
      </p:sp>
      <p:pic>
        <p:nvPicPr>
          <p:cNvPr id="9" name="Picture 8" descr="A qr code on a white background&#10;&#10;AI-generated content may be incorrect.">
            <a:extLst>
              <a:ext uri="{FF2B5EF4-FFF2-40B4-BE49-F238E27FC236}">
                <a16:creationId xmlns:a16="http://schemas.microsoft.com/office/drawing/2014/main" id="{44399C31-8ED0-EBEB-E829-2B7BB7A96591}"/>
              </a:ext>
            </a:extLst>
          </p:cNvPr>
          <p:cNvPicPr>
            <a:picLocks noChangeAspect="1"/>
          </p:cNvPicPr>
          <p:nvPr/>
        </p:nvPicPr>
        <p:blipFill>
          <a:blip r:embed="rId3"/>
          <a:stretch>
            <a:fillRect/>
          </a:stretch>
        </p:blipFill>
        <p:spPr>
          <a:xfrm>
            <a:off x="5797121" y="317500"/>
            <a:ext cx="1494000" cy="1494000"/>
          </a:xfrm>
          <a:prstGeom prst="rect">
            <a:avLst/>
          </a:prstGeom>
        </p:spPr>
      </p:pic>
    </p:spTree>
    <p:extLst>
      <p:ext uri="{BB962C8B-B14F-4D97-AF65-F5344CB8AC3E}">
        <p14:creationId xmlns:p14="http://schemas.microsoft.com/office/powerpoint/2010/main" val="26697384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BFDF8-468D-5B57-C902-1907616EAA7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6D08C6-7889-9BBF-5AE2-EBF71C8A7D45}"/>
              </a:ext>
            </a:extLst>
          </p:cNvPr>
          <p:cNvPicPr>
            <a:picLocks noChangeAspect="1"/>
          </p:cNvPicPr>
          <p:nvPr/>
        </p:nvPicPr>
        <p:blipFill>
          <a:blip r:embed="rId2" cstate="email">
            <a:alphaModFix amt="41000"/>
            <a:extLst>
              <a:ext uri="{BEBA8EAE-BF5A-486C-A8C5-ECC9F3942E4B}">
                <a14:imgProps xmlns:a14="http://schemas.microsoft.com/office/drawing/2010/main">
                  <a14:imgLayer r:embed="rId3">
                    <a14:imgEffect>
                      <a14:artisticBlur radius="83"/>
                    </a14:imgEffect>
                  </a14:imgLayer>
                </a14:imgProps>
              </a:ext>
              <a:ext uri="{28A0092B-C50C-407E-A947-70E740481C1C}">
                <a14:useLocalDpi xmlns:a14="http://schemas.microsoft.com/office/drawing/2010/main"/>
              </a:ext>
            </a:extLst>
          </a:blip>
          <a:srcRect/>
          <a:stretch/>
        </p:blipFill>
        <p:spPr>
          <a:xfrm>
            <a:off x="1" y="0"/>
            <a:ext cx="12192000" cy="4055723"/>
          </a:xfrm>
          <a:prstGeom prst="rect">
            <a:avLst/>
          </a:prstGeom>
          <a:effectLst>
            <a:reflection stA="60000" endPos="73069" dir="5400000" sy="-100000" algn="bl" rotWithShape="0"/>
          </a:effectLst>
        </p:spPr>
      </p:pic>
      <p:sp>
        <p:nvSpPr>
          <p:cNvPr id="12" name="Oval 11">
            <a:extLst>
              <a:ext uri="{FF2B5EF4-FFF2-40B4-BE49-F238E27FC236}">
                <a16:creationId xmlns:a16="http://schemas.microsoft.com/office/drawing/2014/main" id="{69024BD4-9402-D7CE-CEB2-34B10030A701}"/>
              </a:ext>
            </a:extLst>
          </p:cNvPr>
          <p:cNvSpPr>
            <a:spLocks/>
          </p:cNvSpPr>
          <p:nvPr/>
        </p:nvSpPr>
        <p:spPr bwMode="gray">
          <a:xfrm>
            <a:off x="1722195" y="1731264"/>
            <a:ext cx="3153738" cy="3153738"/>
          </a:xfrm>
          <a:prstGeom prst="ellipse">
            <a:avLst/>
          </a:prstGeom>
          <a:blipFill>
            <a:blip r:embed="rId4"/>
            <a:srcRect/>
            <a:stretch>
              <a:fillRect l="-16944" t="-673" r="-106518" b="-1748"/>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Content Placeholder 1">
            <a:extLst>
              <a:ext uri="{FF2B5EF4-FFF2-40B4-BE49-F238E27FC236}">
                <a16:creationId xmlns:a16="http://schemas.microsoft.com/office/drawing/2014/main" id="{5BE92C75-0AD6-A1CF-1FB7-F35B2CBA1367}"/>
              </a:ext>
            </a:extLst>
          </p:cNvPr>
          <p:cNvSpPr txBox="1">
            <a:spLocks/>
          </p:cNvSpPr>
          <p:nvPr/>
        </p:nvSpPr>
        <p:spPr bwMode="gray">
          <a:xfrm>
            <a:off x="5607670" y="4432176"/>
            <a:ext cx="5729114" cy="176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pPr marL="171450" lvl="0" indent="-171450" algn="just">
              <a:lnSpc>
                <a:spcPct val="100000"/>
              </a:lnSpc>
              <a:spcAft>
                <a:spcPct val="0"/>
              </a:spcAft>
              <a:buSzTx/>
              <a:buFont typeface="Arial" panose="020B0604020202020204" pitchFamily="34" charset="0"/>
              <a:buChar char="•"/>
              <a:defRPr/>
            </a:pPr>
            <a:r>
              <a:rPr lang="es-MX" altLang="en-US" sz="1200" spc="0">
                <a:solidFill>
                  <a:schemeClr val="bg1"/>
                </a:solidFill>
                <a:latin typeface="Helvetica light"/>
                <a:ea typeface="Open Sans"/>
                <a:cs typeface="Open Sans"/>
              </a:rPr>
              <a:t>Construir una estrategia de datos para el ERP central que sea sostenible en el tiempo, con acciones precisas a corto, mediano y largo plazo para subsanar las brechas existentes y abordar la integración con el ERP</a:t>
            </a:r>
          </a:p>
          <a:p>
            <a:pPr marL="171450" lvl="0" indent="-171450" algn="just">
              <a:lnSpc>
                <a:spcPct val="100000"/>
              </a:lnSpc>
              <a:spcAft>
                <a:spcPct val="0"/>
              </a:spcAft>
              <a:buSzTx/>
              <a:buFont typeface="Arial" panose="020B0604020202020204" pitchFamily="34" charset="0"/>
              <a:buChar char="•"/>
              <a:defRPr/>
            </a:pPr>
            <a:endParaRPr lang="es-MX" altLang="en-US" sz="1200" spc="0">
              <a:solidFill>
                <a:schemeClr val="bg1"/>
              </a:solidFill>
              <a:latin typeface="Helvetica light"/>
              <a:ea typeface="Open Sans"/>
              <a:cs typeface="Open Sans"/>
            </a:endParaRPr>
          </a:p>
          <a:p>
            <a:pPr marL="171450" lvl="0" indent="-171450" algn="just">
              <a:lnSpc>
                <a:spcPct val="100000"/>
              </a:lnSpc>
              <a:spcAft>
                <a:spcPct val="0"/>
              </a:spcAft>
              <a:buSzTx/>
              <a:buFont typeface="Arial" panose="020B0604020202020204" pitchFamily="34" charset="0"/>
              <a:buChar char="•"/>
              <a:defRPr/>
            </a:pPr>
            <a:r>
              <a:rPr lang="es-MX" altLang="en-US" sz="1200" spc="0">
                <a:solidFill>
                  <a:schemeClr val="bg1"/>
                </a:solidFill>
                <a:latin typeface="Helvetica light"/>
                <a:ea typeface="Open Sans"/>
                <a:cs typeface="Open Sans"/>
              </a:rPr>
              <a:t>Diseñar a alto nivel una arquitectura de Estado Futuro para la gestión de datos en el ERP, definición de una Capa de Calidad de Datos, generación del modelo de Datos Maestros Financieros del ERP y componentes que soportarán la estrategia de implementación de un Dominio de Datos Financieros.</a:t>
            </a:r>
          </a:p>
          <a:p>
            <a:pPr lvl="0" algn="just">
              <a:lnSpc>
                <a:spcPct val="100000"/>
              </a:lnSpc>
              <a:spcAft>
                <a:spcPct val="0"/>
              </a:spcAft>
              <a:buSzTx/>
              <a:defRPr/>
            </a:pPr>
            <a:endParaRPr lang="en-US" altLang="en-US" sz="1200" spc="0">
              <a:solidFill>
                <a:schemeClr val="bg1"/>
              </a:solidFill>
              <a:latin typeface="Helvetica light"/>
              <a:ea typeface="Open Sans"/>
              <a:cs typeface="Open Sans"/>
            </a:endParaRPr>
          </a:p>
        </p:txBody>
      </p:sp>
      <p:sp>
        <p:nvSpPr>
          <p:cNvPr id="11" name="TextBox 10">
            <a:extLst>
              <a:ext uri="{FF2B5EF4-FFF2-40B4-BE49-F238E27FC236}">
                <a16:creationId xmlns:a16="http://schemas.microsoft.com/office/drawing/2014/main" id="{60C38147-4104-7A6C-04F1-B9A299EE1F9A}"/>
              </a:ext>
            </a:extLst>
          </p:cNvPr>
          <p:cNvSpPr txBox="1"/>
          <p:nvPr/>
        </p:nvSpPr>
        <p:spPr bwMode="gray">
          <a:xfrm>
            <a:off x="5607670" y="1795398"/>
            <a:ext cx="4608576" cy="2065491"/>
          </a:xfrm>
          <a:prstGeom prst="rect">
            <a:avLst/>
          </a:prstGeom>
        </p:spPr>
        <p:txBody>
          <a:bodyPr vert="horz" wrap="square" lIns="0" tIns="0" rIns="0" bIns="0" rtlCol="0" anchor="t" anchorCtr="0">
            <a:noAutofit/>
          </a:bodyPr>
          <a:lstStyle/>
          <a:p>
            <a:pPr>
              <a:lnSpc>
                <a:spcPct val="110000"/>
              </a:lnSpc>
              <a:spcAft>
                <a:spcPts val="600"/>
              </a:spcAft>
            </a:pPr>
            <a:r>
              <a:rPr lang="en-US" altLang="en-US">
                <a:solidFill>
                  <a:schemeClr val="bg1">
                    <a:lumMod val="85000"/>
                  </a:schemeClr>
                </a:solidFill>
              </a:rPr>
              <a:t>DEFINICIÓN DE UNA ESTRATEGIA </a:t>
            </a:r>
          </a:p>
          <a:p>
            <a:pPr>
              <a:lnSpc>
                <a:spcPct val="110000"/>
              </a:lnSpc>
              <a:spcAft>
                <a:spcPts val="600"/>
              </a:spcAft>
            </a:pPr>
            <a:r>
              <a:rPr lang="en-US" altLang="en-US" sz="4400" b="1">
                <a:solidFill>
                  <a:schemeClr val="bg1"/>
                </a:solidFill>
              </a:rPr>
              <a:t>Data Strategy</a:t>
            </a:r>
          </a:p>
        </p:txBody>
      </p:sp>
    </p:spTree>
    <p:extLst>
      <p:ext uri="{BB962C8B-B14F-4D97-AF65-F5344CB8AC3E}">
        <p14:creationId xmlns:p14="http://schemas.microsoft.com/office/powerpoint/2010/main" val="4239639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67967" y="6078853"/>
            <a:ext cx="11256645" cy="0"/>
          </a:xfrm>
          <a:custGeom>
            <a:avLst/>
            <a:gdLst/>
            <a:ahLst/>
            <a:cxnLst/>
            <a:rect l="l" t="t" r="r" b="b"/>
            <a:pathLst>
              <a:path w="11256645">
                <a:moveTo>
                  <a:pt x="0" y="0"/>
                </a:moveTo>
                <a:lnTo>
                  <a:pt x="11256060" y="0"/>
                </a:lnTo>
              </a:path>
            </a:pathLst>
          </a:custGeom>
          <a:ln w="12700">
            <a:solidFill>
              <a:srgbClr val="FFFFFF"/>
            </a:solidFill>
          </a:ln>
        </p:spPr>
        <p:txBody>
          <a:bodyPr wrap="square" lIns="0" tIns="0" rIns="0" bIns="0" rtlCol="0"/>
          <a:lstStyle/>
          <a:p>
            <a:endParaRPr/>
          </a:p>
        </p:txBody>
      </p:sp>
      <p:sp>
        <p:nvSpPr>
          <p:cNvPr id="4" name="object 4"/>
          <p:cNvSpPr/>
          <p:nvPr/>
        </p:nvSpPr>
        <p:spPr>
          <a:xfrm>
            <a:off x="527603" y="1774825"/>
            <a:ext cx="11256645" cy="0"/>
          </a:xfrm>
          <a:custGeom>
            <a:avLst/>
            <a:gdLst/>
            <a:ahLst/>
            <a:cxnLst/>
            <a:rect l="l" t="t" r="r" b="b"/>
            <a:pathLst>
              <a:path w="11256645">
                <a:moveTo>
                  <a:pt x="0" y="0"/>
                </a:moveTo>
                <a:lnTo>
                  <a:pt x="11256060" y="0"/>
                </a:lnTo>
              </a:path>
            </a:pathLst>
          </a:custGeom>
          <a:ln w="12700">
            <a:solidFill>
              <a:srgbClr val="FFFFFF"/>
            </a:solidFill>
          </a:ln>
        </p:spPr>
        <p:txBody>
          <a:bodyPr wrap="square" lIns="0" tIns="0" rIns="0" bIns="0" rtlCol="0"/>
          <a:lstStyle/>
          <a:p>
            <a:endParaRPr/>
          </a:p>
        </p:txBody>
      </p:sp>
      <p:sp>
        <p:nvSpPr>
          <p:cNvPr id="9" name="object 9"/>
          <p:cNvSpPr/>
          <p:nvPr/>
        </p:nvSpPr>
        <p:spPr>
          <a:xfrm>
            <a:off x="2659426" y="3328441"/>
            <a:ext cx="49530" cy="10160"/>
          </a:xfrm>
          <a:custGeom>
            <a:avLst/>
            <a:gdLst/>
            <a:ahLst/>
            <a:cxnLst/>
            <a:rect l="l" t="t" r="r" b="b"/>
            <a:pathLst>
              <a:path w="49530" h="10160">
                <a:moveTo>
                  <a:pt x="9753" y="2184"/>
                </a:moveTo>
                <a:lnTo>
                  <a:pt x="7556" y="0"/>
                </a:lnTo>
                <a:lnTo>
                  <a:pt x="4876" y="0"/>
                </a:lnTo>
                <a:lnTo>
                  <a:pt x="2197" y="0"/>
                </a:lnTo>
                <a:lnTo>
                  <a:pt x="0" y="2184"/>
                </a:lnTo>
                <a:lnTo>
                  <a:pt x="0" y="7556"/>
                </a:lnTo>
                <a:lnTo>
                  <a:pt x="2197" y="9740"/>
                </a:lnTo>
                <a:lnTo>
                  <a:pt x="7556" y="9740"/>
                </a:lnTo>
                <a:lnTo>
                  <a:pt x="9753" y="7556"/>
                </a:lnTo>
                <a:lnTo>
                  <a:pt x="9753" y="2184"/>
                </a:lnTo>
                <a:close/>
              </a:path>
              <a:path w="49530" h="10160">
                <a:moveTo>
                  <a:pt x="49530" y="2184"/>
                </a:moveTo>
                <a:lnTo>
                  <a:pt x="47332" y="0"/>
                </a:lnTo>
                <a:lnTo>
                  <a:pt x="41973" y="0"/>
                </a:lnTo>
                <a:lnTo>
                  <a:pt x="39789" y="2184"/>
                </a:lnTo>
                <a:lnTo>
                  <a:pt x="39789" y="7556"/>
                </a:lnTo>
                <a:lnTo>
                  <a:pt x="41973" y="9740"/>
                </a:lnTo>
                <a:lnTo>
                  <a:pt x="44653" y="9740"/>
                </a:lnTo>
                <a:lnTo>
                  <a:pt x="47332" y="9740"/>
                </a:lnTo>
                <a:lnTo>
                  <a:pt x="49530" y="7556"/>
                </a:lnTo>
                <a:lnTo>
                  <a:pt x="49530" y="2184"/>
                </a:lnTo>
                <a:close/>
              </a:path>
            </a:pathLst>
          </a:custGeom>
          <a:solidFill>
            <a:srgbClr val="0076A8"/>
          </a:solidFill>
        </p:spPr>
        <p:txBody>
          <a:bodyPr wrap="square" lIns="0" tIns="0" rIns="0" bIns="0" rtlCol="0"/>
          <a:lstStyle/>
          <a:p>
            <a:endParaRPr/>
          </a:p>
        </p:txBody>
      </p:sp>
      <p:sp>
        <p:nvSpPr>
          <p:cNvPr id="17" name="object 17"/>
          <p:cNvSpPr txBox="1"/>
          <p:nvPr/>
        </p:nvSpPr>
        <p:spPr>
          <a:xfrm>
            <a:off x="527603" y="1954129"/>
            <a:ext cx="10149922" cy="259045"/>
          </a:xfrm>
          <a:prstGeom prst="rect">
            <a:avLst/>
          </a:prstGeom>
        </p:spPr>
        <p:txBody>
          <a:bodyPr vert="horz" wrap="square" lIns="0" tIns="12700" rIns="0" bIns="0" rtlCol="0">
            <a:spAutoFit/>
          </a:bodyPr>
          <a:lstStyle/>
          <a:p>
            <a:pPr marL="12700">
              <a:lnSpc>
                <a:spcPct val="100000"/>
              </a:lnSpc>
              <a:spcBef>
                <a:spcPts val="100"/>
              </a:spcBef>
            </a:pPr>
            <a:r>
              <a:rPr lang="es-MX" sz="1600" b="1" spc="-10">
                <a:solidFill>
                  <a:srgbClr val="FFFFFF"/>
                </a:solidFill>
                <a:cs typeface="Calibri"/>
              </a:rPr>
              <a:t>Cuando </a:t>
            </a:r>
            <a:r>
              <a:rPr lang="es-MX" sz="1600" b="1" spc="-10" err="1">
                <a:solidFill>
                  <a:srgbClr val="FFFFFF"/>
                </a:solidFill>
                <a:cs typeface="Calibri"/>
              </a:rPr>
              <a:t>Finance</a:t>
            </a:r>
            <a:r>
              <a:rPr lang="es-MX" sz="1600" b="1" spc="-10">
                <a:solidFill>
                  <a:srgbClr val="FFFFFF"/>
                </a:solidFill>
                <a:cs typeface="Calibri"/>
              </a:rPr>
              <a:t> trata los datos como una prioridad de primer nivel, puede sobresalir en más de una dimensión.</a:t>
            </a:r>
            <a:endParaRPr sz="1600">
              <a:latin typeface="Calibri"/>
              <a:cs typeface="Calibri"/>
            </a:endParaRPr>
          </a:p>
        </p:txBody>
      </p:sp>
      <p:sp>
        <p:nvSpPr>
          <p:cNvPr id="18" name="object 18"/>
          <p:cNvSpPr txBox="1">
            <a:spLocks noGrp="1"/>
          </p:cNvSpPr>
          <p:nvPr>
            <p:ph type="title"/>
          </p:nvPr>
        </p:nvSpPr>
        <p:spPr>
          <a:xfrm>
            <a:off x="455294" y="379095"/>
            <a:ext cx="6418580" cy="628377"/>
          </a:xfrm>
          <a:prstGeom prst="rect">
            <a:avLst/>
          </a:prstGeom>
        </p:spPr>
        <p:txBody>
          <a:bodyPr vert="horz" wrap="square" lIns="0" tIns="12700" rIns="0" bIns="0" rtlCol="0">
            <a:spAutoFit/>
          </a:bodyPr>
          <a:lstStyle/>
          <a:p>
            <a:pPr marL="12700">
              <a:lnSpc>
                <a:spcPct val="100000"/>
              </a:lnSpc>
              <a:spcBef>
                <a:spcPts val="100"/>
              </a:spcBef>
            </a:pPr>
            <a:r>
              <a:rPr lang="es-MX" sz="4000">
                <a:solidFill>
                  <a:srgbClr val="FFFFFF"/>
                </a:solidFill>
                <a:latin typeface="+mj-lt"/>
              </a:rPr>
              <a:t>Enfoque integral: Data </a:t>
            </a:r>
            <a:r>
              <a:rPr lang="es-MX" sz="4000" err="1">
                <a:solidFill>
                  <a:srgbClr val="FFFFFF"/>
                </a:solidFill>
                <a:latin typeface="+mj-lt"/>
              </a:rPr>
              <a:t>Strategy</a:t>
            </a:r>
            <a:endParaRPr sz="4000" spc="-20">
              <a:solidFill>
                <a:srgbClr val="FFFFFF"/>
              </a:solidFill>
              <a:latin typeface="+mj-lt"/>
            </a:endParaRPr>
          </a:p>
        </p:txBody>
      </p:sp>
      <p:sp>
        <p:nvSpPr>
          <p:cNvPr id="19" name="object 19"/>
          <p:cNvSpPr txBox="1"/>
          <p:nvPr/>
        </p:nvSpPr>
        <p:spPr>
          <a:xfrm>
            <a:off x="575228" y="3708948"/>
            <a:ext cx="1497330" cy="841641"/>
          </a:xfrm>
          <a:prstGeom prst="rect">
            <a:avLst/>
          </a:prstGeom>
        </p:spPr>
        <p:txBody>
          <a:bodyPr vert="horz" wrap="square" lIns="0" tIns="11430" rIns="0" bIns="0" rtlCol="0">
            <a:spAutoFit/>
          </a:bodyPr>
          <a:lstStyle/>
          <a:p>
            <a:pPr marL="12700" marR="5080">
              <a:lnSpc>
                <a:spcPct val="113900"/>
              </a:lnSpc>
              <a:spcBef>
                <a:spcPts val="90"/>
              </a:spcBef>
            </a:pPr>
            <a:r>
              <a:rPr lang="es-MX" sz="1200" b="1" spc="-10">
                <a:solidFill>
                  <a:srgbClr val="43AF2A"/>
                </a:solidFill>
                <a:cs typeface="Calibri"/>
              </a:rPr>
              <a:t>Disponibilidad de datos: </a:t>
            </a:r>
            <a:r>
              <a:rPr lang="es-MX" sz="1200" spc="-10">
                <a:solidFill>
                  <a:srgbClr val="43AF2A"/>
                </a:solidFill>
                <a:cs typeface="Calibri"/>
              </a:rPr>
              <a:t>Información bajo demanda, dónde y cuándo se necesita.</a:t>
            </a:r>
            <a:endParaRPr sz="1000">
              <a:latin typeface="Calibri"/>
              <a:cs typeface="Calibri"/>
            </a:endParaRPr>
          </a:p>
        </p:txBody>
      </p:sp>
      <p:sp>
        <p:nvSpPr>
          <p:cNvPr id="20" name="object 20"/>
          <p:cNvSpPr txBox="1"/>
          <p:nvPr/>
        </p:nvSpPr>
        <p:spPr>
          <a:xfrm>
            <a:off x="2328781" y="3708948"/>
            <a:ext cx="1302385" cy="841641"/>
          </a:xfrm>
          <a:prstGeom prst="rect">
            <a:avLst/>
          </a:prstGeom>
        </p:spPr>
        <p:txBody>
          <a:bodyPr vert="horz" wrap="square" lIns="0" tIns="11430" rIns="0" bIns="0" rtlCol="0">
            <a:spAutoFit/>
          </a:bodyPr>
          <a:lstStyle/>
          <a:p>
            <a:pPr marL="12700" marR="5080">
              <a:lnSpc>
                <a:spcPct val="113900"/>
              </a:lnSpc>
              <a:spcBef>
                <a:spcPts val="90"/>
              </a:spcBef>
            </a:pPr>
            <a:r>
              <a:rPr lang="es-MX" sz="1200" b="1" spc="-10">
                <a:solidFill>
                  <a:srgbClr val="007DB6"/>
                </a:solidFill>
                <a:cs typeface="Calibri"/>
              </a:rPr>
              <a:t>Completitud de los datos: </a:t>
            </a:r>
            <a:r>
              <a:rPr lang="es-MX" sz="1200" spc="-10">
                <a:solidFill>
                  <a:srgbClr val="007DB6"/>
                </a:solidFill>
                <a:cs typeface="Calibri"/>
              </a:rPr>
              <a:t>Contar toda la historia en cada punto de contacto.</a:t>
            </a:r>
            <a:endParaRPr sz="1000">
              <a:latin typeface="Calibri"/>
              <a:cs typeface="Calibri"/>
            </a:endParaRPr>
          </a:p>
        </p:txBody>
      </p:sp>
      <p:sp>
        <p:nvSpPr>
          <p:cNvPr id="21" name="object 21"/>
          <p:cNvSpPr txBox="1"/>
          <p:nvPr/>
        </p:nvSpPr>
        <p:spPr>
          <a:xfrm>
            <a:off x="4082334" y="3708948"/>
            <a:ext cx="1543050" cy="1183657"/>
          </a:xfrm>
          <a:prstGeom prst="rect">
            <a:avLst/>
          </a:prstGeom>
        </p:spPr>
        <p:txBody>
          <a:bodyPr vert="horz" wrap="square" lIns="0" tIns="36830" rIns="0" bIns="0" rtlCol="0">
            <a:spAutoFit/>
          </a:bodyPr>
          <a:lstStyle/>
          <a:p>
            <a:pPr marL="12700">
              <a:lnSpc>
                <a:spcPct val="100000"/>
              </a:lnSpc>
              <a:spcBef>
                <a:spcPts val="290"/>
              </a:spcBef>
            </a:pPr>
            <a:r>
              <a:rPr lang="es-MX" sz="1200" b="1" spc="-10">
                <a:solidFill>
                  <a:srgbClr val="85BC24"/>
                </a:solidFill>
                <a:cs typeface="Calibri"/>
              </a:rPr>
              <a:t>Detalle de los datos:
</a:t>
            </a:r>
            <a:r>
              <a:rPr lang="es-MX" sz="1200" spc="-10">
                <a:solidFill>
                  <a:srgbClr val="85BC24"/>
                </a:solidFill>
                <a:cs typeface="Calibri"/>
              </a:rPr>
              <a:t>Información lo suficientemente granular como para tomar decisiones acertadas y oportunas</a:t>
            </a:r>
            <a:r>
              <a:rPr lang="es-MX" sz="1200" b="1" spc="-10">
                <a:solidFill>
                  <a:srgbClr val="85BC24"/>
                </a:solidFill>
                <a:cs typeface="Calibri"/>
              </a:rPr>
              <a:t>.</a:t>
            </a:r>
            <a:endParaRPr sz="1000">
              <a:latin typeface="Calibri"/>
              <a:cs typeface="Calibri"/>
            </a:endParaRPr>
          </a:p>
        </p:txBody>
      </p:sp>
      <p:sp>
        <p:nvSpPr>
          <p:cNvPr id="22" name="object 22"/>
          <p:cNvSpPr txBox="1"/>
          <p:nvPr/>
        </p:nvSpPr>
        <p:spPr>
          <a:xfrm>
            <a:off x="5835886" y="3708948"/>
            <a:ext cx="1574165" cy="1059008"/>
          </a:xfrm>
          <a:prstGeom prst="rect">
            <a:avLst/>
          </a:prstGeom>
        </p:spPr>
        <p:txBody>
          <a:bodyPr vert="horz" wrap="square" lIns="0" tIns="9525" rIns="0" bIns="0" rtlCol="0">
            <a:spAutoFit/>
          </a:bodyPr>
          <a:lstStyle/>
          <a:p>
            <a:pPr marL="12700" marR="5080">
              <a:lnSpc>
                <a:spcPct val="114799"/>
              </a:lnSpc>
              <a:spcBef>
                <a:spcPts val="75"/>
              </a:spcBef>
            </a:pPr>
            <a:r>
              <a:rPr lang="es-MX" sz="1200" b="1" spc="-10">
                <a:solidFill>
                  <a:srgbClr val="00ABAB"/>
                </a:solidFill>
                <a:cs typeface="Calibri"/>
              </a:rPr>
              <a:t>Estandarización de datos: </a:t>
            </a:r>
            <a:r>
              <a:rPr lang="es-MX" sz="1200" spc="-10">
                <a:solidFill>
                  <a:srgbClr val="00ABAB"/>
                </a:solidFill>
                <a:cs typeface="Calibri"/>
              </a:rPr>
              <a:t>Formatos y estándares coherentes, independientemente de la fuente o el uso.</a:t>
            </a:r>
            <a:endParaRPr sz="1000">
              <a:latin typeface="Calibri"/>
              <a:cs typeface="Calibri"/>
            </a:endParaRPr>
          </a:p>
        </p:txBody>
      </p:sp>
      <p:sp>
        <p:nvSpPr>
          <p:cNvPr id="23" name="object 23"/>
          <p:cNvSpPr txBox="1"/>
          <p:nvPr/>
        </p:nvSpPr>
        <p:spPr>
          <a:xfrm>
            <a:off x="7521060" y="3718043"/>
            <a:ext cx="2127965" cy="1485022"/>
          </a:xfrm>
          <a:prstGeom prst="rect">
            <a:avLst/>
          </a:prstGeom>
        </p:spPr>
        <p:txBody>
          <a:bodyPr vert="horz" wrap="square" lIns="0" tIns="22860" rIns="0" bIns="0" rtlCol="0">
            <a:spAutoFit/>
          </a:bodyPr>
          <a:lstStyle/>
          <a:p>
            <a:pPr marL="12700" marR="504825">
              <a:lnSpc>
                <a:spcPts val="1400"/>
              </a:lnSpc>
              <a:spcBef>
                <a:spcPts val="180"/>
              </a:spcBef>
            </a:pPr>
            <a:r>
              <a:rPr lang="es-MX" sz="1200" b="1" spc="-10">
                <a:solidFill>
                  <a:srgbClr val="046A38"/>
                </a:solidFill>
                <a:cs typeface="Calibri"/>
              </a:rPr>
              <a:t>Exactitud y credibilidad de los datos:
</a:t>
            </a:r>
            <a:r>
              <a:rPr lang="es-MX" sz="1200" spc="-10">
                <a:solidFill>
                  <a:srgbClr val="046A38"/>
                </a:solidFill>
                <a:cs typeface="Calibri"/>
              </a:rPr>
              <a:t>No solo datos precisos, sino información relevante y oportuna que las partes interesadas acuerden que es significativa.</a:t>
            </a:r>
            <a:endParaRPr sz="1000">
              <a:latin typeface="Calibri"/>
              <a:cs typeface="Calibri"/>
            </a:endParaRPr>
          </a:p>
        </p:txBody>
      </p:sp>
      <p:sp>
        <p:nvSpPr>
          <p:cNvPr id="24" name="object 24"/>
          <p:cNvSpPr txBox="1"/>
          <p:nvPr/>
        </p:nvSpPr>
        <p:spPr>
          <a:xfrm>
            <a:off x="9515278" y="2496892"/>
            <a:ext cx="2488565" cy="2343077"/>
          </a:xfrm>
          <a:prstGeom prst="rect">
            <a:avLst/>
          </a:prstGeom>
          <a:solidFill>
            <a:srgbClr val="85BC24"/>
          </a:solidFill>
        </p:spPr>
        <p:txBody>
          <a:bodyPr vert="horz" wrap="square" lIns="0" tIns="107950" rIns="0" bIns="0" rtlCol="0">
            <a:spAutoFit/>
          </a:bodyPr>
          <a:lstStyle/>
          <a:p>
            <a:pPr marL="190500" marR="281940">
              <a:lnSpc>
                <a:spcPct val="133300"/>
              </a:lnSpc>
              <a:spcBef>
                <a:spcPts val="850"/>
              </a:spcBef>
            </a:pPr>
            <a:r>
              <a:rPr lang="es-MX" sz="1000">
                <a:solidFill>
                  <a:srgbClr val="FFFFFF"/>
                </a:solidFill>
                <a:cs typeface="Calibri"/>
              </a:rPr>
              <a:t>El hilo conductor de estos imperativos es la necesidad de convertir los datos que tienes en información que puedas utilizar. Un enfoque integral como este puede elevar a las finanzas a un papel más estratégico dentro de la organización. El logro de estos objetivos requerirá un esfuerzo específico con el compromiso de liderazgo para ver y gestionar el panorama de </a:t>
            </a:r>
            <a:r>
              <a:rPr lang="es-MX" sz="1000" err="1">
                <a:solidFill>
                  <a:srgbClr val="FFFFFF"/>
                </a:solidFill>
                <a:cs typeface="Calibri"/>
              </a:rPr>
              <a:t>big</a:t>
            </a:r>
            <a:r>
              <a:rPr lang="es-MX" sz="1000">
                <a:solidFill>
                  <a:srgbClr val="FFFFFF"/>
                </a:solidFill>
                <a:cs typeface="Calibri"/>
              </a:rPr>
              <a:t> data.</a:t>
            </a:r>
            <a:endParaRPr sz="1000">
              <a:latin typeface="Calibri"/>
              <a:cs typeface="Calibri"/>
            </a:endParaRPr>
          </a:p>
        </p:txBody>
      </p:sp>
      <p:grpSp>
        <p:nvGrpSpPr>
          <p:cNvPr id="2" name="Graphic 4">
            <a:extLst>
              <a:ext uri="{FF2B5EF4-FFF2-40B4-BE49-F238E27FC236}">
                <a16:creationId xmlns:a16="http://schemas.microsoft.com/office/drawing/2014/main" id="{227A236D-6855-45F6-0997-76F14501A765}"/>
              </a:ext>
            </a:extLst>
          </p:cNvPr>
          <p:cNvGrpSpPr>
            <a:grpSpLocks noChangeAspect="1"/>
          </p:cNvGrpSpPr>
          <p:nvPr/>
        </p:nvGrpSpPr>
        <p:grpSpPr>
          <a:xfrm>
            <a:off x="2327145" y="2985093"/>
            <a:ext cx="638038" cy="637436"/>
            <a:chOff x="1952125" y="918179"/>
            <a:chExt cx="362313" cy="361971"/>
          </a:xfrm>
          <a:solidFill>
            <a:srgbClr val="0076A9"/>
          </a:solidFill>
        </p:grpSpPr>
        <p:sp>
          <p:nvSpPr>
            <p:cNvPr id="26" name="Graphic 4">
              <a:extLst>
                <a:ext uri="{FF2B5EF4-FFF2-40B4-BE49-F238E27FC236}">
                  <a16:creationId xmlns:a16="http://schemas.microsoft.com/office/drawing/2014/main" id="{339BB968-A2C3-4D16-C582-896F0C850D18}"/>
                </a:ext>
              </a:extLst>
            </p:cNvPr>
            <p:cNvSpPr/>
            <p:nvPr/>
          </p:nvSpPr>
          <p:spPr>
            <a:xfrm>
              <a:off x="2106123" y="1179922"/>
              <a:ext cx="5111" cy="5107"/>
            </a:xfrm>
            <a:custGeom>
              <a:avLst/>
              <a:gdLst>
                <a:gd name="connsiteX0" fmla="*/ 2556 w 5111"/>
                <a:gd name="connsiteY0" fmla="*/ 5107 h 5107"/>
                <a:gd name="connsiteX1" fmla="*/ 5112 w 5111"/>
                <a:gd name="connsiteY1" fmla="*/ 2554 h 5107"/>
                <a:gd name="connsiteX2" fmla="*/ 2556 w 5111"/>
                <a:gd name="connsiteY2" fmla="*/ 0 h 5107"/>
                <a:gd name="connsiteX3" fmla="*/ 0 w 5111"/>
                <a:gd name="connsiteY3" fmla="*/ 2554 h 5107"/>
                <a:gd name="connsiteX4" fmla="*/ 2556 w 5111"/>
                <a:gd name="connsiteY4" fmla="*/ 5107 h 5107"/>
                <a:gd name="connsiteX5" fmla="*/ 2556 w 5111"/>
                <a:gd name="connsiteY5" fmla="*/ 5107 h 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1" h="5107">
                  <a:moveTo>
                    <a:pt x="2556" y="5107"/>
                  </a:moveTo>
                  <a:cubicBezTo>
                    <a:pt x="3834" y="5107"/>
                    <a:pt x="5112" y="3830"/>
                    <a:pt x="5112" y="2554"/>
                  </a:cubicBezTo>
                  <a:cubicBezTo>
                    <a:pt x="5112" y="1277"/>
                    <a:pt x="3834" y="0"/>
                    <a:pt x="2556" y="0"/>
                  </a:cubicBezTo>
                  <a:cubicBezTo>
                    <a:pt x="1278" y="0"/>
                    <a:pt x="0" y="1277"/>
                    <a:pt x="0" y="2554"/>
                  </a:cubicBezTo>
                  <a:cubicBezTo>
                    <a:pt x="0" y="3830"/>
                    <a:pt x="1278" y="5107"/>
                    <a:pt x="2556" y="5107"/>
                  </a:cubicBezTo>
                  <a:lnTo>
                    <a:pt x="2556" y="5107"/>
                  </a:lnTo>
                  <a:close/>
                </a:path>
              </a:pathLst>
            </a:custGeom>
            <a:grpFill/>
            <a:ln w="6390" cap="flat">
              <a:noFill/>
              <a:prstDash val="solid"/>
              <a:miter/>
            </a:ln>
          </p:spPr>
          <p:txBody>
            <a:bodyPr rtlCol="0" anchor="ctr"/>
            <a:lstStyle/>
            <a:p>
              <a:endParaRPr lang="en-US"/>
            </a:p>
          </p:txBody>
        </p:sp>
        <p:sp>
          <p:nvSpPr>
            <p:cNvPr id="27" name="Graphic 4">
              <a:extLst>
                <a:ext uri="{FF2B5EF4-FFF2-40B4-BE49-F238E27FC236}">
                  <a16:creationId xmlns:a16="http://schemas.microsoft.com/office/drawing/2014/main" id="{6DB95546-ED99-2ED5-8E03-6958FEA73CDB}"/>
                </a:ext>
              </a:extLst>
            </p:cNvPr>
            <p:cNvSpPr/>
            <p:nvPr/>
          </p:nvSpPr>
          <p:spPr>
            <a:xfrm>
              <a:off x="2119542" y="1096292"/>
              <a:ext cx="5278" cy="5107"/>
            </a:xfrm>
            <a:custGeom>
              <a:avLst/>
              <a:gdLst>
                <a:gd name="connsiteX0" fmla="*/ 2556 w 5278"/>
                <a:gd name="connsiteY0" fmla="*/ 0 h 5107"/>
                <a:gd name="connsiteX1" fmla="*/ 0 w 5278"/>
                <a:gd name="connsiteY1" fmla="*/ 2554 h 5107"/>
                <a:gd name="connsiteX2" fmla="*/ 2556 w 5278"/>
                <a:gd name="connsiteY2" fmla="*/ 5107 h 5107"/>
                <a:gd name="connsiteX3" fmla="*/ 5112 w 5278"/>
                <a:gd name="connsiteY3" fmla="*/ 2554 h 5107"/>
                <a:gd name="connsiteX4" fmla="*/ 2556 w 5278"/>
                <a:gd name="connsiteY4" fmla="*/ 0 h 5107"/>
                <a:gd name="connsiteX5" fmla="*/ 2556 w 5278"/>
                <a:gd name="connsiteY5" fmla="*/ 0 h 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8" h="5107">
                  <a:moveTo>
                    <a:pt x="2556" y="0"/>
                  </a:moveTo>
                  <a:cubicBezTo>
                    <a:pt x="1278" y="0"/>
                    <a:pt x="0" y="1277"/>
                    <a:pt x="0" y="2554"/>
                  </a:cubicBezTo>
                  <a:cubicBezTo>
                    <a:pt x="0" y="3830"/>
                    <a:pt x="1278" y="5107"/>
                    <a:pt x="2556" y="5107"/>
                  </a:cubicBezTo>
                  <a:cubicBezTo>
                    <a:pt x="3834" y="5107"/>
                    <a:pt x="5112" y="3830"/>
                    <a:pt x="5112" y="2554"/>
                  </a:cubicBezTo>
                  <a:cubicBezTo>
                    <a:pt x="5751" y="1277"/>
                    <a:pt x="4473" y="0"/>
                    <a:pt x="2556" y="0"/>
                  </a:cubicBezTo>
                  <a:lnTo>
                    <a:pt x="2556" y="0"/>
                  </a:lnTo>
                  <a:close/>
                </a:path>
              </a:pathLst>
            </a:custGeom>
            <a:grpFill/>
            <a:ln w="6390" cap="flat">
              <a:noFill/>
              <a:prstDash val="solid"/>
              <a:miter/>
            </a:ln>
          </p:spPr>
          <p:txBody>
            <a:bodyPr rtlCol="0" anchor="ctr"/>
            <a:lstStyle/>
            <a:p>
              <a:endParaRPr lang="en-US"/>
            </a:p>
          </p:txBody>
        </p:sp>
        <p:sp>
          <p:nvSpPr>
            <p:cNvPr id="28" name="Graphic 4">
              <a:extLst>
                <a:ext uri="{FF2B5EF4-FFF2-40B4-BE49-F238E27FC236}">
                  <a16:creationId xmlns:a16="http://schemas.microsoft.com/office/drawing/2014/main" id="{18308408-704A-FBE0-19CD-A57C9D1E9E63}"/>
                </a:ext>
              </a:extLst>
            </p:cNvPr>
            <p:cNvSpPr/>
            <p:nvPr/>
          </p:nvSpPr>
          <p:spPr>
            <a:xfrm>
              <a:off x="2142379" y="1096930"/>
              <a:ext cx="5278" cy="5107"/>
            </a:xfrm>
            <a:custGeom>
              <a:avLst/>
              <a:gdLst>
                <a:gd name="connsiteX0" fmla="*/ 2722 w 5278"/>
                <a:gd name="connsiteY0" fmla="*/ 5107 h 5107"/>
                <a:gd name="connsiteX1" fmla="*/ 5278 w 5278"/>
                <a:gd name="connsiteY1" fmla="*/ 2554 h 5107"/>
                <a:gd name="connsiteX2" fmla="*/ 2722 w 5278"/>
                <a:gd name="connsiteY2" fmla="*/ 0 h 5107"/>
                <a:gd name="connsiteX3" fmla="*/ 2722 w 5278"/>
                <a:gd name="connsiteY3" fmla="*/ 0 h 5107"/>
                <a:gd name="connsiteX4" fmla="*/ 166 w 5278"/>
                <a:gd name="connsiteY4" fmla="*/ 2554 h 5107"/>
                <a:gd name="connsiteX5" fmla="*/ 2722 w 5278"/>
                <a:gd name="connsiteY5" fmla="*/ 5107 h 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8" h="5107">
                  <a:moveTo>
                    <a:pt x="2722" y="5107"/>
                  </a:moveTo>
                  <a:cubicBezTo>
                    <a:pt x="4000" y="5107"/>
                    <a:pt x="5278" y="3830"/>
                    <a:pt x="5278" y="2554"/>
                  </a:cubicBezTo>
                  <a:cubicBezTo>
                    <a:pt x="5278" y="1277"/>
                    <a:pt x="4000" y="0"/>
                    <a:pt x="2722" y="0"/>
                  </a:cubicBezTo>
                  <a:lnTo>
                    <a:pt x="2722" y="0"/>
                  </a:lnTo>
                  <a:cubicBezTo>
                    <a:pt x="1444" y="0"/>
                    <a:pt x="166" y="1277"/>
                    <a:pt x="166" y="2554"/>
                  </a:cubicBezTo>
                  <a:cubicBezTo>
                    <a:pt x="-473" y="3830"/>
                    <a:pt x="805" y="5107"/>
                    <a:pt x="2722" y="5107"/>
                  </a:cubicBezTo>
                  <a:close/>
                </a:path>
              </a:pathLst>
            </a:custGeom>
            <a:grpFill/>
            <a:ln w="6390" cap="flat">
              <a:noFill/>
              <a:prstDash val="solid"/>
              <a:miter/>
            </a:ln>
          </p:spPr>
          <p:txBody>
            <a:bodyPr rtlCol="0" anchor="ctr"/>
            <a:lstStyle/>
            <a:p>
              <a:endParaRPr lang="en-US"/>
            </a:p>
          </p:txBody>
        </p:sp>
        <p:sp>
          <p:nvSpPr>
            <p:cNvPr id="29" name="Graphic 4">
              <a:extLst>
                <a:ext uri="{FF2B5EF4-FFF2-40B4-BE49-F238E27FC236}">
                  <a16:creationId xmlns:a16="http://schemas.microsoft.com/office/drawing/2014/main" id="{CC6DF924-655B-85D9-3235-1FD60981D442}"/>
                </a:ext>
              </a:extLst>
            </p:cNvPr>
            <p:cNvSpPr/>
            <p:nvPr/>
          </p:nvSpPr>
          <p:spPr>
            <a:xfrm>
              <a:off x="2131044" y="1179922"/>
              <a:ext cx="5111" cy="5107"/>
            </a:xfrm>
            <a:custGeom>
              <a:avLst/>
              <a:gdLst>
                <a:gd name="connsiteX0" fmla="*/ 2556 w 5111"/>
                <a:gd name="connsiteY0" fmla="*/ 5107 h 5107"/>
                <a:gd name="connsiteX1" fmla="*/ 5112 w 5111"/>
                <a:gd name="connsiteY1" fmla="*/ 2554 h 5107"/>
                <a:gd name="connsiteX2" fmla="*/ 2556 w 5111"/>
                <a:gd name="connsiteY2" fmla="*/ 0 h 5107"/>
                <a:gd name="connsiteX3" fmla="*/ 0 w 5111"/>
                <a:gd name="connsiteY3" fmla="*/ 2554 h 5107"/>
                <a:gd name="connsiteX4" fmla="*/ 2556 w 5111"/>
                <a:gd name="connsiteY4" fmla="*/ 5107 h 5107"/>
                <a:gd name="connsiteX5" fmla="*/ 2556 w 5111"/>
                <a:gd name="connsiteY5" fmla="*/ 5107 h 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1" h="5107">
                  <a:moveTo>
                    <a:pt x="2556" y="5107"/>
                  </a:moveTo>
                  <a:cubicBezTo>
                    <a:pt x="3834" y="5107"/>
                    <a:pt x="5112" y="3830"/>
                    <a:pt x="5112" y="2554"/>
                  </a:cubicBezTo>
                  <a:cubicBezTo>
                    <a:pt x="5112" y="1277"/>
                    <a:pt x="3834" y="0"/>
                    <a:pt x="2556" y="0"/>
                  </a:cubicBezTo>
                  <a:cubicBezTo>
                    <a:pt x="1278" y="0"/>
                    <a:pt x="0" y="1277"/>
                    <a:pt x="0" y="2554"/>
                  </a:cubicBezTo>
                  <a:cubicBezTo>
                    <a:pt x="0" y="3830"/>
                    <a:pt x="1278" y="5107"/>
                    <a:pt x="2556" y="5107"/>
                  </a:cubicBezTo>
                  <a:lnTo>
                    <a:pt x="2556" y="5107"/>
                  </a:lnTo>
                  <a:close/>
                </a:path>
              </a:pathLst>
            </a:custGeom>
            <a:grpFill/>
            <a:ln w="6390" cap="flat">
              <a:noFill/>
              <a:prstDash val="solid"/>
              <a:miter/>
            </a:ln>
          </p:spPr>
          <p:txBody>
            <a:bodyPr rtlCol="0" anchor="ctr"/>
            <a:lstStyle/>
            <a:p>
              <a:endParaRPr lang="en-US"/>
            </a:p>
          </p:txBody>
        </p:sp>
        <p:sp>
          <p:nvSpPr>
            <p:cNvPr id="30" name="Graphic 4">
              <a:extLst>
                <a:ext uri="{FF2B5EF4-FFF2-40B4-BE49-F238E27FC236}">
                  <a16:creationId xmlns:a16="http://schemas.microsoft.com/office/drawing/2014/main" id="{B0D54703-50F5-5B1A-CAA1-332F7821BEDA}"/>
                </a:ext>
              </a:extLst>
            </p:cNvPr>
            <p:cNvSpPr/>
            <p:nvPr/>
          </p:nvSpPr>
          <p:spPr>
            <a:xfrm>
              <a:off x="2155964" y="1179922"/>
              <a:ext cx="5112" cy="5107"/>
            </a:xfrm>
            <a:custGeom>
              <a:avLst/>
              <a:gdLst>
                <a:gd name="connsiteX0" fmla="*/ 2556 w 5112"/>
                <a:gd name="connsiteY0" fmla="*/ 5107 h 5107"/>
                <a:gd name="connsiteX1" fmla="*/ 5112 w 5112"/>
                <a:gd name="connsiteY1" fmla="*/ 2554 h 5107"/>
                <a:gd name="connsiteX2" fmla="*/ 2556 w 5112"/>
                <a:gd name="connsiteY2" fmla="*/ 0 h 5107"/>
                <a:gd name="connsiteX3" fmla="*/ 0 w 5112"/>
                <a:gd name="connsiteY3" fmla="*/ 2554 h 5107"/>
                <a:gd name="connsiteX4" fmla="*/ 2556 w 5112"/>
                <a:gd name="connsiteY4" fmla="*/ 5107 h 5107"/>
                <a:gd name="connsiteX5" fmla="*/ 2556 w 5112"/>
                <a:gd name="connsiteY5" fmla="*/ 5107 h 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2" h="5107">
                  <a:moveTo>
                    <a:pt x="2556" y="5107"/>
                  </a:moveTo>
                  <a:cubicBezTo>
                    <a:pt x="3834" y="5107"/>
                    <a:pt x="5112" y="3830"/>
                    <a:pt x="5112" y="2554"/>
                  </a:cubicBezTo>
                  <a:cubicBezTo>
                    <a:pt x="5112" y="1277"/>
                    <a:pt x="3834" y="0"/>
                    <a:pt x="2556" y="0"/>
                  </a:cubicBezTo>
                  <a:cubicBezTo>
                    <a:pt x="1278" y="0"/>
                    <a:pt x="0" y="1277"/>
                    <a:pt x="0" y="2554"/>
                  </a:cubicBezTo>
                  <a:cubicBezTo>
                    <a:pt x="0" y="3830"/>
                    <a:pt x="1278" y="5107"/>
                    <a:pt x="2556" y="5107"/>
                  </a:cubicBezTo>
                  <a:lnTo>
                    <a:pt x="2556" y="5107"/>
                  </a:lnTo>
                  <a:close/>
                </a:path>
              </a:pathLst>
            </a:custGeom>
            <a:grpFill/>
            <a:ln w="6390" cap="flat">
              <a:noFill/>
              <a:prstDash val="solid"/>
              <a:miter/>
            </a:ln>
          </p:spPr>
          <p:txBody>
            <a:bodyPr rtlCol="0" anchor="ctr"/>
            <a:lstStyle/>
            <a:p>
              <a:endParaRPr lang="en-US"/>
            </a:p>
          </p:txBody>
        </p:sp>
        <p:sp>
          <p:nvSpPr>
            <p:cNvPr id="31" name="Graphic 4">
              <a:extLst>
                <a:ext uri="{FF2B5EF4-FFF2-40B4-BE49-F238E27FC236}">
                  <a16:creationId xmlns:a16="http://schemas.microsoft.com/office/drawing/2014/main" id="{CABBFFA0-FCC1-6D0C-2612-0C4E1AC48169}"/>
                </a:ext>
              </a:extLst>
            </p:cNvPr>
            <p:cNvSpPr/>
            <p:nvPr/>
          </p:nvSpPr>
          <p:spPr>
            <a:xfrm>
              <a:off x="2088870" y="1160132"/>
              <a:ext cx="89459" cy="43411"/>
            </a:xfrm>
            <a:custGeom>
              <a:avLst/>
              <a:gdLst>
                <a:gd name="connsiteX0" fmla="*/ 0 w 89459"/>
                <a:gd name="connsiteY0" fmla="*/ 43411 h 43411"/>
                <a:gd name="connsiteX1" fmla="*/ 89459 w 89459"/>
                <a:gd name="connsiteY1" fmla="*/ 43411 h 43411"/>
                <a:gd name="connsiteX2" fmla="*/ 89459 w 89459"/>
                <a:gd name="connsiteY2" fmla="*/ 0 h 43411"/>
                <a:gd name="connsiteX3" fmla="*/ 0 w 89459"/>
                <a:gd name="connsiteY3" fmla="*/ 0 h 43411"/>
                <a:gd name="connsiteX4" fmla="*/ 0 w 89459"/>
                <a:gd name="connsiteY4" fmla="*/ 43411 h 43411"/>
                <a:gd name="connsiteX5" fmla="*/ 69650 w 89459"/>
                <a:gd name="connsiteY5" fmla="*/ 11491 h 43411"/>
                <a:gd name="connsiteX6" fmla="*/ 78596 w 89459"/>
                <a:gd name="connsiteY6" fmla="*/ 22344 h 43411"/>
                <a:gd name="connsiteX7" fmla="*/ 69650 w 89459"/>
                <a:gd name="connsiteY7" fmla="*/ 31281 h 43411"/>
                <a:gd name="connsiteX8" fmla="*/ 58788 w 89459"/>
                <a:gd name="connsiteY8" fmla="*/ 22344 h 43411"/>
                <a:gd name="connsiteX9" fmla="*/ 67733 w 89459"/>
                <a:gd name="connsiteY9" fmla="*/ 11491 h 43411"/>
                <a:gd name="connsiteX10" fmla="*/ 69650 w 89459"/>
                <a:gd name="connsiteY10" fmla="*/ 11491 h 43411"/>
                <a:gd name="connsiteX11" fmla="*/ 44730 w 89459"/>
                <a:gd name="connsiteY11" fmla="*/ 11491 h 43411"/>
                <a:gd name="connsiteX12" fmla="*/ 53675 w 89459"/>
                <a:gd name="connsiteY12" fmla="*/ 22344 h 43411"/>
                <a:gd name="connsiteX13" fmla="*/ 44730 w 89459"/>
                <a:gd name="connsiteY13" fmla="*/ 31281 h 43411"/>
                <a:gd name="connsiteX14" fmla="*/ 33867 w 89459"/>
                <a:gd name="connsiteY14" fmla="*/ 22344 h 43411"/>
                <a:gd name="connsiteX15" fmla="*/ 42813 w 89459"/>
                <a:gd name="connsiteY15" fmla="*/ 11491 h 43411"/>
                <a:gd name="connsiteX16" fmla="*/ 44730 w 89459"/>
                <a:gd name="connsiteY16" fmla="*/ 11491 h 43411"/>
                <a:gd name="connsiteX17" fmla="*/ 19809 w 89459"/>
                <a:gd name="connsiteY17" fmla="*/ 12130 h 43411"/>
                <a:gd name="connsiteX18" fmla="*/ 30033 w 89459"/>
                <a:gd name="connsiteY18" fmla="*/ 22344 h 43411"/>
                <a:gd name="connsiteX19" fmla="*/ 19809 w 89459"/>
                <a:gd name="connsiteY19" fmla="*/ 32558 h 43411"/>
                <a:gd name="connsiteX20" fmla="*/ 9585 w 89459"/>
                <a:gd name="connsiteY20" fmla="*/ 22344 h 43411"/>
                <a:gd name="connsiteX21" fmla="*/ 9585 w 89459"/>
                <a:gd name="connsiteY21" fmla="*/ 22344 h 43411"/>
                <a:gd name="connsiteX22" fmla="*/ 19809 w 89459"/>
                <a:gd name="connsiteY22" fmla="*/ 12130 h 43411"/>
                <a:gd name="connsiteX23" fmla="*/ 19809 w 89459"/>
                <a:gd name="connsiteY23" fmla="*/ 12130 h 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59" h="43411">
                  <a:moveTo>
                    <a:pt x="0" y="43411"/>
                  </a:moveTo>
                  <a:lnTo>
                    <a:pt x="89459" y="43411"/>
                  </a:lnTo>
                  <a:lnTo>
                    <a:pt x="89459" y="0"/>
                  </a:lnTo>
                  <a:lnTo>
                    <a:pt x="0" y="0"/>
                  </a:lnTo>
                  <a:lnTo>
                    <a:pt x="0" y="43411"/>
                  </a:lnTo>
                  <a:close/>
                  <a:moveTo>
                    <a:pt x="69650" y="11491"/>
                  </a:moveTo>
                  <a:cubicBezTo>
                    <a:pt x="75401" y="12130"/>
                    <a:pt x="79235" y="16598"/>
                    <a:pt x="78596" y="22344"/>
                  </a:cubicBezTo>
                  <a:cubicBezTo>
                    <a:pt x="77957" y="27451"/>
                    <a:pt x="74123" y="31281"/>
                    <a:pt x="69650" y="31281"/>
                  </a:cubicBezTo>
                  <a:cubicBezTo>
                    <a:pt x="63899" y="31920"/>
                    <a:pt x="59427" y="27451"/>
                    <a:pt x="58788" y="22344"/>
                  </a:cubicBezTo>
                  <a:cubicBezTo>
                    <a:pt x="58148" y="16598"/>
                    <a:pt x="62622" y="12130"/>
                    <a:pt x="67733" y="11491"/>
                  </a:cubicBezTo>
                  <a:cubicBezTo>
                    <a:pt x="68372" y="11491"/>
                    <a:pt x="69011" y="11491"/>
                    <a:pt x="69650" y="11491"/>
                  </a:cubicBezTo>
                  <a:close/>
                  <a:moveTo>
                    <a:pt x="44730" y="11491"/>
                  </a:moveTo>
                  <a:cubicBezTo>
                    <a:pt x="50480" y="12130"/>
                    <a:pt x="54314" y="16598"/>
                    <a:pt x="53675" y="22344"/>
                  </a:cubicBezTo>
                  <a:cubicBezTo>
                    <a:pt x="53037" y="27451"/>
                    <a:pt x="49203" y="31281"/>
                    <a:pt x="44730" y="31281"/>
                  </a:cubicBezTo>
                  <a:cubicBezTo>
                    <a:pt x="38979" y="31920"/>
                    <a:pt x="34506" y="27451"/>
                    <a:pt x="33867" y="22344"/>
                  </a:cubicBezTo>
                  <a:cubicBezTo>
                    <a:pt x="33228" y="16598"/>
                    <a:pt x="37701" y="12130"/>
                    <a:pt x="42813" y="11491"/>
                  </a:cubicBezTo>
                  <a:cubicBezTo>
                    <a:pt x="44091" y="11491"/>
                    <a:pt x="44091" y="11491"/>
                    <a:pt x="44730" y="11491"/>
                  </a:cubicBezTo>
                  <a:close/>
                  <a:moveTo>
                    <a:pt x="19809" y="12130"/>
                  </a:moveTo>
                  <a:cubicBezTo>
                    <a:pt x="25560" y="12130"/>
                    <a:pt x="30033" y="16598"/>
                    <a:pt x="30033" y="22344"/>
                  </a:cubicBezTo>
                  <a:cubicBezTo>
                    <a:pt x="30033" y="28089"/>
                    <a:pt x="25560" y="32558"/>
                    <a:pt x="19809" y="32558"/>
                  </a:cubicBezTo>
                  <a:cubicBezTo>
                    <a:pt x="14058" y="32558"/>
                    <a:pt x="9585" y="28089"/>
                    <a:pt x="9585" y="22344"/>
                  </a:cubicBezTo>
                  <a:cubicBezTo>
                    <a:pt x="9585" y="22344"/>
                    <a:pt x="9585" y="22344"/>
                    <a:pt x="9585" y="22344"/>
                  </a:cubicBezTo>
                  <a:cubicBezTo>
                    <a:pt x="9585" y="16598"/>
                    <a:pt x="14058" y="12130"/>
                    <a:pt x="19809" y="12130"/>
                  </a:cubicBezTo>
                  <a:cubicBezTo>
                    <a:pt x="19809" y="12130"/>
                    <a:pt x="19809" y="12130"/>
                    <a:pt x="19809" y="12130"/>
                  </a:cubicBezTo>
                  <a:close/>
                </a:path>
              </a:pathLst>
            </a:custGeom>
            <a:grpFill/>
            <a:ln w="6390" cap="flat">
              <a:noFill/>
              <a:prstDash val="solid"/>
              <a:miter/>
            </a:ln>
          </p:spPr>
          <p:txBody>
            <a:bodyPr rtlCol="0" anchor="ctr"/>
            <a:lstStyle/>
            <a:p>
              <a:endParaRPr lang="en-US"/>
            </a:p>
          </p:txBody>
        </p:sp>
        <p:sp>
          <p:nvSpPr>
            <p:cNvPr id="32" name="Graphic 4">
              <a:extLst>
                <a:ext uri="{FF2B5EF4-FFF2-40B4-BE49-F238E27FC236}">
                  <a16:creationId xmlns:a16="http://schemas.microsoft.com/office/drawing/2014/main" id="{16376808-F9BA-E05D-8A4A-84C1F40CFE30}"/>
                </a:ext>
              </a:extLst>
            </p:cNvPr>
            <p:cNvSpPr/>
            <p:nvPr/>
          </p:nvSpPr>
          <p:spPr>
            <a:xfrm>
              <a:off x="2088870" y="994148"/>
              <a:ext cx="89459" cy="43411"/>
            </a:xfrm>
            <a:custGeom>
              <a:avLst/>
              <a:gdLst>
                <a:gd name="connsiteX0" fmla="*/ 0 w 89459"/>
                <a:gd name="connsiteY0" fmla="*/ 43411 h 43411"/>
                <a:gd name="connsiteX1" fmla="*/ 89459 w 89459"/>
                <a:gd name="connsiteY1" fmla="*/ 43411 h 43411"/>
                <a:gd name="connsiteX2" fmla="*/ 89459 w 89459"/>
                <a:gd name="connsiteY2" fmla="*/ 0 h 43411"/>
                <a:gd name="connsiteX3" fmla="*/ 0 w 89459"/>
                <a:gd name="connsiteY3" fmla="*/ 0 h 43411"/>
                <a:gd name="connsiteX4" fmla="*/ 0 w 89459"/>
                <a:gd name="connsiteY4" fmla="*/ 43411 h 43411"/>
                <a:gd name="connsiteX5" fmla="*/ 44730 w 89459"/>
                <a:gd name="connsiteY5" fmla="*/ 11491 h 43411"/>
                <a:gd name="connsiteX6" fmla="*/ 54954 w 89459"/>
                <a:gd name="connsiteY6" fmla="*/ 21706 h 43411"/>
                <a:gd name="connsiteX7" fmla="*/ 44730 w 89459"/>
                <a:gd name="connsiteY7" fmla="*/ 31920 h 43411"/>
                <a:gd name="connsiteX8" fmla="*/ 34506 w 89459"/>
                <a:gd name="connsiteY8" fmla="*/ 21706 h 43411"/>
                <a:gd name="connsiteX9" fmla="*/ 44730 w 89459"/>
                <a:gd name="connsiteY9" fmla="*/ 11491 h 43411"/>
                <a:gd name="connsiteX10" fmla="*/ 44730 w 89459"/>
                <a:gd name="connsiteY10" fmla="*/ 11491 h 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459" h="43411">
                  <a:moveTo>
                    <a:pt x="0" y="43411"/>
                  </a:moveTo>
                  <a:lnTo>
                    <a:pt x="89459" y="43411"/>
                  </a:lnTo>
                  <a:lnTo>
                    <a:pt x="89459" y="0"/>
                  </a:lnTo>
                  <a:lnTo>
                    <a:pt x="0" y="0"/>
                  </a:lnTo>
                  <a:lnTo>
                    <a:pt x="0" y="43411"/>
                  </a:lnTo>
                  <a:close/>
                  <a:moveTo>
                    <a:pt x="44730" y="11491"/>
                  </a:moveTo>
                  <a:cubicBezTo>
                    <a:pt x="50480" y="11491"/>
                    <a:pt x="54954" y="15960"/>
                    <a:pt x="54954" y="21706"/>
                  </a:cubicBezTo>
                  <a:cubicBezTo>
                    <a:pt x="54954" y="27451"/>
                    <a:pt x="50480" y="31920"/>
                    <a:pt x="44730" y="31920"/>
                  </a:cubicBezTo>
                  <a:cubicBezTo>
                    <a:pt x="38979" y="31920"/>
                    <a:pt x="34506" y="27451"/>
                    <a:pt x="34506" y="21706"/>
                  </a:cubicBezTo>
                  <a:cubicBezTo>
                    <a:pt x="35145" y="15960"/>
                    <a:pt x="39618" y="11491"/>
                    <a:pt x="44730" y="11491"/>
                  </a:cubicBezTo>
                  <a:lnTo>
                    <a:pt x="44730" y="11491"/>
                  </a:lnTo>
                  <a:close/>
                </a:path>
              </a:pathLst>
            </a:custGeom>
            <a:grpFill/>
            <a:ln w="6390" cap="flat">
              <a:noFill/>
              <a:prstDash val="solid"/>
              <a:miter/>
            </a:ln>
          </p:spPr>
          <p:txBody>
            <a:bodyPr rtlCol="0" anchor="ctr"/>
            <a:lstStyle/>
            <a:p>
              <a:endParaRPr lang="en-US"/>
            </a:p>
          </p:txBody>
        </p:sp>
        <p:sp>
          <p:nvSpPr>
            <p:cNvPr id="33" name="Graphic 4">
              <a:extLst>
                <a:ext uri="{FF2B5EF4-FFF2-40B4-BE49-F238E27FC236}">
                  <a16:creationId xmlns:a16="http://schemas.microsoft.com/office/drawing/2014/main" id="{D541BACE-CDA3-5BFF-F862-CD0B6853D777}"/>
                </a:ext>
              </a:extLst>
            </p:cNvPr>
            <p:cNvSpPr/>
            <p:nvPr/>
          </p:nvSpPr>
          <p:spPr>
            <a:xfrm>
              <a:off x="1952125" y="918179"/>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88186 w 362313"/>
                <a:gd name="connsiteY6" fmla="*/ 255998 h 361971"/>
                <a:gd name="connsiteX7" fmla="*/ 274128 w 362313"/>
                <a:gd name="connsiteY7" fmla="*/ 270681 h 361971"/>
                <a:gd name="connsiteX8" fmla="*/ 264543 w 362313"/>
                <a:gd name="connsiteY8" fmla="*/ 270681 h 361971"/>
                <a:gd name="connsiteX9" fmla="*/ 266460 w 362313"/>
                <a:gd name="connsiteY9" fmla="*/ 272596 h 361971"/>
                <a:gd name="connsiteX10" fmla="*/ 266460 w 362313"/>
                <a:gd name="connsiteY10" fmla="*/ 281534 h 361971"/>
                <a:gd name="connsiteX11" fmla="*/ 257514 w 362313"/>
                <a:gd name="connsiteY11" fmla="*/ 281534 h 361971"/>
                <a:gd name="connsiteX12" fmla="*/ 244735 w 362313"/>
                <a:gd name="connsiteY12" fmla="*/ 268766 h 361971"/>
                <a:gd name="connsiteX13" fmla="*/ 242818 w 362313"/>
                <a:gd name="connsiteY13" fmla="*/ 264297 h 361971"/>
                <a:gd name="connsiteX14" fmla="*/ 244735 w 362313"/>
                <a:gd name="connsiteY14" fmla="*/ 259828 h 361971"/>
                <a:gd name="connsiteX15" fmla="*/ 257514 w 362313"/>
                <a:gd name="connsiteY15" fmla="*/ 247060 h 361971"/>
                <a:gd name="connsiteX16" fmla="*/ 266460 w 362313"/>
                <a:gd name="connsiteY16" fmla="*/ 246422 h 361971"/>
                <a:gd name="connsiteX17" fmla="*/ 267099 w 362313"/>
                <a:gd name="connsiteY17" fmla="*/ 255359 h 361971"/>
                <a:gd name="connsiteX18" fmla="*/ 266460 w 362313"/>
                <a:gd name="connsiteY18" fmla="*/ 255998 h 361971"/>
                <a:gd name="connsiteX19" fmla="*/ 264543 w 362313"/>
                <a:gd name="connsiteY19" fmla="*/ 257913 h 361971"/>
                <a:gd name="connsiteX20" fmla="*/ 274128 w 362313"/>
                <a:gd name="connsiteY20" fmla="*/ 257913 h 361971"/>
                <a:gd name="connsiteX21" fmla="*/ 276045 w 362313"/>
                <a:gd name="connsiteY21" fmla="*/ 256636 h 361971"/>
                <a:gd name="connsiteX22" fmla="*/ 276045 w 362313"/>
                <a:gd name="connsiteY22" fmla="*/ 256636 h 361971"/>
                <a:gd name="connsiteX23" fmla="*/ 276045 w 362313"/>
                <a:gd name="connsiteY23" fmla="*/ 106612 h 361971"/>
                <a:gd name="connsiteX24" fmla="*/ 274767 w 362313"/>
                <a:gd name="connsiteY24" fmla="*/ 104697 h 361971"/>
                <a:gd name="connsiteX25" fmla="*/ 274767 w 362313"/>
                <a:gd name="connsiteY25" fmla="*/ 104697 h 361971"/>
                <a:gd name="connsiteX26" fmla="*/ 239623 w 362313"/>
                <a:gd name="connsiteY26" fmla="*/ 104697 h 361971"/>
                <a:gd name="connsiteX27" fmla="*/ 239623 w 362313"/>
                <a:gd name="connsiteY27" fmla="*/ 126403 h 361971"/>
                <a:gd name="connsiteX28" fmla="*/ 233233 w 362313"/>
                <a:gd name="connsiteY28" fmla="*/ 132787 h 361971"/>
                <a:gd name="connsiteX29" fmla="*/ 188503 w 362313"/>
                <a:gd name="connsiteY29" fmla="*/ 132787 h 361971"/>
                <a:gd name="connsiteX30" fmla="*/ 188503 w 362313"/>
                <a:gd name="connsiteY30" fmla="*/ 146832 h 361971"/>
                <a:gd name="connsiteX31" fmla="*/ 233233 w 362313"/>
                <a:gd name="connsiteY31" fmla="*/ 146832 h 361971"/>
                <a:gd name="connsiteX32" fmla="*/ 239623 w 362313"/>
                <a:gd name="connsiteY32" fmla="*/ 153216 h 361971"/>
                <a:gd name="connsiteX33" fmla="*/ 239623 w 362313"/>
                <a:gd name="connsiteY33" fmla="*/ 209395 h 361971"/>
                <a:gd name="connsiteX34" fmla="*/ 233233 w 362313"/>
                <a:gd name="connsiteY34" fmla="*/ 215779 h 361971"/>
                <a:gd name="connsiteX35" fmla="*/ 188503 w 362313"/>
                <a:gd name="connsiteY35" fmla="*/ 215779 h 361971"/>
                <a:gd name="connsiteX36" fmla="*/ 188503 w 362313"/>
                <a:gd name="connsiteY36" fmla="*/ 229823 h 361971"/>
                <a:gd name="connsiteX37" fmla="*/ 233233 w 362313"/>
                <a:gd name="connsiteY37" fmla="*/ 229823 h 361971"/>
                <a:gd name="connsiteX38" fmla="*/ 239623 w 362313"/>
                <a:gd name="connsiteY38" fmla="*/ 236207 h 361971"/>
                <a:gd name="connsiteX39" fmla="*/ 239623 w 362313"/>
                <a:gd name="connsiteY39" fmla="*/ 292386 h 361971"/>
                <a:gd name="connsiteX40" fmla="*/ 233233 w 362313"/>
                <a:gd name="connsiteY40" fmla="*/ 298770 h 361971"/>
                <a:gd name="connsiteX41" fmla="*/ 130994 w 362313"/>
                <a:gd name="connsiteY41" fmla="*/ 298770 h 361971"/>
                <a:gd name="connsiteX42" fmla="*/ 124604 w 362313"/>
                <a:gd name="connsiteY42" fmla="*/ 292386 h 361971"/>
                <a:gd name="connsiteX43" fmla="*/ 124604 w 362313"/>
                <a:gd name="connsiteY43" fmla="*/ 270681 h 361971"/>
                <a:gd name="connsiteX44" fmla="*/ 90098 w 362313"/>
                <a:gd name="connsiteY44" fmla="*/ 270681 h 361971"/>
                <a:gd name="connsiteX45" fmla="*/ 75401 w 362313"/>
                <a:gd name="connsiteY45" fmla="*/ 255998 h 361971"/>
                <a:gd name="connsiteX46" fmla="*/ 75401 w 362313"/>
                <a:gd name="connsiteY46" fmla="*/ 255998 h 361971"/>
                <a:gd name="connsiteX47" fmla="*/ 75401 w 362313"/>
                <a:gd name="connsiteY47" fmla="*/ 105974 h 361971"/>
                <a:gd name="connsiteX48" fmla="*/ 90098 w 362313"/>
                <a:gd name="connsiteY48" fmla="*/ 91291 h 361971"/>
                <a:gd name="connsiteX49" fmla="*/ 90098 w 362313"/>
                <a:gd name="connsiteY49" fmla="*/ 91291 h 361971"/>
                <a:gd name="connsiteX50" fmla="*/ 99683 w 362313"/>
                <a:gd name="connsiteY50" fmla="*/ 91291 h 361971"/>
                <a:gd name="connsiteX51" fmla="*/ 97766 w 362313"/>
                <a:gd name="connsiteY51" fmla="*/ 89376 h 361971"/>
                <a:gd name="connsiteX52" fmla="*/ 97766 w 362313"/>
                <a:gd name="connsiteY52" fmla="*/ 80438 h 361971"/>
                <a:gd name="connsiteX53" fmla="*/ 106712 w 362313"/>
                <a:gd name="connsiteY53" fmla="*/ 80438 h 361971"/>
                <a:gd name="connsiteX54" fmla="*/ 106712 w 362313"/>
                <a:gd name="connsiteY54" fmla="*/ 80438 h 361971"/>
                <a:gd name="connsiteX55" fmla="*/ 119492 w 362313"/>
                <a:gd name="connsiteY55" fmla="*/ 93206 h 361971"/>
                <a:gd name="connsiteX56" fmla="*/ 119492 w 362313"/>
                <a:gd name="connsiteY56" fmla="*/ 102144 h 361971"/>
                <a:gd name="connsiteX57" fmla="*/ 119492 w 362313"/>
                <a:gd name="connsiteY57" fmla="*/ 102144 h 361971"/>
                <a:gd name="connsiteX58" fmla="*/ 106712 w 362313"/>
                <a:gd name="connsiteY58" fmla="*/ 114912 h 361971"/>
                <a:gd name="connsiteX59" fmla="*/ 102239 w 362313"/>
                <a:gd name="connsiteY59" fmla="*/ 116827 h 361971"/>
                <a:gd name="connsiteX60" fmla="*/ 97766 w 362313"/>
                <a:gd name="connsiteY60" fmla="*/ 114912 h 361971"/>
                <a:gd name="connsiteX61" fmla="*/ 97766 w 362313"/>
                <a:gd name="connsiteY61" fmla="*/ 105974 h 361971"/>
                <a:gd name="connsiteX62" fmla="*/ 99683 w 362313"/>
                <a:gd name="connsiteY62" fmla="*/ 104059 h 361971"/>
                <a:gd name="connsiteX63" fmla="*/ 90098 w 362313"/>
                <a:gd name="connsiteY63" fmla="*/ 104059 h 361971"/>
                <a:gd name="connsiteX64" fmla="*/ 88181 w 362313"/>
                <a:gd name="connsiteY64" fmla="*/ 105974 h 361971"/>
                <a:gd name="connsiteX65" fmla="*/ 88181 w 362313"/>
                <a:gd name="connsiteY65" fmla="*/ 105974 h 361971"/>
                <a:gd name="connsiteX66" fmla="*/ 88181 w 362313"/>
                <a:gd name="connsiteY66" fmla="*/ 255998 h 361971"/>
                <a:gd name="connsiteX67" fmla="*/ 90098 w 362313"/>
                <a:gd name="connsiteY67" fmla="*/ 257913 h 361971"/>
                <a:gd name="connsiteX68" fmla="*/ 90098 w 362313"/>
                <a:gd name="connsiteY68" fmla="*/ 257913 h 361971"/>
                <a:gd name="connsiteX69" fmla="*/ 124604 w 362313"/>
                <a:gd name="connsiteY69" fmla="*/ 257913 h 361971"/>
                <a:gd name="connsiteX70" fmla="*/ 124604 w 362313"/>
                <a:gd name="connsiteY70" fmla="*/ 236207 h 361971"/>
                <a:gd name="connsiteX71" fmla="*/ 130994 w 362313"/>
                <a:gd name="connsiteY71" fmla="*/ 229823 h 361971"/>
                <a:gd name="connsiteX72" fmla="*/ 175723 w 362313"/>
                <a:gd name="connsiteY72" fmla="*/ 229823 h 361971"/>
                <a:gd name="connsiteX73" fmla="*/ 175723 w 362313"/>
                <a:gd name="connsiteY73" fmla="*/ 215779 h 361971"/>
                <a:gd name="connsiteX74" fmla="*/ 130994 w 362313"/>
                <a:gd name="connsiteY74" fmla="*/ 215779 h 361971"/>
                <a:gd name="connsiteX75" fmla="*/ 124604 w 362313"/>
                <a:gd name="connsiteY75" fmla="*/ 209395 h 361971"/>
                <a:gd name="connsiteX76" fmla="*/ 124604 w 362313"/>
                <a:gd name="connsiteY76" fmla="*/ 153216 h 361971"/>
                <a:gd name="connsiteX77" fmla="*/ 130994 w 362313"/>
                <a:gd name="connsiteY77" fmla="*/ 146832 h 361971"/>
                <a:gd name="connsiteX78" fmla="*/ 175723 w 362313"/>
                <a:gd name="connsiteY78" fmla="*/ 146832 h 361971"/>
                <a:gd name="connsiteX79" fmla="*/ 175723 w 362313"/>
                <a:gd name="connsiteY79" fmla="*/ 132787 h 361971"/>
                <a:gd name="connsiteX80" fmla="*/ 130994 w 362313"/>
                <a:gd name="connsiteY80" fmla="*/ 132787 h 361971"/>
                <a:gd name="connsiteX81" fmla="*/ 124604 w 362313"/>
                <a:gd name="connsiteY81" fmla="*/ 126403 h 361971"/>
                <a:gd name="connsiteX82" fmla="*/ 124604 w 362313"/>
                <a:gd name="connsiteY82" fmla="*/ 70224 h 361971"/>
                <a:gd name="connsiteX83" fmla="*/ 130994 w 362313"/>
                <a:gd name="connsiteY83" fmla="*/ 63840 h 361971"/>
                <a:gd name="connsiteX84" fmla="*/ 233233 w 362313"/>
                <a:gd name="connsiteY84" fmla="*/ 63840 h 361971"/>
                <a:gd name="connsiteX85" fmla="*/ 239623 w 362313"/>
                <a:gd name="connsiteY85" fmla="*/ 70224 h 361971"/>
                <a:gd name="connsiteX86" fmla="*/ 239623 w 362313"/>
                <a:gd name="connsiteY86" fmla="*/ 91929 h 361971"/>
                <a:gd name="connsiteX87" fmla="*/ 274767 w 362313"/>
                <a:gd name="connsiteY87" fmla="*/ 91929 h 361971"/>
                <a:gd name="connsiteX88" fmla="*/ 288825 w 362313"/>
                <a:gd name="connsiteY88" fmla="*/ 106612 h 361971"/>
                <a:gd name="connsiteX89" fmla="*/ 288186 w 362313"/>
                <a:gd name="connsiteY89" fmla="*/ 25599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close/>
                  <a:moveTo>
                    <a:pt x="288186" y="255998"/>
                  </a:moveTo>
                  <a:cubicBezTo>
                    <a:pt x="288186" y="263659"/>
                    <a:pt x="281796" y="270681"/>
                    <a:pt x="274128" y="270681"/>
                  </a:cubicBezTo>
                  <a:lnTo>
                    <a:pt x="264543" y="270681"/>
                  </a:lnTo>
                  <a:lnTo>
                    <a:pt x="266460" y="272596"/>
                  </a:lnTo>
                  <a:cubicBezTo>
                    <a:pt x="269016" y="275150"/>
                    <a:pt x="269016" y="278980"/>
                    <a:pt x="266460" y="281534"/>
                  </a:cubicBezTo>
                  <a:cubicBezTo>
                    <a:pt x="263904" y="284087"/>
                    <a:pt x="260071" y="284087"/>
                    <a:pt x="257514" y="281534"/>
                  </a:cubicBezTo>
                  <a:lnTo>
                    <a:pt x="244735" y="268766"/>
                  </a:lnTo>
                  <a:cubicBezTo>
                    <a:pt x="243457" y="267489"/>
                    <a:pt x="242818" y="266212"/>
                    <a:pt x="242818" y="264297"/>
                  </a:cubicBezTo>
                  <a:cubicBezTo>
                    <a:pt x="242818" y="262382"/>
                    <a:pt x="243457" y="261105"/>
                    <a:pt x="244735" y="259828"/>
                  </a:cubicBezTo>
                  <a:lnTo>
                    <a:pt x="257514" y="247060"/>
                  </a:lnTo>
                  <a:cubicBezTo>
                    <a:pt x="260071" y="244507"/>
                    <a:pt x="263904" y="243868"/>
                    <a:pt x="266460" y="246422"/>
                  </a:cubicBezTo>
                  <a:cubicBezTo>
                    <a:pt x="269016" y="248975"/>
                    <a:pt x="269655" y="252806"/>
                    <a:pt x="267099" y="255359"/>
                  </a:cubicBezTo>
                  <a:cubicBezTo>
                    <a:pt x="267099" y="255359"/>
                    <a:pt x="266460" y="255998"/>
                    <a:pt x="266460" y="255998"/>
                  </a:cubicBezTo>
                  <a:lnTo>
                    <a:pt x="264543" y="257913"/>
                  </a:lnTo>
                  <a:lnTo>
                    <a:pt x="274128" y="257913"/>
                  </a:lnTo>
                  <a:cubicBezTo>
                    <a:pt x="274767" y="257913"/>
                    <a:pt x="276045" y="257275"/>
                    <a:pt x="276045" y="256636"/>
                  </a:cubicBezTo>
                  <a:cubicBezTo>
                    <a:pt x="276045" y="256636"/>
                    <a:pt x="276045" y="256636"/>
                    <a:pt x="276045" y="256636"/>
                  </a:cubicBezTo>
                  <a:lnTo>
                    <a:pt x="276045" y="106612"/>
                  </a:lnTo>
                  <a:cubicBezTo>
                    <a:pt x="276045" y="105974"/>
                    <a:pt x="275406" y="104697"/>
                    <a:pt x="274767" y="104697"/>
                  </a:cubicBezTo>
                  <a:cubicBezTo>
                    <a:pt x="274767" y="104697"/>
                    <a:pt x="274767" y="104697"/>
                    <a:pt x="274767" y="104697"/>
                  </a:cubicBezTo>
                  <a:lnTo>
                    <a:pt x="239623" y="104697"/>
                  </a:lnTo>
                  <a:lnTo>
                    <a:pt x="239623" y="126403"/>
                  </a:lnTo>
                  <a:cubicBezTo>
                    <a:pt x="239623" y="130233"/>
                    <a:pt x="237067" y="132787"/>
                    <a:pt x="233233" y="132787"/>
                  </a:cubicBezTo>
                  <a:lnTo>
                    <a:pt x="188503" y="132787"/>
                  </a:lnTo>
                  <a:lnTo>
                    <a:pt x="188503" y="146832"/>
                  </a:lnTo>
                  <a:lnTo>
                    <a:pt x="233233" y="146832"/>
                  </a:lnTo>
                  <a:cubicBezTo>
                    <a:pt x="237067" y="146832"/>
                    <a:pt x="239623" y="149385"/>
                    <a:pt x="239623" y="153216"/>
                  </a:cubicBezTo>
                  <a:lnTo>
                    <a:pt x="239623" y="209395"/>
                  </a:lnTo>
                  <a:cubicBezTo>
                    <a:pt x="239623" y="213225"/>
                    <a:pt x="237067" y="215779"/>
                    <a:pt x="233233" y="215779"/>
                  </a:cubicBezTo>
                  <a:lnTo>
                    <a:pt x="188503" y="215779"/>
                  </a:lnTo>
                  <a:lnTo>
                    <a:pt x="188503" y="229823"/>
                  </a:lnTo>
                  <a:lnTo>
                    <a:pt x="233233" y="229823"/>
                  </a:lnTo>
                  <a:cubicBezTo>
                    <a:pt x="237067" y="229823"/>
                    <a:pt x="239623" y="232377"/>
                    <a:pt x="239623" y="236207"/>
                  </a:cubicBezTo>
                  <a:lnTo>
                    <a:pt x="239623" y="292386"/>
                  </a:lnTo>
                  <a:cubicBezTo>
                    <a:pt x="239623" y="296217"/>
                    <a:pt x="237067" y="298770"/>
                    <a:pt x="233233" y="298770"/>
                  </a:cubicBezTo>
                  <a:lnTo>
                    <a:pt x="130994" y="298770"/>
                  </a:lnTo>
                  <a:cubicBezTo>
                    <a:pt x="127160" y="298770"/>
                    <a:pt x="124604" y="296217"/>
                    <a:pt x="124604" y="292386"/>
                  </a:cubicBezTo>
                  <a:lnTo>
                    <a:pt x="124604" y="270681"/>
                  </a:lnTo>
                  <a:lnTo>
                    <a:pt x="90098" y="270681"/>
                  </a:lnTo>
                  <a:cubicBezTo>
                    <a:pt x="82430" y="270681"/>
                    <a:pt x="75401" y="264297"/>
                    <a:pt x="75401" y="255998"/>
                  </a:cubicBezTo>
                  <a:lnTo>
                    <a:pt x="75401" y="255998"/>
                  </a:lnTo>
                  <a:lnTo>
                    <a:pt x="75401" y="105974"/>
                  </a:lnTo>
                  <a:cubicBezTo>
                    <a:pt x="75401" y="98313"/>
                    <a:pt x="81791" y="91291"/>
                    <a:pt x="90098" y="91291"/>
                  </a:cubicBezTo>
                  <a:lnTo>
                    <a:pt x="90098" y="91291"/>
                  </a:lnTo>
                  <a:lnTo>
                    <a:pt x="99683" y="91291"/>
                  </a:lnTo>
                  <a:lnTo>
                    <a:pt x="97766" y="89376"/>
                  </a:lnTo>
                  <a:cubicBezTo>
                    <a:pt x="95210" y="86822"/>
                    <a:pt x="95210" y="82992"/>
                    <a:pt x="97766" y="80438"/>
                  </a:cubicBezTo>
                  <a:cubicBezTo>
                    <a:pt x="100322" y="77885"/>
                    <a:pt x="104156" y="77885"/>
                    <a:pt x="106712" y="80438"/>
                  </a:cubicBezTo>
                  <a:cubicBezTo>
                    <a:pt x="106712" y="80438"/>
                    <a:pt x="106712" y="80438"/>
                    <a:pt x="106712" y="80438"/>
                  </a:cubicBezTo>
                  <a:lnTo>
                    <a:pt x="119492" y="93206"/>
                  </a:lnTo>
                  <a:cubicBezTo>
                    <a:pt x="122048" y="95760"/>
                    <a:pt x="122048" y="99590"/>
                    <a:pt x="119492" y="102144"/>
                  </a:cubicBezTo>
                  <a:cubicBezTo>
                    <a:pt x="119492" y="102144"/>
                    <a:pt x="119492" y="102144"/>
                    <a:pt x="119492" y="102144"/>
                  </a:cubicBezTo>
                  <a:lnTo>
                    <a:pt x="106712" y="114912"/>
                  </a:lnTo>
                  <a:cubicBezTo>
                    <a:pt x="105434" y="116188"/>
                    <a:pt x="104156" y="116827"/>
                    <a:pt x="102239" y="116827"/>
                  </a:cubicBezTo>
                  <a:cubicBezTo>
                    <a:pt x="100322" y="116827"/>
                    <a:pt x="99044" y="116188"/>
                    <a:pt x="97766" y="114912"/>
                  </a:cubicBezTo>
                  <a:cubicBezTo>
                    <a:pt x="95210" y="112358"/>
                    <a:pt x="95210" y="108528"/>
                    <a:pt x="97766" y="105974"/>
                  </a:cubicBezTo>
                  <a:lnTo>
                    <a:pt x="99683" y="104059"/>
                  </a:lnTo>
                  <a:lnTo>
                    <a:pt x="90098" y="104059"/>
                  </a:lnTo>
                  <a:cubicBezTo>
                    <a:pt x="89459" y="104059"/>
                    <a:pt x="88181" y="104697"/>
                    <a:pt x="88181" y="105974"/>
                  </a:cubicBezTo>
                  <a:lnTo>
                    <a:pt x="88181" y="105974"/>
                  </a:lnTo>
                  <a:lnTo>
                    <a:pt x="88181" y="255998"/>
                  </a:lnTo>
                  <a:cubicBezTo>
                    <a:pt x="88181" y="256636"/>
                    <a:pt x="88820" y="257913"/>
                    <a:pt x="90098" y="257913"/>
                  </a:cubicBezTo>
                  <a:lnTo>
                    <a:pt x="90098" y="257913"/>
                  </a:lnTo>
                  <a:lnTo>
                    <a:pt x="124604" y="257913"/>
                  </a:lnTo>
                  <a:lnTo>
                    <a:pt x="124604" y="236207"/>
                  </a:lnTo>
                  <a:cubicBezTo>
                    <a:pt x="124604" y="232377"/>
                    <a:pt x="127160" y="229823"/>
                    <a:pt x="130994" y="229823"/>
                  </a:cubicBezTo>
                  <a:lnTo>
                    <a:pt x="175723" y="229823"/>
                  </a:lnTo>
                  <a:lnTo>
                    <a:pt x="175723" y="215779"/>
                  </a:lnTo>
                  <a:lnTo>
                    <a:pt x="130994" y="215779"/>
                  </a:lnTo>
                  <a:cubicBezTo>
                    <a:pt x="127160" y="215779"/>
                    <a:pt x="124604" y="213225"/>
                    <a:pt x="124604" y="209395"/>
                  </a:cubicBezTo>
                  <a:lnTo>
                    <a:pt x="124604" y="153216"/>
                  </a:lnTo>
                  <a:cubicBezTo>
                    <a:pt x="124604" y="149385"/>
                    <a:pt x="127160" y="146832"/>
                    <a:pt x="130994" y="146832"/>
                  </a:cubicBezTo>
                  <a:lnTo>
                    <a:pt x="175723" y="146832"/>
                  </a:lnTo>
                  <a:lnTo>
                    <a:pt x="175723" y="132787"/>
                  </a:lnTo>
                  <a:lnTo>
                    <a:pt x="130994" y="132787"/>
                  </a:lnTo>
                  <a:cubicBezTo>
                    <a:pt x="127160" y="132787"/>
                    <a:pt x="124604" y="130233"/>
                    <a:pt x="124604" y="126403"/>
                  </a:cubicBezTo>
                  <a:lnTo>
                    <a:pt x="124604" y="70224"/>
                  </a:lnTo>
                  <a:cubicBezTo>
                    <a:pt x="124604" y="66393"/>
                    <a:pt x="127160" y="63840"/>
                    <a:pt x="130994" y="63840"/>
                  </a:cubicBezTo>
                  <a:lnTo>
                    <a:pt x="233233" y="63840"/>
                  </a:lnTo>
                  <a:cubicBezTo>
                    <a:pt x="237067" y="63840"/>
                    <a:pt x="239623" y="66393"/>
                    <a:pt x="239623" y="70224"/>
                  </a:cubicBezTo>
                  <a:lnTo>
                    <a:pt x="239623" y="91929"/>
                  </a:lnTo>
                  <a:lnTo>
                    <a:pt x="274767" y="91929"/>
                  </a:lnTo>
                  <a:cubicBezTo>
                    <a:pt x="282435" y="91929"/>
                    <a:pt x="288825" y="98313"/>
                    <a:pt x="288825" y="106612"/>
                  </a:cubicBezTo>
                  <a:lnTo>
                    <a:pt x="288186" y="255998"/>
                  </a:lnTo>
                  <a:close/>
                </a:path>
              </a:pathLst>
            </a:custGeom>
            <a:grpFill/>
            <a:ln w="6390" cap="flat">
              <a:noFill/>
              <a:prstDash val="solid"/>
              <a:miter/>
            </a:ln>
          </p:spPr>
          <p:txBody>
            <a:bodyPr rtlCol="0" anchor="ctr"/>
            <a:lstStyle/>
            <a:p>
              <a:endParaRPr lang="en-US"/>
            </a:p>
          </p:txBody>
        </p:sp>
        <p:sp>
          <p:nvSpPr>
            <p:cNvPr id="34" name="Graphic 4">
              <a:extLst>
                <a:ext uri="{FF2B5EF4-FFF2-40B4-BE49-F238E27FC236}">
                  <a16:creationId xmlns:a16="http://schemas.microsoft.com/office/drawing/2014/main" id="{EDBA7FA6-FAD2-E6B6-B7C7-C76AC8CA911F}"/>
                </a:ext>
              </a:extLst>
            </p:cNvPr>
            <p:cNvSpPr/>
            <p:nvPr/>
          </p:nvSpPr>
          <p:spPr>
            <a:xfrm>
              <a:off x="2131044" y="1013300"/>
              <a:ext cx="5111" cy="5107"/>
            </a:xfrm>
            <a:custGeom>
              <a:avLst/>
              <a:gdLst>
                <a:gd name="connsiteX0" fmla="*/ 2556 w 5111"/>
                <a:gd name="connsiteY0" fmla="*/ 5107 h 5107"/>
                <a:gd name="connsiteX1" fmla="*/ 5112 w 5111"/>
                <a:gd name="connsiteY1" fmla="*/ 2554 h 5107"/>
                <a:gd name="connsiteX2" fmla="*/ 2556 w 5111"/>
                <a:gd name="connsiteY2" fmla="*/ 0 h 5107"/>
                <a:gd name="connsiteX3" fmla="*/ 0 w 5111"/>
                <a:gd name="connsiteY3" fmla="*/ 2554 h 5107"/>
                <a:gd name="connsiteX4" fmla="*/ 0 w 5111"/>
                <a:gd name="connsiteY4" fmla="*/ 2554 h 5107"/>
                <a:gd name="connsiteX5" fmla="*/ 2556 w 5111"/>
                <a:gd name="connsiteY5" fmla="*/ 5107 h 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1" h="5107">
                  <a:moveTo>
                    <a:pt x="2556" y="5107"/>
                  </a:moveTo>
                  <a:cubicBezTo>
                    <a:pt x="3834" y="5107"/>
                    <a:pt x="5112" y="3830"/>
                    <a:pt x="5112" y="2554"/>
                  </a:cubicBezTo>
                  <a:cubicBezTo>
                    <a:pt x="5112" y="1277"/>
                    <a:pt x="3834" y="0"/>
                    <a:pt x="2556" y="0"/>
                  </a:cubicBezTo>
                  <a:cubicBezTo>
                    <a:pt x="1278" y="0"/>
                    <a:pt x="0" y="1277"/>
                    <a:pt x="0" y="2554"/>
                  </a:cubicBezTo>
                  <a:lnTo>
                    <a:pt x="0" y="2554"/>
                  </a:lnTo>
                  <a:cubicBezTo>
                    <a:pt x="0" y="3830"/>
                    <a:pt x="1278" y="5107"/>
                    <a:pt x="2556" y="5107"/>
                  </a:cubicBezTo>
                  <a:close/>
                </a:path>
              </a:pathLst>
            </a:custGeom>
            <a:grpFill/>
            <a:ln w="6390" cap="flat">
              <a:noFill/>
              <a:prstDash val="solid"/>
              <a:miter/>
            </a:ln>
          </p:spPr>
          <p:txBody>
            <a:bodyPr rtlCol="0" anchor="ctr"/>
            <a:lstStyle/>
            <a:p>
              <a:endParaRPr lang="en-US"/>
            </a:p>
          </p:txBody>
        </p:sp>
        <p:sp>
          <p:nvSpPr>
            <p:cNvPr id="35" name="Graphic 4">
              <a:extLst>
                <a:ext uri="{FF2B5EF4-FFF2-40B4-BE49-F238E27FC236}">
                  <a16:creationId xmlns:a16="http://schemas.microsoft.com/office/drawing/2014/main" id="{A5FF7A5C-EE14-41DE-66B5-881740260F03}"/>
                </a:ext>
              </a:extLst>
            </p:cNvPr>
            <p:cNvSpPr/>
            <p:nvPr/>
          </p:nvSpPr>
          <p:spPr>
            <a:xfrm>
              <a:off x="2088870" y="1077140"/>
              <a:ext cx="89459" cy="43411"/>
            </a:xfrm>
            <a:custGeom>
              <a:avLst/>
              <a:gdLst>
                <a:gd name="connsiteX0" fmla="*/ 0 w 89459"/>
                <a:gd name="connsiteY0" fmla="*/ 0 h 43411"/>
                <a:gd name="connsiteX1" fmla="*/ 0 w 89459"/>
                <a:gd name="connsiteY1" fmla="*/ 43411 h 43411"/>
                <a:gd name="connsiteX2" fmla="*/ 89459 w 89459"/>
                <a:gd name="connsiteY2" fmla="*/ 43411 h 43411"/>
                <a:gd name="connsiteX3" fmla="*/ 89459 w 89459"/>
                <a:gd name="connsiteY3" fmla="*/ 0 h 43411"/>
                <a:gd name="connsiteX4" fmla="*/ 0 w 89459"/>
                <a:gd name="connsiteY4" fmla="*/ 0 h 43411"/>
                <a:gd name="connsiteX5" fmla="*/ 33228 w 89459"/>
                <a:gd name="connsiteY5" fmla="*/ 31920 h 43411"/>
                <a:gd name="connsiteX6" fmla="*/ 23004 w 89459"/>
                <a:gd name="connsiteY6" fmla="*/ 21706 h 43411"/>
                <a:gd name="connsiteX7" fmla="*/ 33228 w 89459"/>
                <a:gd name="connsiteY7" fmla="*/ 11491 h 43411"/>
                <a:gd name="connsiteX8" fmla="*/ 43452 w 89459"/>
                <a:gd name="connsiteY8" fmla="*/ 21706 h 43411"/>
                <a:gd name="connsiteX9" fmla="*/ 43452 w 89459"/>
                <a:gd name="connsiteY9" fmla="*/ 21706 h 43411"/>
                <a:gd name="connsiteX10" fmla="*/ 33228 w 89459"/>
                <a:gd name="connsiteY10" fmla="*/ 31920 h 43411"/>
                <a:gd name="connsiteX11" fmla="*/ 33228 w 89459"/>
                <a:gd name="connsiteY11" fmla="*/ 31920 h 43411"/>
                <a:gd name="connsiteX12" fmla="*/ 56232 w 89459"/>
                <a:gd name="connsiteY12" fmla="*/ 12130 h 43411"/>
                <a:gd name="connsiteX13" fmla="*/ 66455 w 89459"/>
                <a:gd name="connsiteY13" fmla="*/ 22344 h 43411"/>
                <a:gd name="connsiteX14" fmla="*/ 56232 w 89459"/>
                <a:gd name="connsiteY14" fmla="*/ 32558 h 43411"/>
                <a:gd name="connsiteX15" fmla="*/ 46008 w 89459"/>
                <a:gd name="connsiteY15" fmla="*/ 22344 h 43411"/>
                <a:gd name="connsiteX16" fmla="*/ 46008 w 89459"/>
                <a:gd name="connsiteY16" fmla="*/ 22344 h 43411"/>
                <a:gd name="connsiteX17" fmla="*/ 56232 w 89459"/>
                <a:gd name="connsiteY17" fmla="*/ 12130 h 43411"/>
                <a:gd name="connsiteX18" fmla="*/ 56232 w 89459"/>
                <a:gd name="connsiteY18" fmla="*/ 12130 h 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59" h="43411">
                  <a:moveTo>
                    <a:pt x="0" y="0"/>
                  </a:moveTo>
                  <a:lnTo>
                    <a:pt x="0" y="43411"/>
                  </a:lnTo>
                  <a:lnTo>
                    <a:pt x="89459" y="43411"/>
                  </a:lnTo>
                  <a:lnTo>
                    <a:pt x="89459" y="0"/>
                  </a:lnTo>
                  <a:lnTo>
                    <a:pt x="0" y="0"/>
                  </a:lnTo>
                  <a:close/>
                  <a:moveTo>
                    <a:pt x="33228" y="31920"/>
                  </a:moveTo>
                  <a:cubicBezTo>
                    <a:pt x="27477" y="31920"/>
                    <a:pt x="23004" y="27451"/>
                    <a:pt x="23004" y="21706"/>
                  </a:cubicBezTo>
                  <a:cubicBezTo>
                    <a:pt x="23004" y="15960"/>
                    <a:pt x="27477" y="11491"/>
                    <a:pt x="33228" y="11491"/>
                  </a:cubicBezTo>
                  <a:cubicBezTo>
                    <a:pt x="38979" y="11491"/>
                    <a:pt x="43452" y="15960"/>
                    <a:pt x="43452" y="21706"/>
                  </a:cubicBezTo>
                  <a:cubicBezTo>
                    <a:pt x="43452" y="21706"/>
                    <a:pt x="43452" y="21706"/>
                    <a:pt x="43452" y="21706"/>
                  </a:cubicBezTo>
                  <a:cubicBezTo>
                    <a:pt x="43452" y="27451"/>
                    <a:pt x="38979" y="31920"/>
                    <a:pt x="33228" y="31920"/>
                  </a:cubicBezTo>
                  <a:lnTo>
                    <a:pt x="33228" y="31920"/>
                  </a:lnTo>
                  <a:close/>
                  <a:moveTo>
                    <a:pt x="56232" y="12130"/>
                  </a:moveTo>
                  <a:cubicBezTo>
                    <a:pt x="61982" y="12130"/>
                    <a:pt x="66455" y="16598"/>
                    <a:pt x="66455" y="22344"/>
                  </a:cubicBezTo>
                  <a:cubicBezTo>
                    <a:pt x="66455" y="28089"/>
                    <a:pt x="61982" y="32558"/>
                    <a:pt x="56232" y="32558"/>
                  </a:cubicBezTo>
                  <a:cubicBezTo>
                    <a:pt x="50480" y="32558"/>
                    <a:pt x="46008" y="28089"/>
                    <a:pt x="46008" y="22344"/>
                  </a:cubicBezTo>
                  <a:cubicBezTo>
                    <a:pt x="46008" y="22344"/>
                    <a:pt x="46008" y="22344"/>
                    <a:pt x="46008" y="22344"/>
                  </a:cubicBezTo>
                  <a:cubicBezTo>
                    <a:pt x="46008" y="16598"/>
                    <a:pt x="50480" y="12130"/>
                    <a:pt x="56232" y="12130"/>
                  </a:cubicBezTo>
                  <a:lnTo>
                    <a:pt x="56232" y="12130"/>
                  </a:lnTo>
                  <a:close/>
                </a:path>
              </a:pathLst>
            </a:custGeom>
            <a:grpFill/>
            <a:ln w="6390"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43B74E61-C1FE-4969-5AE2-FF5A0C1A2AAD}"/>
              </a:ext>
            </a:extLst>
          </p:cNvPr>
          <p:cNvGrpSpPr>
            <a:grpSpLocks noChangeAspect="1"/>
          </p:cNvGrpSpPr>
          <p:nvPr/>
        </p:nvGrpSpPr>
        <p:grpSpPr>
          <a:xfrm>
            <a:off x="7589439" y="2985093"/>
            <a:ext cx="635000" cy="634407"/>
            <a:chOff x="2998797" y="2855717"/>
            <a:chExt cx="362309" cy="361971"/>
          </a:xfrm>
          <a:solidFill>
            <a:srgbClr val="046A38"/>
          </a:solidFill>
        </p:grpSpPr>
        <p:sp>
          <p:nvSpPr>
            <p:cNvPr id="37" name="Graphic 4">
              <a:extLst>
                <a:ext uri="{FF2B5EF4-FFF2-40B4-BE49-F238E27FC236}">
                  <a16:creationId xmlns:a16="http://schemas.microsoft.com/office/drawing/2014/main" id="{CD26B7E2-C591-2FC4-1455-7C54F11358D2}"/>
                </a:ext>
              </a:extLst>
            </p:cNvPr>
            <p:cNvSpPr/>
            <p:nvPr/>
          </p:nvSpPr>
          <p:spPr>
            <a:xfrm>
              <a:off x="3093368" y="2968075"/>
              <a:ext cx="136744" cy="136617"/>
            </a:xfrm>
            <a:custGeom>
              <a:avLst/>
              <a:gdLst>
                <a:gd name="connsiteX0" fmla="*/ 69011 w 136744"/>
                <a:gd name="connsiteY0" fmla="*/ 112358 h 136617"/>
                <a:gd name="connsiteX1" fmla="*/ 69011 w 136744"/>
                <a:gd name="connsiteY1" fmla="*/ 112358 h 136617"/>
                <a:gd name="connsiteX2" fmla="*/ 67733 w 136744"/>
                <a:gd name="connsiteY2" fmla="*/ 112997 h 136617"/>
                <a:gd name="connsiteX3" fmla="*/ 67094 w 136744"/>
                <a:gd name="connsiteY3" fmla="*/ 113635 h 136617"/>
                <a:gd name="connsiteX4" fmla="*/ 65177 w 136744"/>
                <a:gd name="connsiteY4" fmla="*/ 114273 h 136617"/>
                <a:gd name="connsiteX5" fmla="*/ 65177 w 136744"/>
                <a:gd name="connsiteY5" fmla="*/ 114273 h 136617"/>
                <a:gd name="connsiteX6" fmla="*/ 62621 w 136744"/>
                <a:gd name="connsiteY6" fmla="*/ 113635 h 136617"/>
                <a:gd name="connsiteX7" fmla="*/ 61982 w 136744"/>
                <a:gd name="connsiteY7" fmla="*/ 112997 h 136617"/>
                <a:gd name="connsiteX8" fmla="*/ 60704 w 136744"/>
                <a:gd name="connsiteY8" fmla="*/ 111720 h 136617"/>
                <a:gd name="connsiteX9" fmla="*/ 60704 w 136744"/>
                <a:gd name="connsiteY9" fmla="*/ 111720 h 136617"/>
                <a:gd name="connsiteX10" fmla="*/ 24921 w 136744"/>
                <a:gd name="connsiteY10" fmla="*/ 68947 h 136617"/>
                <a:gd name="connsiteX11" fmla="*/ 25560 w 136744"/>
                <a:gd name="connsiteY11" fmla="*/ 60010 h 136617"/>
                <a:gd name="connsiteX12" fmla="*/ 34506 w 136744"/>
                <a:gd name="connsiteY12" fmla="*/ 60648 h 136617"/>
                <a:gd name="connsiteX13" fmla="*/ 34506 w 136744"/>
                <a:gd name="connsiteY13" fmla="*/ 60648 h 136617"/>
                <a:gd name="connsiteX14" fmla="*/ 65816 w 136744"/>
                <a:gd name="connsiteY14" fmla="*/ 98313 h 136617"/>
                <a:gd name="connsiteX15" fmla="*/ 136745 w 136744"/>
                <a:gd name="connsiteY15" fmla="*/ 36389 h 136617"/>
                <a:gd name="connsiteX16" fmla="*/ 136745 w 136744"/>
                <a:gd name="connsiteY16" fmla="*/ 0 h 136617"/>
                <a:gd name="connsiteX17" fmla="*/ 0 w 136744"/>
                <a:gd name="connsiteY17" fmla="*/ 0 h 136617"/>
                <a:gd name="connsiteX18" fmla="*/ 0 w 136744"/>
                <a:gd name="connsiteY18" fmla="*/ 136617 h 136617"/>
                <a:gd name="connsiteX19" fmla="*/ 136745 w 136744"/>
                <a:gd name="connsiteY19" fmla="*/ 136617 h 136617"/>
                <a:gd name="connsiteX20" fmla="*/ 136745 w 136744"/>
                <a:gd name="connsiteY20" fmla="*/ 52987 h 136617"/>
                <a:gd name="connsiteX21" fmla="*/ 69011 w 136744"/>
                <a:gd name="connsiteY21" fmla="*/ 112358 h 136617"/>
                <a:gd name="connsiteX22" fmla="*/ 69011 w 136744"/>
                <a:gd name="connsiteY22" fmla="*/ 112358 h 13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744" h="136617">
                  <a:moveTo>
                    <a:pt x="69011" y="112358"/>
                  </a:moveTo>
                  <a:lnTo>
                    <a:pt x="69011" y="112358"/>
                  </a:lnTo>
                  <a:cubicBezTo>
                    <a:pt x="68372" y="112358"/>
                    <a:pt x="68372" y="112997"/>
                    <a:pt x="67733" y="112997"/>
                  </a:cubicBezTo>
                  <a:lnTo>
                    <a:pt x="67094" y="113635"/>
                  </a:lnTo>
                  <a:cubicBezTo>
                    <a:pt x="66455" y="113635"/>
                    <a:pt x="65816" y="114273"/>
                    <a:pt x="65177" y="114273"/>
                  </a:cubicBezTo>
                  <a:lnTo>
                    <a:pt x="65177" y="114273"/>
                  </a:lnTo>
                  <a:cubicBezTo>
                    <a:pt x="64538" y="114273"/>
                    <a:pt x="63260" y="114273"/>
                    <a:pt x="62621" y="113635"/>
                  </a:cubicBezTo>
                  <a:cubicBezTo>
                    <a:pt x="62621" y="113635"/>
                    <a:pt x="61982" y="112997"/>
                    <a:pt x="61982" y="112997"/>
                  </a:cubicBezTo>
                  <a:cubicBezTo>
                    <a:pt x="61343" y="112997"/>
                    <a:pt x="60704" y="112358"/>
                    <a:pt x="60704" y="111720"/>
                  </a:cubicBezTo>
                  <a:lnTo>
                    <a:pt x="60704" y="111720"/>
                  </a:lnTo>
                  <a:lnTo>
                    <a:pt x="24921" y="68947"/>
                  </a:lnTo>
                  <a:cubicBezTo>
                    <a:pt x="22365" y="66394"/>
                    <a:pt x="23004" y="61925"/>
                    <a:pt x="25560" y="60010"/>
                  </a:cubicBezTo>
                  <a:cubicBezTo>
                    <a:pt x="28116" y="58094"/>
                    <a:pt x="32589" y="58094"/>
                    <a:pt x="34506" y="60648"/>
                  </a:cubicBezTo>
                  <a:lnTo>
                    <a:pt x="34506" y="60648"/>
                  </a:lnTo>
                  <a:lnTo>
                    <a:pt x="65816" y="98313"/>
                  </a:lnTo>
                  <a:lnTo>
                    <a:pt x="136745" y="36389"/>
                  </a:lnTo>
                  <a:lnTo>
                    <a:pt x="136745" y="0"/>
                  </a:lnTo>
                  <a:lnTo>
                    <a:pt x="0" y="0"/>
                  </a:lnTo>
                  <a:lnTo>
                    <a:pt x="0" y="136617"/>
                  </a:lnTo>
                  <a:lnTo>
                    <a:pt x="136745" y="136617"/>
                  </a:lnTo>
                  <a:lnTo>
                    <a:pt x="136745" y="52987"/>
                  </a:lnTo>
                  <a:lnTo>
                    <a:pt x="69011" y="112358"/>
                  </a:lnTo>
                  <a:lnTo>
                    <a:pt x="69011" y="112358"/>
                  </a:lnTo>
                  <a:close/>
                </a:path>
              </a:pathLst>
            </a:custGeom>
            <a:solidFill>
              <a:srgbClr val="046A38"/>
            </a:solidFill>
            <a:ln w="6390"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ACC0DF91-20CE-3FF0-7F2A-CB3E0723EF27}"/>
                </a:ext>
              </a:extLst>
            </p:cNvPr>
            <p:cNvSpPr/>
            <p:nvPr/>
          </p:nvSpPr>
          <p:spPr>
            <a:xfrm>
              <a:off x="2998797" y="2855717"/>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10 w 362309"/>
                <a:gd name="connsiteY3" fmla="*/ 180667 h 361971"/>
                <a:gd name="connsiteX4" fmla="*/ 180835 w 362309"/>
                <a:gd name="connsiteY4" fmla="*/ 0 h 361971"/>
                <a:gd name="connsiteX5" fmla="*/ 180835 w 362309"/>
                <a:gd name="connsiteY5" fmla="*/ 0 h 361971"/>
                <a:gd name="connsiteX6" fmla="*/ 277962 w 362309"/>
                <a:gd name="connsiteY6" fmla="*/ 125126 h 361971"/>
                <a:gd name="connsiteX7" fmla="*/ 244735 w 362309"/>
                <a:gd name="connsiteY7" fmla="*/ 154492 h 361971"/>
                <a:gd name="connsiteX8" fmla="*/ 244735 w 362309"/>
                <a:gd name="connsiteY8" fmla="*/ 255998 h 361971"/>
                <a:gd name="connsiteX9" fmla="*/ 238345 w 362309"/>
                <a:gd name="connsiteY9" fmla="*/ 262382 h 361971"/>
                <a:gd name="connsiteX10" fmla="*/ 88820 w 362309"/>
                <a:gd name="connsiteY10" fmla="*/ 262382 h 361971"/>
                <a:gd name="connsiteX11" fmla="*/ 82430 w 362309"/>
                <a:gd name="connsiteY11" fmla="*/ 255998 h 361971"/>
                <a:gd name="connsiteX12" fmla="*/ 82430 w 362309"/>
                <a:gd name="connsiteY12" fmla="*/ 106612 h 361971"/>
                <a:gd name="connsiteX13" fmla="*/ 88820 w 362309"/>
                <a:gd name="connsiteY13" fmla="*/ 100228 h 361971"/>
                <a:gd name="connsiteX14" fmla="*/ 238345 w 362309"/>
                <a:gd name="connsiteY14" fmla="*/ 100228 h 361971"/>
                <a:gd name="connsiteX15" fmla="*/ 244735 w 362309"/>
                <a:gd name="connsiteY15" fmla="*/ 106612 h 361971"/>
                <a:gd name="connsiteX16" fmla="*/ 244735 w 362309"/>
                <a:gd name="connsiteY16" fmla="*/ 137894 h 361971"/>
                <a:gd name="connsiteX17" fmla="*/ 269655 w 362309"/>
                <a:gd name="connsiteY17" fmla="*/ 116188 h 361971"/>
                <a:gd name="connsiteX18" fmla="*/ 278602 w 362309"/>
                <a:gd name="connsiteY18" fmla="*/ 116827 h 361971"/>
                <a:gd name="connsiteX19" fmla="*/ 277962 w 362309"/>
                <a:gd name="connsiteY19" fmla="*/ 125126 h 361971"/>
                <a:gd name="connsiteX20" fmla="*/ 277962 w 362309"/>
                <a:gd name="connsiteY20" fmla="*/ 125126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2309" h="361971">
                  <a:moveTo>
                    <a:pt x="180835" y="0"/>
                  </a:moveTo>
                  <a:cubicBezTo>
                    <a:pt x="80513" y="0"/>
                    <a:pt x="0" y="81076"/>
                    <a:pt x="0" y="181305"/>
                  </a:cubicBezTo>
                  <a:cubicBezTo>
                    <a:pt x="0" y="281533"/>
                    <a:pt x="81152" y="361972"/>
                    <a:pt x="181474" y="361972"/>
                  </a:cubicBezTo>
                  <a:cubicBezTo>
                    <a:pt x="281157" y="361972"/>
                    <a:pt x="362310" y="280895"/>
                    <a:pt x="362310" y="180667"/>
                  </a:cubicBezTo>
                  <a:cubicBezTo>
                    <a:pt x="362310" y="80438"/>
                    <a:pt x="281157" y="0"/>
                    <a:pt x="180835" y="0"/>
                  </a:cubicBezTo>
                  <a:cubicBezTo>
                    <a:pt x="180835" y="0"/>
                    <a:pt x="180835" y="0"/>
                    <a:pt x="180835" y="0"/>
                  </a:cubicBezTo>
                  <a:close/>
                  <a:moveTo>
                    <a:pt x="277962" y="125126"/>
                  </a:moveTo>
                  <a:lnTo>
                    <a:pt x="244735" y="154492"/>
                  </a:lnTo>
                  <a:lnTo>
                    <a:pt x="244735" y="255998"/>
                  </a:lnTo>
                  <a:cubicBezTo>
                    <a:pt x="244735" y="259828"/>
                    <a:pt x="242179" y="262382"/>
                    <a:pt x="238345" y="262382"/>
                  </a:cubicBezTo>
                  <a:lnTo>
                    <a:pt x="88820" y="262382"/>
                  </a:lnTo>
                  <a:cubicBezTo>
                    <a:pt x="84986" y="262382"/>
                    <a:pt x="82430" y="259828"/>
                    <a:pt x="82430" y="255998"/>
                  </a:cubicBezTo>
                  <a:lnTo>
                    <a:pt x="82430" y="106612"/>
                  </a:lnTo>
                  <a:cubicBezTo>
                    <a:pt x="82430" y="102782"/>
                    <a:pt x="84986" y="100228"/>
                    <a:pt x="88820" y="100228"/>
                  </a:cubicBezTo>
                  <a:lnTo>
                    <a:pt x="238345" y="100228"/>
                  </a:lnTo>
                  <a:cubicBezTo>
                    <a:pt x="242179" y="100228"/>
                    <a:pt x="244735" y="102782"/>
                    <a:pt x="244735" y="106612"/>
                  </a:cubicBezTo>
                  <a:lnTo>
                    <a:pt x="244735" y="137894"/>
                  </a:lnTo>
                  <a:lnTo>
                    <a:pt x="269655" y="116188"/>
                  </a:lnTo>
                  <a:cubicBezTo>
                    <a:pt x="272211" y="113635"/>
                    <a:pt x="276045" y="114273"/>
                    <a:pt x="278602" y="116827"/>
                  </a:cubicBezTo>
                  <a:cubicBezTo>
                    <a:pt x="280518" y="118104"/>
                    <a:pt x="280518" y="122572"/>
                    <a:pt x="277962" y="125126"/>
                  </a:cubicBezTo>
                  <a:cubicBezTo>
                    <a:pt x="277962" y="125126"/>
                    <a:pt x="277962" y="125126"/>
                    <a:pt x="277962" y="125126"/>
                  </a:cubicBezTo>
                  <a:close/>
                </a:path>
              </a:pathLst>
            </a:custGeom>
            <a:solidFill>
              <a:srgbClr val="046A38"/>
            </a:solidFill>
            <a:ln w="6390" cap="flat">
              <a:noFill/>
              <a:prstDash val="solid"/>
              <a:miter/>
            </a:ln>
          </p:spPr>
          <p:txBody>
            <a:bodyPr rtlCol="0" anchor="ctr"/>
            <a:lstStyle/>
            <a:p>
              <a:endParaRPr lang="en-US"/>
            </a:p>
          </p:txBody>
        </p:sp>
      </p:grpSp>
      <p:grpSp>
        <p:nvGrpSpPr>
          <p:cNvPr id="39" name="Graphic 4">
            <a:extLst>
              <a:ext uri="{FF2B5EF4-FFF2-40B4-BE49-F238E27FC236}">
                <a16:creationId xmlns:a16="http://schemas.microsoft.com/office/drawing/2014/main" id="{377EA77B-9B79-CD98-D4EB-8C84EDB21955}"/>
              </a:ext>
            </a:extLst>
          </p:cNvPr>
          <p:cNvGrpSpPr>
            <a:grpSpLocks noChangeAspect="1"/>
          </p:cNvGrpSpPr>
          <p:nvPr/>
        </p:nvGrpSpPr>
        <p:grpSpPr>
          <a:xfrm>
            <a:off x="4088814" y="2985093"/>
            <a:ext cx="640677" cy="640080"/>
            <a:chOff x="2998797" y="2371173"/>
            <a:chExt cx="362309" cy="361971"/>
          </a:xfrm>
          <a:solidFill>
            <a:srgbClr val="85BD23"/>
          </a:solidFill>
        </p:grpSpPr>
        <p:sp>
          <p:nvSpPr>
            <p:cNvPr id="40" name="Graphic 4">
              <a:extLst>
                <a:ext uri="{FF2B5EF4-FFF2-40B4-BE49-F238E27FC236}">
                  <a16:creationId xmlns:a16="http://schemas.microsoft.com/office/drawing/2014/main" id="{AAA850D2-42D9-8D3F-97EB-DEA39592550D}"/>
                </a:ext>
              </a:extLst>
            </p:cNvPr>
            <p:cNvSpPr/>
            <p:nvPr/>
          </p:nvSpPr>
          <p:spPr>
            <a:xfrm>
              <a:off x="3098480" y="2556947"/>
              <a:ext cx="30032" cy="14044"/>
            </a:xfrm>
            <a:custGeom>
              <a:avLst/>
              <a:gdLst>
                <a:gd name="connsiteX0" fmla="*/ 17253 w 30032"/>
                <a:gd name="connsiteY0" fmla="*/ 14045 h 14044"/>
                <a:gd name="connsiteX1" fmla="*/ 12780 w 30032"/>
                <a:gd name="connsiteY1" fmla="*/ 12130 h 14044"/>
                <a:gd name="connsiteX2" fmla="*/ 0 w 30032"/>
                <a:gd name="connsiteY2" fmla="*/ 0 h 14044"/>
                <a:gd name="connsiteX3" fmla="*/ 0 w 30032"/>
                <a:gd name="connsiteY3" fmla="*/ 10853 h 14044"/>
                <a:gd name="connsiteX4" fmla="*/ 3195 w 30032"/>
                <a:gd name="connsiteY4" fmla="*/ 14045 h 14044"/>
                <a:gd name="connsiteX5" fmla="*/ 26838 w 30032"/>
                <a:gd name="connsiteY5" fmla="*/ 14045 h 14044"/>
                <a:gd name="connsiteX6" fmla="*/ 30033 w 30032"/>
                <a:gd name="connsiteY6" fmla="*/ 10853 h 14044"/>
                <a:gd name="connsiteX7" fmla="*/ 30033 w 30032"/>
                <a:gd name="connsiteY7" fmla="*/ 4469 h 14044"/>
                <a:gd name="connsiteX8" fmla="*/ 22365 w 30032"/>
                <a:gd name="connsiteY8" fmla="*/ 11491 h 14044"/>
                <a:gd name="connsiteX9" fmla="*/ 17253 w 30032"/>
                <a:gd name="connsiteY9" fmla="*/ 14045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32" h="14044">
                  <a:moveTo>
                    <a:pt x="17253" y="14045"/>
                  </a:moveTo>
                  <a:cubicBezTo>
                    <a:pt x="15336" y="14045"/>
                    <a:pt x="14058" y="13406"/>
                    <a:pt x="12780" y="12130"/>
                  </a:cubicBezTo>
                  <a:lnTo>
                    <a:pt x="0" y="0"/>
                  </a:lnTo>
                  <a:lnTo>
                    <a:pt x="0" y="10853"/>
                  </a:lnTo>
                  <a:cubicBezTo>
                    <a:pt x="0" y="12768"/>
                    <a:pt x="1278" y="14045"/>
                    <a:pt x="3195" y="14045"/>
                  </a:cubicBezTo>
                  <a:lnTo>
                    <a:pt x="26838" y="14045"/>
                  </a:lnTo>
                  <a:cubicBezTo>
                    <a:pt x="28755" y="14045"/>
                    <a:pt x="30033" y="12768"/>
                    <a:pt x="30033" y="10853"/>
                  </a:cubicBezTo>
                  <a:lnTo>
                    <a:pt x="30033" y="4469"/>
                  </a:lnTo>
                  <a:lnTo>
                    <a:pt x="22365" y="11491"/>
                  </a:lnTo>
                  <a:cubicBezTo>
                    <a:pt x="21087" y="13406"/>
                    <a:pt x="19170" y="14045"/>
                    <a:pt x="17253" y="14045"/>
                  </a:cubicBezTo>
                  <a:close/>
                </a:path>
              </a:pathLst>
            </a:custGeom>
            <a:grpFill/>
            <a:ln w="6390" cap="flat">
              <a:noFill/>
              <a:prstDash val="solid"/>
              <a:miter/>
            </a:ln>
          </p:spPr>
          <p:txBody>
            <a:bodyPr rtlCol="0" anchor="ctr"/>
            <a:lstStyle/>
            <a:p>
              <a:endParaRPr lang="en-US"/>
            </a:p>
          </p:txBody>
        </p:sp>
        <p:sp>
          <p:nvSpPr>
            <p:cNvPr id="41" name="Graphic 4">
              <a:extLst>
                <a:ext uri="{FF2B5EF4-FFF2-40B4-BE49-F238E27FC236}">
                  <a16:creationId xmlns:a16="http://schemas.microsoft.com/office/drawing/2014/main" id="{993A6019-2308-F97B-02E3-FF943E1CA486}"/>
                </a:ext>
              </a:extLst>
            </p:cNvPr>
            <p:cNvSpPr/>
            <p:nvPr/>
          </p:nvSpPr>
          <p:spPr>
            <a:xfrm>
              <a:off x="3099119" y="2544179"/>
              <a:ext cx="29393" cy="12129"/>
            </a:xfrm>
            <a:custGeom>
              <a:avLst/>
              <a:gdLst>
                <a:gd name="connsiteX0" fmla="*/ 7668 w 29393"/>
                <a:gd name="connsiteY0" fmla="*/ 3192 h 12129"/>
                <a:gd name="connsiteX1" fmla="*/ 17253 w 29393"/>
                <a:gd name="connsiteY1" fmla="*/ 12130 h 12129"/>
                <a:gd name="connsiteX2" fmla="*/ 29394 w 29393"/>
                <a:gd name="connsiteY2" fmla="*/ 1277 h 12129"/>
                <a:gd name="connsiteX3" fmla="*/ 26838 w 29393"/>
                <a:gd name="connsiteY3" fmla="*/ 0 h 12129"/>
                <a:gd name="connsiteX4" fmla="*/ 3195 w 29393"/>
                <a:gd name="connsiteY4" fmla="*/ 0 h 12129"/>
                <a:gd name="connsiteX5" fmla="*/ 0 w 29393"/>
                <a:gd name="connsiteY5" fmla="*/ 2554 h 12129"/>
                <a:gd name="connsiteX6" fmla="*/ 0 w 29393"/>
                <a:gd name="connsiteY6" fmla="*/ 2554 h 12129"/>
                <a:gd name="connsiteX7" fmla="*/ 0 w 29393"/>
                <a:gd name="connsiteY7" fmla="*/ 2554 h 12129"/>
                <a:gd name="connsiteX8" fmla="*/ 7668 w 29393"/>
                <a:gd name="connsiteY8" fmla="*/ 3192 h 1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93" h="12129">
                  <a:moveTo>
                    <a:pt x="7668" y="3192"/>
                  </a:moveTo>
                  <a:lnTo>
                    <a:pt x="17253" y="12130"/>
                  </a:lnTo>
                  <a:lnTo>
                    <a:pt x="29394" y="1277"/>
                  </a:lnTo>
                  <a:cubicBezTo>
                    <a:pt x="28755" y="638"/>
                    <a:pt x="28116" y="0"/>
                    <a:pt x="26838" y="0"/>
                  </a:cubicBezTo>
                  <a:lnTo>
                    <a:pt x="3195" y="0"/>
                  </a:lnTo>
                  <a:cubicBezTo>
                    <a:pt x="1917" y="0"/>
                    <a:pt x="0" y="1277"/>
                    <a:pt x="0" y="2554"/>
                  </a:cubicBezTo>
                  <a:cubicBezTo>
                    <a:pt x="0" y="2554"/>
                    <a:pt x="0" y="2554"/>
                    <a:pt x="0" y="2554"/>
                  </a:cubicBezTo>
                  <a:lnTo>
                    <a:pt x="0" y="2554"/>
                  </a:lnTo>
                  <a:cubicBezTo>
                    <a:pt x="1917" y="638"/>
                    <a:pt x="5112" y="1277"/>
                    <a:pt x="7668" y="3192"/>
                  </a:cubicBezTo>
                  <a:close/>
                </a:path>
              </a:pathLst>
            </a:custGeom>
            <a:grpFill/>
            <a:ln w="6390"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A671713B-B171-85C2-9EB0-E3E21261495C}"/>
                </a:ext>
              </a:extLst>
            </p:cNvPr>
            <p:cNvSpPr/>
            <p:nvPr/>
          </p:nvSpPr>
          <p:spPr>
            <a:xfrm>
              <a:off x="2998797" y="2371173"/>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10 w 362309"/>
                <a:gd name="connsiteY3" fmla="*/ 181305 h 361971"/>
                <a:gd name="connsiteX4" fmla="*/ 180835 w 362309"/>
                <a:gd name="connsiteY4" fmla="*/ 0 h 361971"/>
                <a:gd name="connsiteX5" fmla="*/ 180835 w 362309"/>
                <a:gd name="connsiteY5" fmla="*/ 0 h 361971"/>
                <a:gd name="connsiteX6" fmla="*/ 86903 w 362309"/>
                <a:gd name="connsiteY6" fmla="*/ 106613 h 361971"/>
                <a:gd name="connsiteX7" fmla="*/ 102878 w 362309"/>
                <a:gd name="connsiteY7" fmla="*/ 90653 h 361971"/>
                <a:gd name="connsiteX8" fmla="*/ 126521 w 362309"/>
                <a:gd name="connsiteY8" fmla="*/ 90653 h 361971"/>
                <a:gd name="connsiteX9" fmla="*/ 138662 w 362309"/>
                <a:gd name="connsiteY9" fmla="*/ 96398 h 361971"/>
                <a:gd name="connsiteX10" fmla="*/ 154637 w 362309"/>
                <a:gd name="connsiteY10" fmla="*/ 81715 h 361971"/>
                <a:gd name="connsiteX11" fmla="*/ 163582 w 362309"/>
                <a:gd name="connsiteY11" fmla="*/ 81715 h 361971"/>
                <a:gd name="connsiteX12" fmla="*/ 162943 w 362309"/>
                <a:gd name="connsiteY12" fmla="*/ 90653 h 361971"/>
                <a:gd name="connsiteX13" fmla="*/ 162943 w 362309"/>
                <a:gd name="connsiteY13" fmla="*/ 90653 h 361971"/>
                <a:gd name="connsiteX14" fmla="*/ 142496 w 362309"/>
                <a:gd name="connsiteY14" fmla="*/ 109805 h 361971"/>
                <a:gd name="connsiteX15" fmla="*/ 142496 w 362309"/>
                <a:gd name="connsiteY15" fmla="*/ 127680 h 361971"/>
                <a:gd name="connsiteX16" fmla="*/ 126521 w 362309"/>
                <a:gd name="connsiteY16" fmla="*/ 143640 h 361971"/>
                <a:gd name="connsiteX17" fmla="*/ 102878 w 362309"/>
                <a:gd name="connsiteY17" fmla="*/ 143640 h 361971"/>
                <a:gd name="connsiteX18" fmla="*/ 86903 w 362309"/>
                <a:gd name="connsiteY18" fmla="*/ 127680 h 361971"/>
                <a:gd name="connsiteX19" fmla="*/ 86903 w 362309"/>
                <a:gd name="connsiteY19" fmla="*/ 106613 h 361971"/>
                <a:gd name="connsiteX20" fmla="*/ 86903 w 362309"/>
                <a:gd name="connsiteY20" fmla="*/ 175560 h 361971"/>
                <a:gd name="connsiteX21" fmla="*/ 102878 w 362309"/>
                <a:gd name="connsiteY21" fmla="*/ 159600 h 361971"/>
                <a:gd name="connsiteX22" fmla="*/ 126521 w 362309"/>
                <a:gd name="connsiteY22" fmla="*/ 159600 h 361971"/>
                <a:gd name="connsiteX23" fmla="*/ 138662 w 362309"/>
                <a:gd name="connsiteY23" fmla="*/ 165345 h 361971"/>
                <a:gd name="connsiteX24" fmla="*/ 154637 w 362309"/>
                <a:gd name="connsiteY24" fmla="*/ 150662 h 361971"/>
                <a:gd name="connsiteX25" fmla="*/ 163582 w 362309"/>
                <a:gd name="connsiteY25" fmla="*/ 151939 h 361971"/>
                <a:gd name="connsiteX26" fmla="*/ 162943 w 362309"/>
                <a:gd name="connsiteY26" fmla="*/ 160238 h 361971"/>
                <a:gd name="connsiteX27" fmla="*/ 142496 w 362309"/>
                <a:gd name="connsiteY27" fmla="*/ 179390 h 361971"/>
                <a:gd name="connsiteX28" fmla="*/ 142496 w 362309"/>
                <a:gd name="connsiteY28" fmla="*/ 197265 h 361971"/>
                <a:gd name="connsiteX29" fmla="*/ 126521 w 362309"/>
                <a:gd name="connsiteY29" fmla="*/ 213225 h 361971"/>
                <a:gd name="connsiteX30" fmla="*/ 102878 w 362309"/>
                <a:gd name="connsiteY30" fmla="*/ 213225 h 361971"/>
                <a:gd name="connsiteX31" fmla="*/ 86903 w 362309"/>
                <a:gd name="connsiteY31" fmla="*/ 197265 h 361971"/>
                <a:gd name="connsiteX32" fmla="*/ 86903 w 362309"/>
                <a:gd name="connsiteY32" fmla="*/ 175560 h 361971"/>
                <a:gd name="connsiteX33" fmla="*/ 126521 w 362309"/>
                <a:gd name="connsiteY33" fmla="*/ 281534 h 361971"/>
                <a:gd name="connsiteX34" fmla="*/ 102878 w 362309"/>
                <a:gd name="connsiteY34" fmla="*/ 281534 h 361971"/>
                <a:gd name="connsiteX35" fmla="*/ 86903 w 362309"/>
                <a:gd name="connsiteY35" fmla="*/ 265574 h 361971"/>
                <a:gd name="connsiteX36" fmla="*/ 86903 w 362309"/>
                <a:gd name="connsiteY36" fmla="*/ 243868 h 361971"/>
                <a:gd name="connsiteX37" fmla="*/ 102878 w 362309"/>
                <a:gd name="connsiteY37" fmla="*/ 227908 h 361971"/>
                <a:gd name="connsiteX38" fmla="*/ 126521 w 362309"/>
                <a:gd name="connsiteY38" fmla="*/ 227908 h 361971"/>
                <a:gd name="connsiteX39" fmla="*/ 138662 w 362309"/>
                <a:gd name="connsiteY39" fmla="*/ 233654 h 361971"/>
                <a:gd name="connsiteX40" fmla="*/ 154637 w 362309"/>
                <a:gd name="connsiteY40" fmla="*/ 218971 h 361971"/>
                <a:gd name="connsiteX41" fmla="*/ 163582 w 362309"/>
                <a:gd name="connsiteY41" fmla="*/ 220247 h 361971"/>
                <a:gd name="connsiteX42" fmla="*/ 162943 w 362309"/>
                <a:gd name="connsiteY42" fmla="*/ 228547 h 361971"/>
                <a:gd name="connsiteX43" fmla="*/ 142496 w 362309"/>
                <a:gd name="connsiteY43" fmla="*/ 247699 h 361971"/>
                <a:gd name="connsiteX44" fmla="*/ 142496 w 362309"/>
                <a:gd name="connsiteY44" fmla="*/ 265574 h 361971"/>
                <a:gd name="connsiteX45" fmla="*/ 126521 w 362309"/>
                <a:gd name="connsiteY45" fmla="*/ 281534 h 361971"/>
                <a:gd name="connsiteX46" fmla="*/ 126521 w 362309"/>
                <a:gd name="connsiteY46" fmla="*/ 281534 h 361971"/>
                <a:gd name="connsiteX47" fmla="*/ 268377 w 362309"/>
                <a:gd name="connsiteY47" fmla="*/ 281534 h 361971"/>
                <a:gd name="connsiteX48" fmla="*/ 156553 w 362309"/>
                <a:gd name="connsiteY48" fmla="*/ 281534 h 361971"/>
                <a:gd name="connsiteX49" fmla="*/ 150164 w 362309"/>
                <a:gd name="connsiteY49" fmla="*/ 275150 h 361971"/>
                <a:gd name="connsiteX50" fmla="*/ 156553 w 362309"/>
                <a:gd name="connsiteY50" fmla="*/ 268766 h 361971"/>
                <a:gd name="connsiteX51" fmla="*/ 268377 w 362309"/>
                <a:gd name="connsiteY51" fmla="*/ 268766 h 361971"/>
                <a:gd name="connsiteX52" fmla="*/ 274767 w 362309"/>
                <a:gd name="connsiteY52" fmla="*/ 275150 h 361971"/>
                <a:gd name="connsiteX53" fmla="*/ 268377 w 362309"/>
                <a:gd name="connsiteY53" fmla="*/ 281534 h 361971"/>
                <a:gd name="connsiteX54" fmla="*/ 268377 w 362309"/>
                <a:gd name="connsiteY54" fmla="*/ 212587 h 361971"/>
                <a:gd name="connsiteX55" fmla="*/ 156553 w 362309"/>
                <a:gd name="connsiteY55" fmla="*/ 212587 h 361971"/>
                <a:gd name="connsiteX56" fmla="*/ 150164 w 362309"/>
                <a:gd name="connsiteY56" fmla="*/ 206203 h 361971"/>
                <a:gd name="connsiteX57" fmla="*/ 156553 w 362309"/>
                <a:gd name="connsiteY57" fmla="*/ 199819 h 361971"/>
                <a:gd name="connsiteX58" fmla="*/ 268377 w 362309"/>
                <a:gd name="connsiteY58" fmla="*/ 199819 h 361971"/>
                <a:gd name="connsiteX59" fmla="*/ 274767 w 362309"/>
                <a:gd name="connsiteY59" fmla="*/ 206203 h 361971"/>
                <a:gd name="connsiteX60" fmla="*/ 268377 w 362309"/>
                <a:gd name="connsiteY60" fmla="*/ 212587 h 361971"/>
                <a:gd name="connsiteX61" fmla="*/ 268377 w 362309"/>
                <a:gd name="connsiteY61" fmla="*/ 144278 h 361971"/>
                <a:gd name="connsiteX62" fmla="*/ 156553 w 362309"/>
                <a:gd name="connsiteY62" fmla="*/ 144278 h 361971"/>
                <a:gd name="connsiteX63" fmla="*/ 150164 w 362309"/>
                <a:gd name="connsiteY63" fmla="*/ 137894 h 361971"/>
                <a:gd name="connsiteX64" fmla="*/ 156553 w 362309"/>
                <a:gd name="connsiteY64" fmla="*/ 131510 h 361971"/>
                <a:gd name="connsiteX65" fmla="*/ 268377 w 362309"/>
                <a:gd name="connsiteY65" fmla="*/ 131510 h 361971"/>
                <a:gd name="connsiteX66" fmla="*/ 274767 w 362309"/>
                <a:gd name="connsiteY66" fmla="*/ 137894 h 361971"/>
                <a:gd name="connsiteX67" fmla="*/ 268377 w 362309"/>
                <a:gd name="connsiteY67" fmla="*/ 14427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2309" h="361971">
                  <a:moveTo>
                    <a:pt x="180835" y="0"/>
                  </a:moveTo>
                  <a:cubicBezTo>
                    <a:pt x="80513" y="0"/>
                    <a:pt x="0" y="81077"/>
                    <a:pt x="0" y="181305"/>
                  </a:cubicBezTo>
                  <a:cubicBezTo>
                    <a:pt x="0" y="281534"/>
                    <a:pt x="81152" y="361972"/>
                    <a:pt x="181474" y="361972"/>
                  </a:cubicBezTo>
                  <a:cubicBezTo>
                    <a:pt x="281157" y="361972"/>
                    <a:pt x="362310" y="280895"/>
                    <a:pt x="362310" y="181305"/>
                  </a:cubicBezTo>
                  <a:cubicBezTo>
                    <a:pt x="362310" y="81077"/>
                    <a:pt x="281157" y="0"/>
                    <a:pt x="180835" y="0"/>
                  </a:cubicBezTo>
                  <a:cubicBezTo>
                    <a:pt x="180835" y="0"/>
                    <a:pt x="180835" y="0"/>
                    <a:pt x="180835" y="0"/>
                  </a:cubicBezTo>
                  <a:close/>
                  <a:moveTo>
                    <a:pt x="86903" y="106613"/>
                  </a:moveTo>
                  <a:cubicBezTo>
                    <a:pt x="86903" y="97675"/>
                    <a:pt x="93932" y="90653"/>
                    <a:pt x="102878" y="90653"/>
                  </a:cubicBezTo>
                  <a:lnTo>
                    <a:pt x="126521" y="90653"/>
                  </a:lnTo>
                  <a:cubicBezTo>
                    <a:pt x="130994" y="90653"/>
                    <a:pt x="135467" y="92568"/>
                    <a:pt x="138662" y="96398"/>
                  </a:cubicBezTo>
                  <a:lnTo>
                    <a:pt x="154637" y="81715"/>
                  </a:lnTo>
                  <a:cubicBezTo>
                    <a:pt x="157192" y="79162"/>
                    <a:pt x="161027" y="79162"/>
                    <a:pt x="163582" y="81715"/>
                  </a:cubicBezTo>
                  <a:cubicBezTo>
                    <a:pt x="166138" y="84269"/>
                    <a:pt x="166138" y="88099"/>
                    <a:pt x="162943" y="90653"/>
                  </a:cubicBezTo>
                  <a:cubicBezTo>
                    <a:pt x="162943" y="90653"/>
                    <a:pt x="162943" y="90653"/>
                    <a:pt x="162943" y="90653"/>
                  </a:cubicBezTo>
                  <a:lnTo>
                    <a:pt x="142496" y="109805"/>
                  </a:lnTo>
                  <a:lnTo>
                    <a:pt x="142496" y="127680"/>
                  </a:lnTo>
                  <a:cubicBezTo>
                    <a:pt x="142496" y="136617"/>
                    <a:pt x="135467" y="143640"/>
                    <a:pt x="126521" y="143640"/>
                  </a:cubicBezTo>
                  <a:lnTo>
                    <a:pt x="102878" y="143640"/>
                  </a:lnTo>
                  <a:cubicBezTo>
                    <a:pt x="93932" y="143640"/>
                    <a:pt x="86903" y="136617"/>
                    <a:pt x="86903" y="127680"/>
                  </a:cubicBezTo>
                  <a:lnTo>
                    <a:pt x="86903" y="106613"/>
                  </a:lnTo>
                  <a:close/>
                  <a:moveTo>
                    <a:pt x="86903" y="175560"/>
                  </a:moveTo>
                  <a:cubicBezTo>
                    <a:pt x="86903" y="166622"/>
                    <a:pt x="93932" y="159600"/>
                    <a:pt x="102878" y="159600"/>
                  </a:cubicBezTo>
                  <a:lnTo>
                    <a:pt x="126521" y="159600"/>
                  </a:lnTo>
                  <a:cubicBezTo>
                    <a:pt x="130994" y="159600"/>
                    <a:pt x="135467" y="161515"/>
                    <a:pt x="138662" y="165345"/>
                  </a:cubicBezTo>
                  <a:lnTo>
                    <a:pt x="154637" y="150662"/>
                  </a:lnTo>
                  <a:cubicBezTo>
                    <a:pt x="157192" y="148747"/>
                    <a:pt x="161666" y="148747"/>
                    <a:pt x="163582" y="151939"/>
                  </a:cubicBezTo>
                  <a:cubicBezTo>
                    <a:pt x="165500" y="154492"/>
                    <a:pt x="165500" y="158323"/>
                    <a:pt x="162943" y="160238"/>
                  </a:cubicBezTo>
                  <a:lnTo>
                    <a:pt x="142496" y="179390"/>
                  </a:lnTo>
                  <a:lnTo>
                    <a:pt x="142496" y="197265"/>
                  </a:lnTo>
                  <a:cubicBezTo>
                    <a:pt x="142496" y="206203"/>
                    <a:pt x="135467" y="213225"/>
                    <a:pt x="126521" y="213225"/>
                  </a:cubicBezTo>
                  <a:lnTo>
                    <a:pt x="102878" y="213225"/>
                  </a:lnTo>
                  <a:cubicBezTo>
                    <a:pt x="93932" y="213225"/>
                    <a:pt x="86903" y="206203"/>
                    <a:pt x="86903" y="197265"/>
                  </a:cubicBezTo>
                  <a:lnTo>
                    <a:pt x="86903" y="175560"/>
                  </a:lnTo>
                  <a:close/>
                  <a:moveTo>
                    <a:pt x="126521" y="281534"/>
                  </a:moveTo>
                  <a:lnTo>
                    <a:pt x="102878" y="281534"/>
                  </a:lnTo>
                  <a:cubicBezTo>
                    <a:pt x="93932" y="281534"/>
                    <a:pt x="86903" y="274511"/>
                    <a:pt x="86903" y="265574"/>
                  </a:cubicBezTo>
                  <a:lnTo>
                    <a:pt x="86903" y="243868"/>
                  </a:lnTo>
                  <a:cubicBezTo>
                    <a:pt x="86903" y="234931"/>
                    <a:pt x="93932" y="227908"/>
                    <a:pt x="102878" y="227908"/>
                  </a:cubicBezTo>
                  <a:lnTo>
                    <a:pt x="126521" y="227908"/>
                  </a:lnTo>
                  <a:cubicBezTo>
                    <a:pt x="130994" y="227908"/>
                    <a:pt x="135467" y="229823"/>
                    <a:pt x="138662" y="233654"/>
                  </a:cubicBezTo>
                  <a:lnTo>
                    <a:pt x="154637" y="218971"/>
                  </a:lnTo>
                  <a:cubicBezTo>
                    <a:pt x="157192" y="217055"/>
                    <a:pt x="161666" y="217055"/>
                    <a:pt x="163582" y="220247"/>
                  </a:cubicBezTo>
                  <a:cubicBezTo>
                    <a:pt x="165500" y="222801"/>
                    <a:pt x="165500" y="226631"/>
                    <a:pt x="162943" y="228547"/>
                  </a:cubicBezTo>
                  <a:lnTo>
                    <a:pt x="142496" y="247699"/>
                  </a:lnTo>
                  <a:lnTo>
                    <a:pt x="142496" y="265574"/>
                  </a:lnTo>
                  <a:cubicBezTo>
                    <a:pt x="142496" y="274511"/>
                    <a:pt x="135467" y="281534"/>
                    <a:pt x="126521" y="281534"/>
                  </a:cubicBezTo>
                  <a:cubicBezTo>
                    <a:pt x="126521" y="281534"/>
                    <a:pt x="126521" y="281534"/>
                    <a:pt x="126521" y="281534"/>
                  </a:cubicBezTo>
                  <a:close/>
                  <a:moveTo>
                    <a:pt x="268377" y="281534"/>
                  </a:moveTo>
                  <a:lnTo>
                    <a:pt x="156553" y="281534"/>
                  </a:lnTo>
                  <a:cubicBezTo>
                    <a:pt x="152720" y="281534"/>
                    <a:pt x="150164" y="278980"/>
                    <a:pt x="150164" y="275150"/>
                  </a:cubicBezTo>
                  <a:cubicBezTo>
                    <a:pt x="150164" y="271319"/>
                    <a:pt x="152720" y="268766"/>
                    <a:pt x="156553" y="268766"/>
                  </a:cubicBezTo>
                  <a:lnTo>
                    <a:pt x="268377" y="268766"/>
                  </a:lnTo>
                  <a:cubicBezTo>
                    <a:pt x="272211" y="268766"/>
                    <a:pt x="274767" y="271319"/>
                    <a:pt x="274767" y="275150"/>
                  </a:cubicBezTo>
                  <a:cubicBezTo>
                    <a:pt x="274767" y="278980"/>
                    <a:pt x="271572" y="281534"/>
                    <a:pt x="268377" y="281534"/>
                  </a:cubicBezTo>
                  <a:close/>
                  <a:moveTo>
                    <a:pt x="268377" y="212587"/>
                  </a:moveTo>
                  <a:lnTo>
                    <a:pt x="156553" y="212587"/>
                  </a:lnTo>
                  <a:cubicBezTo>
                    <a:pt x="152720" y="212587"/>
                    <a:pt x="150164" y="210033"/>
                    <a:pt x="150164" y="206203"/>
                  </a:cubicBezTo>
                  <a:cubicBezTo>
                    <a:pt x="150164" y="202372"/>
                    <a:pt x="152720" y="199819"/>
                    <a:pt x="156553" y="199819"/>
                  </a:cubicBezTo>
                  <a:lnTo>
                    <a:pt x="268377" y="199819"/>
                  </a:lnTo>
                  <a:cubicBezTo>
                    <a:pt x="272211" y="199819"/>
                    <a:pt x="274767" y="202372"/>
                    <a:pt x="274767" y="206203"/>
                  </a:cubicBezTo>
                  <a:cubicBezTo>
                    <a:pt x="274767" y="210033"/>
                    <a:pt x="271572" y="212587"/>
                    <a:pt x="268377" y="212587"/>
                  </a:cubicBezTo>
                  <a:close/>
                  <a:moveTo>
                    <a:pt x="268377" y="144278"/>
                  </a:moveTo>
                  <a:lnTo>
                    <a:pt x="156553" y="144278"/>
                  </a:lnTo>
                  <a:cubicBezTo>
                    <a:pt x="152720" y="144278"/>
                    <a:pt x="150164" y="141724"/>
                    <a:pt x="150164" y="137894"/>
                  </a:cubicBezTo>
                  <a:cubicBezTo>
                    <a:pt x="150164" y="134064"/>
                    <a:pt x="152720" y="131510"/>
                    <a:pt x="156553" y="131510"/>
                  </a:cubicBezTo>
                  <a:lnTo>
                    <a:pt x="268377" y="131510"/>
                  </a:lnTo>
                  <a:cubicBezTo>
                    <a:pt x="272211" y="131510"/>
                    <a:pt x="274767" y="134064"/>
                    <a:pt x="274767" y="137894"/>
                  </a:cubicBezTo>
                  <a:cubicBezTo>
                    <a:pt x="274767" y="141724"/>
                    <a:pt x="271572" y="144278"/>
                    <a:pt x="268377" y="144278"/>
                  </a:cubicBezTo>
                  <a:close/>
                </a:path>
              </a:pathLst>
            </a:custGeom>
            <a:grpFill/>
            <a:ln w="6390" cap="flat">
              <a:noFill/>
              <a:prstDash val="solid"/>
              <a:miter/>
            </a:ln>
          </p:spPr>
          <p:txBody>
            <a:bodyPr rtlCol="0" anchor="ctr"/>
            <a:lstStyle/>
            <a:p>
              <a:endParaRPr lang="en-US"/>
            </a:p>
          </p:txBody>
        </p:sp>
        <p:sp>
          <p:nvSpPr>
            <p:cNvPr id="43" name="Graphic 4">
              <a:extLst>
                <a:ext uri="{FF2B5EF4-FFF2-40B4-BE49-F238E27FC236}">
                  <a16:creationId xmlns:a16="http://schemas.microsoft.com/office/drawing/2014/main" id="{F3AAA081-BA82-A796-512C-26325EB91722}"/>
                </a:ext>
              </a:extLst>
            </p:cNvPr>
            <p:cNvSpPr/>
            <p:nvPr/>
          </p:nvSpPr>
          <p:spPr>
            <a:xfrm>
              <a:off x="3099119" y="2475232"/>
              <a:ext cx="29393" cy="12129"/>
            </a:xfrm>
            <a:custGeom>
              <a:avLst/>
              <a:gdLst>
                <a:gd name="connsiteX0" fmla="*/ 7668 w 29393"/>
                <a:gd name="connsiteY0" fmla="*/ 3192 h 12129"/>
                <a:gd name="connsiteX1" fmla="*/ 17253 w 29393"/>
                <a:gd name="connsiteY1" fmla="*/ 12130 h 12129"/>
                <a:gd name="connsiteX2" fmla="*/ 29394 w 29393"/>
                <a:gd name="connsiteY2" fmla="*/ 1277 h 12129"/>
                <a:gd name="connsiteX3" fmla="*/ 26838 w 29393"/>
                <a:gd name="connsiteY3" fmla="*/ 0 h 12129"/>
                <a:gd name="connsiteX4" fmla="*/ 3195 w 29393"/>
                <a:gd name="connsiteY4" fmla="*/ 0 h 12129"/>
                <a:gd name="connsiteX5" fmla="*/ 0 w 29393"/>
                <a:gd name="connsiteY5" fmla="*/ 3192 h 12129"/>
                <a:gd name="connsiteX6" fmla="*/ 0 w 29393"/>
                <a:gd name="connsiteY6" fmla="*/ 3192 h 12129"/>
                <a:gd name="connsiteX7" fmla="*/ 7668 w 29393"/>
                <a:gd name="connsiteY7" fmla="*/ 3192 h 1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93" h="12129">
                  <a:moveTo>
                    <a:pt x="7668" y="3192"/>
                  </a:moveTo>
                  <a:lnTo>
                    <a:pt x="17253" y="12130"/>
                  </a:lnTo>
                  <a:lnTo>
                    <a:pt x="29394" y="1277"/>
                  </a:lnTo>
                  <a:cubicBezTo>
                    <a:pt x="28755" y="638"/>
                    <a:pt x="28116" y="0"/>
                    <a:pt x="26838" y="0"/>
                  </a:cubicBezTo>
                  <a:lnTo>
                    <a:pt x="3195" y="0"/>
                  </a:lnTo>
                  <a:cubicBezTo>
                    <a:pt x="1278" y="0"/>
                    <a:pt x="0" y="1277"/>
                    <a:pt x="0" y="3192"/>
                  </a:cubicBezTo>
                  <a:lnTo>
                    <a:pt x="0" y="3192"/>
                  </a:lnTo>
                  <a:cubicBezTo>
                    <a:pt x="1917" y="1277"/>
                    <a:pt x="5112" y="1277"/>
                    <a:pt x="7668" y="3192"/>
                  </a:cubicBezTo>
                  <a:close/>
                </a:path>
              </a:pathLst>
            </a:custGeom>
            <a:grpFill/>
            <a:ln w="6390" cap="flat">
              <a:noFill/>
              <a:prstDash val="solid"/>
              <a:miter/>
            </a:ln>
          </p:spPr>
          <p:txBody>
            <a:bodyPr rtlCol="0" anchor="ctr"/>
            <a:lstStyle/>
            <a:p>
              <a:endParaRPr lang="en-US"/>
            </a:p>
          </p:txBody>
        </p:sp>
        <p:sp>
          <p:nvSpPr>
            <p:cNvPr id="44" name="Graphic 4">
              <a:extLst>
                <a:ext uri="{FF2B5EF4-FFF2-40B4-BE49-F238E27FC236}">
                  <a16:creationId xmlns:a16="http://schemas.microsoft.com/office/drawing/2014/main" id="{14FA6D0E-8C4A-1F14-EC87-7E5F639D9D87}"/>
                </a:ext>
              </a:extLst>
            </p:cNvPr>
            <p:cNvSpPr/>
            <p:nvPr/>
          </p:nvSpPr>
          <p:spPr>
            <a:xfrm>
              <a:off x="3098480" y="2488638"/>
              <a:ext cx="29393" cy="14044"/>
            </a:xfrm>
            <a:custGeom>
              <a:avLst/>
              <a:gdLst>
                <a:gd name="connsiteX0" fmla="*/ 17253 w 29393"/>
                <a:gd name="connsiteY0" fmla="*/ 14045 h 14044"/>
                <a:gd name="connsiteX1" fmla="*/ 12780 w 29393"/>
                <a:gd name="connsiteY1" fmla="*/ 12130 h 14044"/>
                <a:gd name="connsiteX2" fmla="*/ 0 w 29393"/>
                <a:gd name="connsiteY2" fmla="*/ 0 h 14044"/>
                <a:gd name="connsiteX3" fmla="*/ 0 w 29393"/>
                <a:gd name="connsiteY3" fmla="*/ 10853 h 14044"/>
                <a:gd name="connsiteX4" fmla="*/ 2556 w 29393"/>
                <a:gd name="connsiteY4" fmla="*/ 14045 h 14044"/>
                <a:gd name="connsiteX5" fmla="*/ 2556 w 29393"/>
                <a:gd name="connsiteY5" fmla="*/ 14045 h 14044"/>
                <a:gd name="connsiteX6" fmla="*/ 26199 w 29393"/>
                <a:gd name="connsiteY6" fmla="*/ 14045 h 14044"/>
                <a:gd name="connsiteX7" fmla="*/ 29394 w 29393"/>
                <a:gd name="connsiteY7" fmla="*/ 11491 h 14044"/>
                <a:gd name="connsiteX8" fmla="*/ 29394 w 29393"/>
                <a:gd name="connsiteY8" fmla="*/ 11491 h 14044"/>
                <a:gd name="connsiteX9" fmla="*/ 29394 w 29393"/>
                <a:gd name="connsiteY9" fmla="*/ 5107 h 14044"/>
                <a:gd name="connsiteX10" fmla="*/ 21726 w 29393"/>
                <a:gd name="connsiteY10" fmla="*/ 12130 h 14044"/>
                <a:gd name="connsiteX11" fmla="*/ 17253 w 29393"/>
                <a:gd name="connsiteY11" fmla="*/ 14045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93" h="14044">
                  <a:moveTo>
                    <a:pt x="17253" y="14045"/>
                  </a:moveTo>
                  <a:cubicBezTo>
                    <a:pt x="15336" y="14045"/>
                    <a:pt x="14058" y="13406"/>
                    <a:pt x="12780" y="12130"/>
                  </a:cubicBezTo>
                  <a:lnTo>
                    <a:pt x="0" y="0"/>
                  </a:lnTo>
                  <a:lnTo>
                    <a:pt x="0" y="10853"/>
                  </a:lnTo>
                  <a:cubicBezTo>
                    <a:pt x="0" y="12130"/>
                    <a:pt x="1278" y="14045"/>
                    <a:pt x="2556" y="14045"/>
                  </a:cubicBezTo>
                  <a:cubicBezTo>
                    <a:pt x="2556" y="14045"/>
                    <a:pt x="2556" y="14045"/>
                    <a:pt x="2556" y="14045"/>
                  </a:cubicBezTo>
                  <a:lnTo>
                    <a:pt x="26199" y="14045"/>
                  </a:lnTo>
                  <a:cubicBezTo>
                    <a:pt x="28116" y="14045"/>
                    <a:pt x="29394" y="12768"/>
                    <a:pt x="29394" y="11491"/>
                  </a:cubicBezTo>
                  <a:cubicBezTo>
                    <a:pt x="29394" y="11491"/>
                    <a:pt x="29394" y="11491"/>
                    <a:pt x="29394" y="11491"/>
                  </a:cubicBezTo>
                  <a:lnTo>
                    <a:pt x="29394" y="5107"/>
                  </a:lnTo>
                  <a:lnTo>
                    <a:pt x="21726" y="12130"/>
                  </a:lnTo>
                  <a:cubicBezTo>
                    <a:pt x="21087" y="13406"/>
                    <a:pt x="19170" y="14045"/>
                    <a:pt x="17253" y="14045"/>
                  </a:cubicBezTo>
                  <a:close/>
                </a:path>
              </a:pathLst>
            </a:custGeom>
            <a:grpFill/>
            <a:ln w="6390" cap="flat">
              <a:noFill/>
              <a:prstDash val="solid"/>
              <a:miter/>
            </a:ln>
          </p:spPr>
          <p:txBody>
            <a:bodyPr rtlCol="0" anchor="ctr"/>
            <a:lstStyle/>
            <a:p>
              <a:endParaRPr lang="en-US"/>
            </a:p>
          </p:txBody>
        </p:sp>
        <p:sp>
          <p:nvSpPr>
            <p:cNvPr id="45" name="Graphic 4">
              <a:extLst>
                <a:ext uri="{FF2B5EF4-FFF2-40B4-BE49-F238E27FC236}">
                  <a16:creationId xmlns:a16="http://schemas.microsoft.com/office/drawing/2014/main" id="{23AF350B-2A7B-B5DD-FA18-36EFE591A0BD}"/>
                </a:ext>
              </a:extLst>
            </p:cNvPr>
            <p:cNvSpPr/>
            <p:nvPr/>
          </p:nvSpPr>
          <p:spPr>
            <a:xfrm>
              <a:off x="3099119" y="2612237"/>
              <a:ext cx="29393" cy="12379"/>
            </a:xfrm>
            <a:custGeom>
              <a:avLst/>
              <a:gdLst>
                <a:gd name="connsiteX0" fmla="*/ 7668 w 29393"/>
                <a:gd name="connsiteY0" fmla="*/ 3442 h 12379"/>
                <a:gd name="connsiteX1" fmla="*/ 17253 w 29393"/>
                <a:gd name="connsiteY1" fmla="*/ 12380 h 12379"/>
                <a:gd name="connsiteX2" fmla="*/ 29394 w 29393"/>
                <a:gd name="connsiteY2" fmla="*/ 1527 h 12379"/>
                <a:gd name="connsiteX3" fmla="*/ 26838 w 29393"/>
                <a:gd name="connsiteY3" fmla="*/ 250 h 12379"/>
                <a:gd name="connsiteX4" fmla="*/ 3195 w 29393"/>
                <a:gd name="connsiteY4" fmla="*/ 250 h 12379"/>
                <a:gd name="connsiteX5" fmla="*/ 0 w 29393"/>
                <a:gd name="connsiteY5" fmla="*/ 3442 h 12379"/>
                <a:gd name="connsiteX6" fmla="*/ 0 w 29393"/>
                <a:gd name="connsiteY6" fmla="*/ 3442 h 12379"/>
                <a:gd name="connsiteX7" fmla="*/ 0 w 29393"/>
                <a:gd name="connsiteY7" fmla="*/ 3442 h 12379"/>
                <a:gd name="connsiteX8" fmla="*/ 7668 w 29393"/>
                <a:gd name="connsiteY8" fmla="*/ 3442 h 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93" h="12379">
                  <a:moveTo>
                    <a:pt x="7668" y="3442"/>
                  </a:moveTo>
                  <a:lnTo>
                    <a:pt x="17253" y="12380"/>
                  </a:lnTo>
                  <a:lnTo>
                    <a:pt x="29394" y="1527"/>
                  </a:lnTo>
                  <a:cubicBezTo>
                    <a:pt x="28755" y="250"/>
                    <a:pt x="28116" y="-388"/>
                    <a:pt x="26838" y="250"/>
                  </a:cubicBezTo>
                  <a:lnTo>
                    <a:pt x="3195" y="250"/>
                  </a:lnTo>
                  <a:cubicBezTo>
                    <a:pt x="1278" y="250"/>
                    <a:pt x="0" y="1527"/>
                    <a:pt x="0" y="3442"/>
                  </a:cubicBezTo>
                  <a:cubicBezTo>
                    <a:pt x="0" y="3442"/>
                    <a:pt x="0" y="3442"/>
                    <a:pt x="0" y="3442"/>
                  </a:cubicBezTo>
                  <a:lnTo>
                    <a:pt x="0" y="3442"/>
                  </a:lnTo>
                  <a:cubicBezTo>
                    <a:pt x="1917" y="1527"/>
                    <a:pt x="5112" y="1527"/>
                    <a:pt x="7668" y="3442"/>
                  </a:cubicBezTo>
                  <a:close/>
                </a:path>
              </a:pathLst>
            </a:custGeom>
            <a:grpFill/>
            <a:ln w="6390" cap="flat">
              <a:noFill/>
              <a:prstDash val="solid"/>
              <a:miter/>
            </a:ln>
          </p:spPr>
          <p:txBody>
            <a:bodyPr rtlCol="0" anchor="ctr"/>
            <a:lstStyle/>
            <a:p>
              <a:endParaRPr lang="en-US"/>
            </a:p>
          </p:txBody>
        </p:sp>
        <p:sp>
          <p:nvSpPr>
            <p:cNvPr id="46" name="Graphic 4">
              <a:extLst>
                <a:ext uri="{FF2B5EF4-FFF2-40B4-BE49-F238E27FC236}">
                  <a16:creationId xmlns:a16="http://schemas.microsoft.com/office/drawing/2014/main" id="{005F84BD-AEB3-C82A-317E-340B55288A4C}"/>
                </a:ext>
              </a:extLst>
            </p:cNvPr>
            <p:cNvSpPr/>
            <p:nvPr/>
          </p:nvSpPr>
          <p:spPr>
            <a:xfrm>
              <a:off x="3098480" y="2625894"/>
              <a:ext cx="30032" cy="14044"/>
            </a:xfrm>
            <a:custGeom>
              <a:avLst/>
              <a:gdLst>
                <a:gd name="connsiteX0" fmla="*/ 17253 w 30032"/>
                <a:gd name="connsiteY0" fmla="*/ 14045 h 14044"/>
                <a:gd name="connsiteX1" fmla="*/ 12780 w 30032"/>
                <a:gd name="connsiteY1" fmla="*/ 12130 h 14044"/>
                <a:gd name="connsiteX2" fmla="*/ 0 w 30032"/>
                <a:gd name="connsiteY2" fmla="*/ 0 h 14044"/>
                <a:gd name="connsiteX3" fmla="*/ 0 w 30032"/>
                <a:gd name="connsiteY3" fmla="*/ 10853 h 14044"/>
                <a:gd name="connsiteX4" fmla="*/ 3195 w 30032"/>
                <a:gd name="connsiteY4" fmla="*/ 14045 h 14044"/>
                <a:gd name="connsiteX5" fmla="*/ 26838 w 30032"/>
                <a:gd name="connsiteY5" fmla="*/ 14045 h 14044"/>
                <a:gd name="connsiteX6" fmla="*/ 30033 w 30032"/>
                <a:gd name="connsiteY6" fmla="*/ 10853 h 14044"/>
                <a:gd name="connsiteX7" fmla="*/ 30033 w 30032"/>
                <a:gd name="connsiteY7" fmla="*/ 4469 h 14044"/>
                <a:gd name="connsiteX8" fmla="*/ 22365 w 30032"/>
                <a:gd name="connsiteY8" fmla="*/ 11491 h 14044"/>
                <a:gd name="connsiteX9" fmla="*/ 17253 w 30032"/>
                <a:gd name="connsiteY9" fmla="*/ 14045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32" h="14044">
                  <a:moveTo>
                    <a:pt x="17253" y="14045"/>
                  </a:moveTo>
                  <a:cubicBezTo>
                    <a:pt x="15336" y="14045"/>
                    <a:pt x="14058" y="13406"/>
                    <a:pt x="12780" y="12130"/>
                  </a:cubicBezTo>
                  <a:lnTo>
                    <a:pt x="0" y="0"/>
                  </a:lnTo>
                  <a:lnTo>
                    <a:pt x="0" y="10853"/>
                  </a:lnTo>
                  <a:cubicBezTo>
                    <a:pt x="0" y="12768"/>
                    <a:pt x="1278" y="14045"/>
                    <a:pt x="3195" y="14045"/>
                  </a:cubicBezTo>
                  <a:lnTo>
                    <a:pt x="26838" y="14045"/>
                  </a:lnTo>
                  <a:cubicBezTo>
                    <a:pt x="28755" y="14045"/>
                    <a:pt x="30033" y="12768"/>
                    <a:pt x="30033" y="10853"/>
                  </a:cubicBezTo>
                  <a:lnTo>
                    <a:pt x="30033" y="4469"/>
                  </a:lnTo>
                  <a:lnTo>
                    <a:pt x="22365" y="11491"/>
                  </a:lnTo>
                  <a:cubicBezTo>
                    <a:pt x="21087" y="13406"/>
                    <a:pt x="19170" y="14045"/>
                    <a:pt x="17253" y="14045"/>
                  </a:cubicBezTo>
                  <a:close/>
                </a:path>
              </a:pathLst>
            </a:custGeom>
            <a:grpFill/>
            <a:ln w="6390" cap="flat">
              <a:noFill/>
              <a:prstDash val="solid"/>
              <a:miter/>
            </a:ln>
          </p:spPr>
          <p:txBody>
            <a:bodyPr rtlCol="0" anchor="ctr"/>
            <a:lstStyle/>
            <a:p>
              <a:endParaRPr lang="en-US"/>
            </a:p>
          </p:txBody>
        </p:sp>
      </p:grpSp>
      <p:sp>
        <p:nvSpPr>
          <p:cNvPr id="47" name="Graphic 4">
            <a:extLst>
              <a:ext uri="{FF2B5EF4-FFF2-40B4-BE49-F238E27FC236}">
                <a16:creationId xmlns:a16="http://schemas.microsoft.com/office/drawing/2014/main" id="{1429D124-BC73-2387-485B-E8AB26BFC84A}"/>
              </a:ext>
            </a:extLst>
          </p:cNvPr>
          <p:cNvSpPr/>
          <p:nvPr/>
        </p:nvSpPr>
        <p:spPr>
          <a:xfrm>
            <a:off x="596112" y="2985093"/>
            <a:ext cx="640080" cy="640080"/>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362309 w 362309"/>
              <a:gd name="connsiteY4" fmla="*/ 181305 h 361971"/>
              <a:gd name="connsiteX5" fmla="*/ 180835 w 362309"/>
              <a:gd name="connsiteY5" fmla="*/ 0 h 361971"/>
              <a:gd name="connsiteX6" fmla="*/ 222370 w 362309"/>
              <a:gd name="connsiteY6" fmla="*/ 77246 h 361971"/>
              <a:gd name="connsiteX7" fmla="*/ 235789 w 362309"/>
              <a:gd name="connsiteY7" fmla="*/ 90014 h 361971"/>
              <a:gd name="connsiteX8" fmla="*/ 223009 w 362309"/>
              <a:gd name="connsiteY8" fmla="*/ 103420 h 361971"/>
              <a:gd name="connsiteX9" fmla="*/ 209590 w 362309"/>
              <a:gd name="connsiteY9" fmla="*/ 90653 h 361971"/>
              <a:gd name="connsiteX10" fmla="*/ 209590 w 362309"/>
              <a:gd name="connsiteY10" fmla="*/ 90014 h 361971"/>
              <a:gd name="connsiteX11" fmla="*/ 222370 w 362309"/>
              <a:gd name="connsiteY11" fmla="*/ 77246 h 361971"/>
              <a:gd name="connsiteX12" fmla="*/ 222370 w 362309"/>
              <a:gd name="connsiteY12" fmla="*/ 77246 h 361971"/>
              <a:gd name="connsiteX13" fmla="*/ 222370 w 362309"/>
              <a:gd name="connsiteY13" fmla="*/ 125764 h 361971"/>
              <a:gd name="connsiteX14" fmla="*/ 235789 w 362309"/>
              <a:gd name="connsiteY14" fmla="*/ 138532 h 361971"/>
              <a:gd name="connsiteX15" fmla="*/ 223009 w 362309"/>
              <a:gd name="connsiteY15" fmla="*/ 151939 h 361971"/>
              <a:gd name="connsiteX16" fmla="*/ 209590 w 362309"/>
              <a:gd name="connsiteY16" fmla="*/ 139171 h 361971"/>
              <a:gd name="connsiteX17" fmla="*/ 209590 w 362309"/>
              <a:gd name="connsiteY17" fmla="*/ 138532 h 361971"/>
              <a:gd name="connsiteX18" fmla="*/ 222370 w 362309"/>
              <a:gd name="connsiteY18" fmla="*/ 125764 h 361971"/>
              <a:gd name="connsiteX19" fmla="*/ 222370 w 362309"/>
              <a:gd name="connsiteY19" fmla="*/ 125764 h 361971"/>
              <a:gd name="connsiteX20" fmla="*/ 222370 w 362309"/>
              <a:gd name="connsiteY20" fmla="*/ 174283 h 361971"/>
              <a:gd name="connsiteX21" fmla="*/ 235150 w 362309"/>
              <a:gd name="connsiteY21" fmla="*/ 187051 h 361971"/>
              <a:gd name="connsiteX22" fmla="*/ 222370 w 362309"/>
              <a:gd name="connsiteY22" fmla="*/ 199819 h 361971"/>
              <a:gd name="connsiteX23" fmla="*/ 209590 w 362309"/>
              <a:gd name="connsiteY23" fmla="*/ 187689 h 361971"/>
              <a:gd name="connsiteX24" fmla="*/ 222370 w 362309"/>
              <a:gd name="connsiteY24" fmla="*/ 174283 h 361971"/>
              <a:gd name="connsiteX25" fmla="*/ 222370 w 362309"/>
              <a:gd name="connsiteY25" fmla="*/ 174283 h 361971"/>
              <a:gd name="connsiteX26" fmla="*/ 174445 w 362309"/>
              <a:gd name="connsiteY26" fmla="*/ 77246 h 361971"/>
              <a:gd name="connsiteX27" fmla="*/ 187864 w 362309"/>
              <a:gd name="connsiteY27" fmla="*/ 90014 h 361971"/>
              <a:gd name="connsiteX28" fmla="*/ 175084 w 362309"/>
              <a:gd name="connsiteY28" fmla="*/ 103420 h 361971"/>
              <a:gd name="connsiteX29" fmla="*/ 161665 w 362309"/>
              <a:gd name="connsiteY29" fmla="*/ 90653 h 361971"/>
              <a:gd name="connsiteX30" fmla="*/ 161665 w 362309"/>
              <a:gd name="connsiteY30" fmla="*/ 90014 h 361971"/>
              <a:gd name="connsiteX31" fmla="*/ 174445 w 362309"/>
              <a:gd name="connsiteY31" fmla="*/ 77246 h 361971"/>
              <a:gd name="connsiteX32" fmla="*/ 174445 w 362309"/>
              <a:gd name="connsiteY32" fmla="*/ 125764 h 361971"/>
              <a:gd name="connsiteX33" fmla="*/ 187864 w 362309"/>
              <a:gd name="connsiteY33" fmla="*/ 138532 h 361971"/>
              <a:gd name="connsiteX34" fmla="*/ 175084 w 362309"/>
              <a:gd name="connsiteY34" fmla="*/ 151939 h 361971"/>
              <a:gd name="connsiteX35" fmla="*/ 161665 w 362309"/>
              <a:gd name="connsiteY35" fmla="*/ 139171 h 361971"/>
              <a:gd name="connsiteX36" fmla="*/ 161665 w 362309"/>
              <a:gd name="connsiteY36" fmla="*/ 138532 h 361971"/>
              <a:gd name="connsiteX37" fmla="*/ 174445 w 362309"/>
              <a:gd name="connsiteY37" fmla="*/ 125764 h 361971"/>
              <a:gd name="connsiteX38" fmla="*/ 125882 w 362309"/>
              <a:gd name="connsiteY38" fmla="*/ 77246 h 361971"/>
              <a:gd name="connsiteX39" fmla="*/ 138662 w 362309"/>
              <a:gd name="connsiteY39" fmla="*/ 90653 h 361971"/>
              <a:gd name="connsiteX40" fmla="*/ 125243 w 362309"/>
              <a:gd name="connsiteY40" fmla="*/ 103420 h 361971"/>
              <a:gd name="connsiteX41" fmla="*/ 112463 w 362309"/>
              <a:gd name="connsiteY41" fmla="*/ 90014 h 361971"/>
              <a:gd name="connsiteX42" fmla="*/ 112463 w 362309"/>
              <a:gd name="connsiteY42" fmla="*/ 90014 h 361971"/>
              <a:gd name="connsiteX43" fmla="*/ 125882 w 362309"/>
              <a:gd name="connsiteY43" fmla="*/ 77246 h 361971"/>
              <a:gd name="connsiteX44" fmla="*/ 125882 w 362309"/>
              <a:gd name="connsiteY44" fmla="*/ 77246 h 361971"/>
              <a:gd name="connsiteX45" fmla="*/ 125882 w 362309"/>
              <a:gd name="connsiteY45" fmla="*/ 125764 h 361971"/>
              <a:gd name="connsiteX46" fmla="*/ 139301 w 362309"/>
              <a:gd name="connsiteY46" fmla="*/ 139171 h 361971"/>
              <a:gd name="connsiteX47" fmla="*/ 125882 w 362309"/>
              <a:gd name="connsiteY47" fmla="*/ 152577 h 361971"/>
              <a:gd name="connsiteX48" fmla="*/ 112463 w 362309"/>
              <a:gd name="connsiteY48" fmla="*/ 139171 h 361971"/>
              <a:gd name="connsiteX49" fmla="*/ 112463 w 362309"/>
              <a:gd name="connsiteY49" fmla="*/ 139171 h 361971"/>
              <a:gd name="connsiteX50" fmla="*/ 125882 w 362309"/>
              <a:gd name="connsiteY50" fmla="*/ 125764 h 361971"/>
              <a:gd name="connsiteX51" fmla="*/ 125882 w 362309"/>
              <a:gd name="connsiteY51" fmla="*/ 125764 h 361971"/>
              <a:gd name="connsiteX52" fmla="*/ 125882 w 362309"/>
              <a:gd name="connsiteY52" fmla="*/ 174283 h 361971"/>
              <a:gd name="connsiteX53" fmla="*/ 138023 w 362309"/>
              <a:gd name="connsiteY53" fmla="*/ 187689 h 361971"/>
              <a:gd name="connsiteX54" fmla="*/ 124604 w 362309"/>
              <a:gd name="connsiteY54" fmla="*/ 199819 h 361971"/>
              <a:gd name="connsiteX55" fmla="*/ 112463 w 362309"/>
              <a:gd name="connsiteY55" fmla="*/ 187689 h 361971"/>
              <a:gd name="connsiteX56" fmla="*/ 125882 w 362309"/>
              <a:gd name="connsiteY56" fmla="*/ 174283 h 361971"/>
              <a:gd name="connsiteX57" fmla="*/ 125882 w 362309"/>
              <a:gd name="connsiteY57" fmla="*/ 174283 h 361971"/>
              <a:gd name="connsiteX58" fmla="*/ 250486 w 362309"/>
              <a:gd name="connsiteY58" fmla="*/ 256636 h 361971"/>
              <a:gd name="connsiteX59" fmla="*/ 244096 w 362309"/>
              <a:gd name="connsiteY59" fmla="*/ 263020 h 361971"/>
              <a:gd name="connsiteX60" fmla="*/ 237706 w 362309"/>
              <a:gd name="connsiteY60" fmla="*/ 256636 h 361971"/>
              <a:gd name="connsiteX61" fmla="*/ 237706 w 362309"/>
              <a:gd name="connsiteY61" fmla="*/ 242591 h 361971"/>
              <a:gd name="connsiteX62" fmla="*/ 229399 w 362309"/>
              <a:gd name="connsiteY62" fmla="*/ 235569 h 361971"/>
              <a:gd name="connsiteX63" fmla="*/ 222370 w 362309"/>
              <a:gd name="connsiteY63" fmla="*/ 242591 h 361971"/>
              <a:gd name="connsiteX64" fmla="*/ 222370 w 362309"/>
              <a:gd name="connsiteY64" fmla="*/ 249614 h 361971"/>
              <a:gd name="connsiteX65" fmla="*/ 215980 w 362309"/>
              <a:gd name="connsiteY65" fmla="*/ 255998 h 361971"/>
              <a:gd name="connsiteX66" fmla="*/ 209590 w 362309"/>
              <a:gd name="connsiteY66" fmla="*/ 249614 h 361971"/>
              <a:gd name="connsiteX67" fmla="*/ 209590 w 362309"/>
              <a:gd name="connsiteY67" fmla="*/ 229185 h 361971"/>
              <a:gd name="connsiteX68" fmla="*/ 202561 w 362309"/>
              <a:gd name="connsiteY68" fmla="*/ 220886 h 361971"/>
              <a:gd name="connsiteX69" fmla="*/ 194254 w 362309"/>
              <a:gd name="connsiteY69" fmla="*/ 227908 h 361971"/>
              <a:gd name="connsiteX70" fmla="*/ 194254 w 362309"/>
              <a:gd name="connsiteY70" fmla="*/ 229185 h 361971"/>
              <a:gd name="connsiteX71" fmla="*/ 194254 w 362309"/>
              <a:gd name="connsiteY71" fmla="*/ 250252 h 361971"/>
              <a:gd name="connsiteX72" fmla="*/ 187864 w 362309"/>
              <a:gd name="connsiteY72" fmla="*/ 256636 h 361971"/>
              <a:gd name="connsiteX73" fmla="*/ 181474 w 362309"/>
              <a:gd name="connsiteY73" fmla="*/ 250252 h 361971"/>
              <a:gd name="connsiteX74" fmla="*/ 181474 w 362309"/>
              <a:gd name="connsiteY74" fmla="*/ 187689 h 361971"/>
              <a:gd name="connsiteX75" fmla="*/ 174445 w 362309"/>
              <a:gd name="connsiteY75" fmla="*/ 179390 h 361971"/>
              <a:gd name="connsiteX76" fmla="*/ 166138 w 362309"/>
              <a:gd name="connsiteY76" fmla="*/ 186412 h 361971"/>
              <a:gd name="connsiteX77" fmla="*/ 166138 w 362309"/>
              <a:gd name="connsiteY77" fmla="*/ 187689 h 361971"/>
              <a:gd name="connsiteX78" fmla="*/ 166138 w 362309"/>
              <a:gd name="connsiteY78" fmla="*/ 270681 h 361971"/>
              <a:gd name="connsiteX79" fmla="*/ 166138 w 362309"/>
              <a:gd name="connsiteY79" fmla="*/ 271958 h 361971"/>
              <a:gd name="connsiteX80" fmla="*/ 161026 w 362309"/>
              <a:gd name="connsiteY80" fmla="*/ 278980 h 361971"/>
              <a:gd name="connsiteX81" fmla="*/ 154636 w 362309"/>
              <a:gd name="connsiteY81" fmla="*/ 275788 h 361971"/>
              <a:gd name="connsiteX82" fmla="*/ 145052 w 362309"/>
              <a:gd name="connsiteY82" fmla="*/ 254721 h 361971"/>
              <a:gd name="connsiteX83" fmla="*/ 135467 w 362309"/>
              <a:gd name="connsiteY83" fmla="*/ 243230 h 361971"/>
              <a:gd name="connsiteX84" fmla="*/ 130355 w 362309"/>
              <a:gd name="connsiteY84" fmla="*/ 241953 h 361971"/>
              <a:gd name="connsiteX85" fmla="*/ 129077 w 362309"/>
              <a:gd name="connsiteY85" fmla="*/ 242591 h 361971"/>
              <a:gd name="connsiteX86" fmla="*/ 125882 w 362309"/>
              <a:gd name="connsiteY86" fmla="*/ 245145 h 361971"/>
              <a:gd name="connsiteX87" fmla="*/ 129716 w 362309"/>
              <a:gd name="connsiteY87" fmla="*/ 261105 h 361971"/>
              <a:gd name="connsiteX88" fmla="*/ 130355 w 362309"/>
              <a:gd name="connsiteY88" fmla="*/ 261743 h 361971"/>
              <a:gd name="connsiteX89" fmla="*/ 136745 w 362309"/>
              <a:gd name="connsiteY89" fmla="*/ 275150 h 361971"/>
              <a:gd name="connsiteX90" fmla="*/ 133550 w 362309"/>
              <a:gd name="connsiteY90" fmla="*/ 283449 h 361971"/>
              <a:gd name="connsiteX91" fmla="*/ 130994 w 362309"/>
              <a:gd name="connsiteY91" fmla="*/ 284087 h 361971"/>
              <a:gd name="connsiteX92" fmla="*/ 125243 w 362309"/>
              <a:gd name="connsiteY92" fmla="*/ 280257 h 361971"/>
              <a:gd name="connsiteX93" fmla="*/ 118853 w 362309"/>
              <a:gd name="connsiteY93" fmla="*/ 267489 h 361971"/>
              <a:gd name="connsiteX94" fmla="*/ 113741 w 362309"/>
              <a:gd name="connsiteY94" fmla="*/ 240676 h 361971"/>
              <a:gd name="connsiteX95" fmla="*/ 125243 w 362309"/>
              <a:gd name="connsiteY95" fmla="*/ 230462 h 361971"/>
              <a:gd name="connsiteX96" fmla="*/ 141218 w 362309"/>
              <a:gd name="connsiteY96" fmla="*/ 232377 h 361971"/>
              <a:gd name="connsiteX97" fmla="*/ 153998 w 362309"/>
              <a:gd name="connsiteY97" fmla="*/ 245145 h 361971"/>
              <a:gd name="connsiteX98" fmla="*/ 153998 w 362309"/>
              <a:gd name="connsiteY98" fmla="*/ 187689 h 361971"/>
              <a:gd name="connsiteX99" fmla="*/ 173167 w 362309"/>
              <a:gd name="connsiteY99" fmla="*/ 165984 h 361971"/>
              <a:gd name="connsiteX100" fmla="*/ 194893 w 362309"/>
              <a:gd name="connsiteY100" fmla="*/ 185135 h 361971"/>
              <a:gd name="connsiteX101" fmla="*/ 194893 w 362309"/>
              <a:gd name="connsiteY101" fmla="*/ 187689 h 361971"/>
              <a:gd name="connsiteX102" fmla="*/ 194893 w 362309"/>
              <a:gd name="connsiteY102" fmla="*/ 209395 h 361971"/>
              <a:gd name="connsiteX103" fmla="*/ 202561 w 362309"/>
              <a:gd name="connsiteY103" fmla="*/ 208118 h 361971"/>
              <a:gd name="connsiteX104" fmla="*/ 222370 w 362309"/>
              <a:gd name="connsiteY104" fmla="*/ 223439 h 361971"/>
              <a:gd name="connsiteX105" fmla="*/ 230677 w 362309"/>
              <a:gd name="connsiteY105" fmla="*/ 221524 h 361971"/>
              <a:gd name="connsiteX106" fmla="*/ 251125 w 362309"/>
              <a:gd name="connsiteY106" fmla="*/ 241953 h 361971"/>
              <a:gd name="connsiteX107" fmla="*/ 251125 w 362309"/>
              <a:gd name="connsiteY107" fmla="*/ 241953 h 361971"/>
              <a:gd name="connsiteX108" fmla="*/ 250486 w 362309"/>
              <a:gd name="connsiteY108" fmla="*/ 256636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181305"/>
                  <a:pt x="362309" y="181305"/>
                  <a:pt x="362309" y="181305"/>
                </a:cubicBezTo>
                <a:cubicBezTo>
                  <a:pt x="361670" y="80438"/>
                  <a:pt x="281157" y="0"/>
                  <a:pt x="180835" y="0"/>
                </a:cubicBezTo>
                <a:close/>
                <a:moveTo>
                  <a:pt x="222370" y="77246"/>
                </a:moveTo>
                <a:cubicBezTo>
                  <a:pt x="229399" y="77246"/>
                  <a:pt x="235789" y="82992"/>
                  <a:pt x="235789" y="90014"/>
                </a:cubicBezTo>
                <a:cubicBezTo>
                  <a:pt x="235789" y="97037"/>
                  <a:pt x="230038" y="103420"/>
                  <a:pt x="223009" y="103420"/>
                </a:cubicBezTo>
                <a:cubicBezTo>
                  <a:pt x="215980" y="103420"/>
                  <a:pt x="209590" y="97675"/>
                  <a:pt x="209590" y="90653"/>
                </a:cubicBezTo>
                <a:cubicBezTo>
                  <a:pt x="209590" y="90653"/>
                  <a:pt x="209590" y="90014"/>
                  <a:pt x="209590" y="90014"/>
                </a:cubicBezTo>
                <a:cubicBezTo>
                  <a:pt x="210229" y="82992"/>
                  <a:pt x="215980" y="77246"/>
                  <a:pt x="222370" y="77246"/>
                </a:cubicBezTo>
                <a:lnTo>
                  <a:pt x="222370" y="77246"/>
                </a:lnTo>
                <a:close/>
                <a:moveTo>
                  <a:pt x="222370" y="125764"/>
                </a:moveTo>
                <a:cubicBezTo>
                  <a:pt x="229399" y="125764"/>
                  <a:pt x="235789" y="131510"/>
                  <a:pt x="235789" y="138532"/>
                </a:cubicBezTo>
                <a:cubicBezTo>
                  <a:pt x="235789" y="145555"/>
                  <a:pt x="230038" y="151939"/>
                  <a:pt x="223009" y="151939"/>
                </a:cubicBezTo>
                <a:cubicBezTo>
                  <a:pt x="215980" y="151939"/>
                  <a:pt x="209590" y="146193"/>
                  <a:pt x="209590" y="139171"/>
                </a:cubicBezTo>
                <a:cubicBezTo>
                  <a:pt x="209590" y="139171"/>
                  <a:pt x="209590" y="139171"/>
                  <a:pt x="209590" y="138532"/>
                </a:cubicBezTo>
                <a:cubicBezTo>
                  <a:pt x="209590" y="131510"/>
                  <a:pt x="215341" y="125764"/>
                  <a:pt x="222370" y="125764"/>
                </a:cubicBezTo>
                <a:lnTo>
                  <a:pt x="222370" y="125764"/>
                </a:lnTo>
                <a:close/>
                <a:moveTo>
                  <a:pt x="222370" y="174283"/>
                </a:moveTo>
                <a:cubicBezTo>
                  <a:pt x="229399" y="174283"/>
                  <a:pt x="235150" y="180028"/>
                  <a:pt x="235150" y="187051"/>
                </a:cubicBezTo>
                <a:cubicBezTo>
                  <a:pt x="235150" y="194073"/>
                  <a:pt x="229399" y="199819"/>
                  <a:pt x="222370" y="199819"/>
                </a:cubicBezTo>
                <a:cubicBezTo>
                  <a:pt x="215341" y="199819"/>
                  <a:pt x="209590" y="194073"/>
                  <a:pt x="209590" y="187689"/>
                </a:cubicBezTo>
                <a:cubicBezTo>
                  <a:pt x="209590" y="180028"/>
                  <a:pt x="215341" y="174283"/>
                  <a:pt x="222370" y="174283"/>
                </a:cubicBezTo>
                <a:lnTo>
                  <a:pt x="222370" y="174283"/>
                </a:lnTo>
                <a:close/>
                <a:moveTo>
                  <a:pt x="174445" y="77246"/>
                </a:moveTo>
                <a:cubicBezTo>
                  <a:pt x="181474" y="77246"/>
                  <a:pt x="187864" y="82992"/>
                  <a:pt x="187864" y="90014"/>
                </a:cubicBezTo>
                <a:cubicBezTo>
                  <a:pt x="187864" y="97037"/>
                  <a:pt x="182113" y="103420"/>
                  <a:pt x="175084" y="103420"/>
                </a:cubicBezTo>
                <a:cubicBezTo>
                  <a:pt x="168055" y="103420"/>
                  <a:pt x="161665" y="97675"/>
                  <a:pt x="161665" y="90653"/>
                </a:cubicBezTo>
                <a:cubicBezTo>
                  <a:pt x="161665" y="90653"/>
                  <a:pt x="161665" y="90014"/>
                  <a:pt x="161665" y="90014"/>
                </a:cubicBezTo>
                <a:cubicBezTo>
                  <a:pt x="161665" y="82992"/>
                  <a:pt x="167416" y="77246"/>
                  <a:pt x="174445" y="77246"/>
                </a:cubicBezTo>
                <a:close/>
                <a:moveTo>
                  <a:pt x="174445" y="125764"/>
                </a:moveTo>
                <a:cubicBezTo>
                  <a:pt x="181474" y="125764"/>
                  <a:pt x="187864" y="131510"/>
                  <a:pt x="187864" y="138532"/>
                </a:cubicBezTo>
                <a:cubicBezTo>
                  <a:pt x="187864" y="145555"/>
                  <a:pt x="182113" y="151939"/>
                  <a:pt x="175084" y="151939"/>
                </a:cubicBezTo>
                <a:cubicBezTo>
                  <a:pt x="168055" y="151939"/>
                  <a:pt x="161665" y="146193"/>
                  <a:pt x="161665" y="139171"/>
                </a:cubicBezTo>
                <a:cubicBezTo>
                  <a:pt x="161665" y="139171"/>
                  <a:pt x="161665" y="139171"/>
                  <a:pt x="161665" y="138532"/>
                </a:cubicBezTo>
                <a:cubicBezTo>
                  <a:pt x="161665" y="131510"/>
                  <a:pt x="167416" y="125764"/>
                  <a:pt x="174445" y="125764"/>
                </a:cubicBezTo>
                <a:close/>
                <a:moveTo>
                  <a:pt x="125882" y="77246"/>
                </a:moveTo>
                <a:cubicBezTo>
                  <a:pt x="132911" y="77246"/>
                  <a:pt x="138662" y="82992"/>
                  <a:pt x="138662" y="90653"/>
                </a:cubicBezTo>
                <a:cubicBezTo>
                  <a:pt x="138662" y="97675"/>
                  <a:pt x="132911" y="103420"/>
                  <a:pt x="125243" y="103420"/>
                </a:cubicBezTo>
                <a:cubicBezTo>
                  <a:pt x="118214" y="103420"/>
                  <a:pt x="112463" y="97675"/>
                  <a:pt x="112463" y="90014"/>
                </a:cubicBezTo>
                <a:cubicBezTo>
                  <a:pt x="112463" y="90014"/>
                  <a:pt x="112463" y="90014"/>
                  <a:pt x="112463" y="90014"/>
                </a:cubicBezTo>
                <a:cubicBezTo>
                  <a:pt x="113102" y="82992"/>
                  <a:pt x="118214" y="77246"/>
                  <a:pt x="125882" y="77246"/>
                </a:cubicBezTo>
                <a:lnTo>
                  <a:pt x="125882" y="77246"/>
                </a:lnTo>
                <a:close/>
                <a:moveTo>
                  <a:pt x="125882" y="125764"/>
                </a:moveTo>
                <a:cubicBezTo>
                  <a:pt x="132911" y="125764"/>
                  <a:pt x="139301" y="131510"/>
                  <a:pt x="139301" y="139171"/>
                </a:cubicBezTo>
                <a:cubicBezTo>
                  <a:pt x="139301" y="146832"/>
                  <a:pt x="133550" y="152577"/>
                  <a:pt x="125882" y="152577"/>
                </a:cubicBezTo>
                <a:cubicBezTo>
                  <a:pt x="118214" y="152577"/>
                  <a:pt x="112463" y="146832"/>
                  <a:pt x="112463" y="139171"/>
                </a:cubicBezTo>
                <a:cubicBezTo>
                  <a:pt x="112463" y="139171"/>
                  <a:pt x="112463" y="139171"/>
                  <a:pt x="112463" y="139171"/>
                </a:cubicBezTo>
                <a:cubicBezTo>
                  <a:pt x="112463" y="131510"/>
                  <a:pt x="118214" y="125764"/>
                  <a:pt x="125882" y="125764"/>
                </a:cubicBezTo>
                <a:lnTo>
                  <a:pt x="125882" y="125764"/>
                </a:lnTo>
                <a:close/>
                <a:moveTo>
                  <a:pt x="125882" y="174283"/>
                </a:moveTo>
                <a:cubicBezTo>
                  <a:pt x="132911" y="174283"/>
                  <a:pt x="138662" y="180028"/>
                  <a:pt x="138023" y="187689"/>
                </a:cubicBezTo>
                <a:cubicBezTo>
                  <a:pt x="137384" y="195350"/>
                  <a:pt x="132272" y="200457"/>
                  <a:pt x="124604" y="199819"/>
                </a:cubicBezTo>
                <a:cubicBezTo>
                  <a:pt x="117575" y="199819"/>
                  <a:pt x="112463" y="194073"/>
                  <a:pt x="112463" y="187689"/>
                </a:cubicBezTo>
                <a:cubicBezTo>
                  <a:pt x="112463" y="180028"/>
                  <a:pt x="118214" y="174283"/>
                  <a:pt x="125882" y="174283"/>
                </a:cubicBezTo>
                <a:lnTo>
                  <a:pt x="125882" y="174283"/>
                </a:lnTo>
                <a:close/>
                <a:moveTo>
                  <a:pt x="250486" y="256636"/>
                </a:moveTo>
                <a:cubicBezTo>
                  <a:pt x="250486" y="260466"/>
                  <a:pt x="247930" y="263020"/>
                  <a:pt x="244096" y="263020"/>
                </a:cubicBezTo>
                <a:cubicBezTo>
                  <a:pt x="240262" y="263020"/>
                  <a:pt x="237706" y="260466"/>
                  <a:pt x="237706" y="256636"/>
                </a:cubicBezTo>
                <a:lnTo>
                  <a:pt x="237706" y="242591"/>
                </a:lnTo>
                <a:cubicBezTo>
                  <a:pt x="237067" y="238761"/>
                  <a:pt x="233872" y="235569"/>
                  <a:pt x="229399" y="235569"/>
                </a:cubicBezTo>
                <a:cubicBezTo>
                  <a:pt x="225565" y="236207"/>
                  <a:pt x="223009" y="238761"/>
                  <a:pt x="222370" y="242591"/>
                </a:cubicBezTo>
                <a:lnTo>
                  <a:pt x="222370" y="249614"/>
                </a:lnTo>
                <a:cubicBezTo>
                  <a:pt x="222370" y="253444"/>
                  <a:pt x="219814" y="255998"/>
                  <a:pt x="215980" y="255998"/>
                </a:cubicBezTo>
                <a:cubicBezTo>
                  <a:pt x="212146" y="255998"/>
                  <a:pt x="209590" y="253444"/>
                  <a:pt x="209590" y="249614"/>
                </a:cubicBezTo>
                <a:lnTo>
                  <a:pt x="209590" y="229185"/>
                </a:lnTo>
                <a:cubicBezTo>
                  <a:pt x="210229" y="225355"/>
                  <a:pt x="207034" y="221524"/>
                  <a:pt x="202561" y="220886"/>
                </a:cubicBezTo>
                <a:cubicBezTo>
                  <a:pt x="198727" y="220247"/>
                  <a:pt x="194893" y="223439"/>
                  <a:pt x="194254" y="227908"/>
                </a:cubicBezTo>
                <a:cubicBezTo>
                  <a:pt x="194254" y="228546"/>
                  <a:pt x="194254" y="228546"/>
                  <a:pt x="194254" y="229185"/>
                </a:cubicBezTo>
                <a:lnTo>
                  <a:pt x="194254" y="250252"/>
                </a:lnTo>
                <a:cubicBezTo>
                  <a:pt x="194254" y="254082"/>
                  <a:pt x="191698" y="256636"/>
                  <a:pt x="187864" y="256636"/>
                </a:cubicBezTo>
                <a:cubicBezTo>
                  <a:pt x="184030" y="256636"/>
                  <a:pt x="181474" y="254082"/>
                  <a:pt x="181474" y="250252"/>
                </a:cubicBezTo>
                <a:lnTo>
                  <a:pt x="181474" y="187689"/>
                </a:lnTo>
                <a:cubicBezTo>
                  <a:pt x="182113" y="183859"/>
                  <a:pt x="178918" y="180028"/>
                  <a:pt x="174445" y="179390"/>
                </a:cubicBezTo>
                <a:cubicBezTo>
                  <a:pt x="170611" y="178752"/>
                  <a:pt x="166777" y="181944"/>
                  <a:pt x="166138" y="186412"/>
                </a:cubicBezTo>
                <a:cubicBezTo>
                  <a:pt x="166138" y="187051"/>
                  <a:pt x="166138" y="187051"/>
                  <a:pt x="166138" y="187689"/>
                </a:cubicBezTo>
                <a:lnTo>
                  <a:pt x="166138" y="270681"/>
                </a:lnTo>
                <a:cubicBezTo>
                  <a:pt x="166138" y="271319"/>
                  <a:pt x="166138" y="271319"/>
                  <a:pt x="166138" y="271958"/>
                </a:cubicBezTo>
                <a:cubicBezTo>
                  <a:pt x="166777" y="275150"/>
                  <a:pt x="164221" y="278980"/>
                  <a:pt x="161026" y="278980"/>
                </a:cubicBezTo>
                <a:cubicBezTo>
                  <a:pt x="158470" y="279618"/>
                  <a:pt x="155915" y="278342"/>
                  <a:pt x="154636" y="275788"/>
                </a:cubicBezTo>
                <a:lnTo>
                  <a:pt x="145052" y="254721"/>
                </a:lnTo>
                <a:cubicBezTo>
                  <a:pt x="143135" y="250252"/>
                  <a:pt x="139940" y="246422"/>
                  <a:pt x="135467" y="243230"/>
                </a:cubicBezTo>
                <a:cubicBezTo>
                  <a:pt x="132911" y="241953"/>
                  <a:pt x="131633" y="241314"/>
                  <a:pt x="130355" y="241953"/>
                </a:cubicBezTo>
                <a:cubicBezTo>
                  <a:pt x="129716" y="241953"/>
                  <a:pt x="129716" y="242591"/>
                  <a:pt x="129077" y="242591"/>
                </a:cubicBezTo>
                <a:cubicBezTo>
                  <a:pt x="127799" y="242591"/>
                  <a:pt x="126521" y="243868"/>
                  <a:pt x="125882" y="245145"/>
                </a:cubicBezTo>
                <a:cubicBezTo>
                  <a:pt x="124604" y="250890"/>
                  <a:pt x="125882" y="256636"/>
                  <a:pt x="129716" y="261105"/>
                </a:cubicBezTo>
                <a:lnTo>
                  <a:pt x="130355" y="261743"/>
                </a:lnTo>
                <a:lnTo>
                  <a:pt x="136745" y="275150"/>
                </a:lnTo>
                <a:cubicBezTo>
                  <a:pt x="138023" y="278342"/>
                  <a:pt x="136745" y="282172"/>
                  <a:pt x="133550" y="283449"/>
                </a:cubicBezTo>
                <a:cubicBezTo>
                  <a:pt x="132911" y="284087"/>
                  <a:pt x="131633" y="284087"/>
                  <a:pt x="130994" y="284087"/>
                </a:cubicBezTo>
                <a:cubicBezTo>
                  <a:pt x="128438" y="284087"/>
                  <a:pt x="126521" y="282810"/>
                  <a:pt x="125243" y="280257"/>
                </a:cubicBezTo>
                <a:lnTo>
                  <a:pt x="118853" y="267489"/>
                </a:lnTo>
                <a:cubicBezTo>
                  <a:pt x="112463" y="257274"/>
                  <a:pt x="110546" y="248337"/>
                  <a:pt x="113741" y="240676"/>
                </a:cubicBezTo>
                <a:cubicBezTo>
                  <a:pt x="115658" y="235569"/>
                  <a:pt x="120131" y="231738"/>
                  <a:pt x="125243" y="230462"/>
                </a:cubicBezTo>
                <a:cubicBezTo>
                  <a:pt x="130355" y="228546"/>
                  <a:pt x="136745" y="229185"/>
                  <a:pt x="141218" y="232377"/>
                </a:cubicBezTo>
                <a:cubicBezTo>
                  <a:pt x="146330" y="235569"/>
                  <a:pt x="150803" y="239399"/>
                  <a:pt x="153998" y="245145"/>
                </a:cubicBezTo>
                <a:lnTo>
                  <a:pt x="153998" y="187689"/>
                </a:lnTo>
                <a:cubicBezTo>
                  <a:pt x="153358" y="176198"/>
                  <a:pt x="161665" y="166622"/>
                  <a:pt x="173167" y="165984"/>
                </a:cubicBezTo>
                <a:cubicBezTo>
                  <a:pt x="184669" y="165345"/>
                  <a:pt x="194254" y="173644"/>
                  <a:pt x="194893" y="185135"/>
                </a:cubicBezTo>
                <a:cubicBezTo>
                  <a:pt x="194893" y="185774"/>
                  <a:pt x="194893" y="186412"/>
                  <a:pt x="194893" y="187689"/>
                </a:cubicBezTo>
                <a:lnTo>
                  <a:pt x="194893" y="209395"/>
                </a:lnTo>
                <a:cubicBezTo>
                  <a:pt x="197449" y="208756"/>
                  <a:pt x="200005" y="208118"/>
                  <a:pt x="202561" y="208118"/>
                </a:cubicBezTo>
                <a:cubicBezTo>
                  <a:pt x="212146" y="208118"/>
                  <a:pt x="219814" y="214502"/>
                  <a:pt x="222370" y="223439"/>
                </a:cubicBezTo>
                <a:cubicBezTo>
                  <a:pt x="224926" y="222163"/>
                  <a:pt x="227482" y="221524"/>
                  <a:pt x="230677" y="221524"/>
                </a:cubicBezTo>
                <a:cubicBezTo>
                  <a:pt x="242179" y="221524"/>
                  <a:pt x="251125" y="230462"/>
                  <a:pt x="251125" y="241953"/>
                </a:cubicBezTo>
                <a:cubicBezTo>
                  <a:pt x="251125" y="241953"/>
                  <a:pt x="251125" y="241953"/>
                  <a:pt x="251125" y="241953"/>
                </a:cubicBezTo>
                <a:lnTo>
                  <a:pt x="250486" y="256636"/>
                </a:lnTo>
                <a:close/>
              </a:path>
            </a:pathLst>
          </a:custGeom>
          <a:solidFill>
            <a:srgbClr val="42AF29"/>
          </a:solidFill>
          <a:ln w="6390" cap="flat">
            <a:noFill/>
            <a:prstDash val="solid"/>
            <a:miter/>
          </a:ln>
        </p:spPr>
        <p:txBody>
          <a:bodyPr rtlCol="0" anchor="ctr"/>
          <a:lstStyle/>
          <a:p>
            <a:endParaRPr lang="en-US"/>
          </a:p>
        </p:txBody>
      </p:sp>
      <p:sp>
        <p:nvSpPr>
          <p:cNvPr id="48" name="Graphic 4">
            <a:extLst>
              <a:ext uri="{FF2B5EF4-FFF2-40B4-BE49-F238E27FC236}">
                <a16:creationId xmlns:a16="http://schemas.microsoft.com/office/drawing/2014/main" id="{9A91F880-A7F2-83DE-2D95-BC9695683C08}"/>
              </a:ext>
            </a:extLst>
          </p:cNvPr>
          <p:cNvSpPr/>
          <p:nvPr/>
        </p:nvSpPr>
        <p:spPr>
          <a:xfrm>
            <a:off x="5835886" y="2985093"/>
            <a:ext cx="640080" cy="640080"/>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84347 w 362309"/>
              <a:gd name="connsiteY7" fmla="*/ 187689 h 361971"/>
              <a:gd name="connsiteX8" fmla="*/ 77957 w 362309"/>
              <a:gd name="connsiteY8" fmla="*/ 181305 h 361971"/>
              <a:gd name="connsiteX9" fmla="*/ 181474 w 362309"/>
              <a:gd name="connsiteY9" fmla="*/ 77885 h 361971"/>
              <a:gd name="connsiteX10" fmla="*/ 249846 w 362309"/>
              <a:gd name="connsiteY10" fmla="*/ 103421 h 361971"/>
              <a:gd name="connsiteX11" fmla="*/ 249846 w 362309"/>
              <a:gd name="connsiteY11" fmla="*/ 75331 h 361971"/>
              <a:gd name="connsiteX12" fmla="*/ 256236 w 362309"/>
              <a:gd name="connsiteY12" fmla="*/ 68947 h 361971"/>
              <a:gd name="connsiteX13" fmla="*/ 262626 w 362309"/>
              <a:gd name="connsiteY13" fmla="*/ 75331 h 361971"/>
              <a:gd name="connsiteX14" fmla="*/ 262626 w 362309"/>
              <a:gd name="connsiteY14" fmla="*/ 119381 h 361971"/>
              <a:gd name="connsiteX15" fmla="*/ 256236 w 362309"/>
              <a:gd name="connsiteY15" fmla="*/ 125765 h 361971"/>
              <a:gd name="connsiteX16" fmla="*/ 212146 w 362309"/>
              <a:gd name="connsiteY16" fmla="*/ 125765 h 361971"/>
              <a:gd name="connsiteX17" fmla="*/ 205756 w 362309"/>
              <a:gd name="connsiteY17" fmla="*/ 119381 h 361971"/>
              <a:gd name="connsiteX18" fmla="*/ 212146 w 362309"/>
              <a:gd name="connsiteY18" fmla="*/ 112997 h 361971"/>
              <a:gd name="connsiteX19" fmla="*/ 241540 w 362309"/>
              <a:gd name="connsiteY19" fmla="*/ 112997 h 361971"/>
              <a:gd name="connsiteX20" fmla="*/ 113741 w 362309"/>
              <a:gd name="connsiteY20" fmla="*/ 121296 h 361971"/>
              <a:gd name="connsiteX21" fmla="*/ 91376 w 362309"/>
              <a:gd name="connsiteY21" fmla="*/ 181305 h 361971"/>
              <a:gd name="connsiteX22" fmla="*/ 84347 w 362309"/>
              <a:gd name="connsiteY22" fmla="*/ 187689 h 361971"/>
              <a:gd name="connsiteX23" fmla="*/ 181474 w 362309"/>
              <a:gd name="connsiteY23" fmla="*/ 284725 h 361971"/>
              <a:gd name="connsiteX24" fmla="*/ 113102 w 362309"/>
              <a:gd name="connsiteY24" fmla="*/ 258551 h 361971"/>
              <a:gd name="connsiteX25" fmla="*/ 113102 w 362309"/>
              <a:gd name="connsiteY25" fmla="*/ 287279 h 361971"/>
              <a:gd name="connsiteX26" fmla="*/ 106712 w 362309"/>
              <a:gd name="connsiteY26" fmla="*/ 293663 h 361971"/>
              <a:gd name="connsiteX27" fmla="*/ 100322 w 362309"/>
              <a:gd name="connsiteY27" fmla="*/ 287279 h 361971"/>
              <a:gd name="connsiteX28" fmla="*/ 100322 w 362309"/>
              <a:gd name="connsiteY28" fmla="*/ 243230 h 361971"/>
              <a:gd name="connsiteX29" fmla="*/ 106712 w 362309"/>
              <a:gd name="connsiteY29" fmla="*/ 236846 h 361971"/>
              <a:gd name="connsiteX30" fmla="*/ 150802 w 362309"/>
              <a:gd name="connsiteY30" fmla="*/ 236846 h 361971"/>
              <a:gd name="connsiteX31" fmla="*/ 157192 w 362309"/>
              <a:gd name="connsiteY31" fmla="*/ 243230 h 361971"/>
              <a:gd name="connsiteX32" fmla="*/ 150802 w 362309"/>
              <a:gd name="connsiteY32" fmla="*/ 249614 h 361971"/>
              <a:gd name="connsiteX33" fmla="*/ 121409 w 362309"/>
              <a:gd name="connsiteY33" fmla="*/ 249614 h 361971"/>
              <a:gd name="connsiteX34" fmla="*/ 249208 w 362309"/>
              <a:gd name="connsiteY34" fmla="*/ 241314 h 361971"/>
              <a:gd name="connsiteX35" fmla="*/ 271572 w 362309"/>
              <a:gd name="connsiteY35" fmla="*/ 181305 h 361971"/>
              <a:gd name="connsiteX36" fmla="*/ 277962 w 362309"/>
              <a:gd name="connsiteY36" fmla="*/ 174921 h 361971"/>
              <a:gd name="connsiteX37" fmla="*/ 284352 w 362309"/>
              <a:gd name="connsiteY37" fmla="*/ 181305 h 361971"/>
              <a:gd name="connsiteX38" fmla="*/ 181474 w 362309"/>
              <a:gd name="connsiteY38" fmla="*/ 28472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62309"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310" y="81077"/>
                  <a:pt x="281157" y="0"/>
                  <a:pt x="181474" y="0"/>
                </a:cubicBezTo>
                <a:cubicBezTo>
                  <a:pt x="181474" y="0"/>
                  <a:pt x="181474" y="0"/>
                  <a:pt x="181474" y="0"/>
                </a:cubicBezTo>
                <a:close/>
                <a:moveTo>
                  <a:pt x="84347" y="187689"/>
                </a:moveTo>
                <a:cubicBezTo>
                  <a:pt x="80513" y="187689"/>
                  <a:pt x="77957" y="185135"/>
                  <a:pt x="77957" y="181305"/>
                </a:cubicBezTo>
                <a:cubicBezTo>
                  <a:pt x="77957" y="124488"/>
                  <a:pt x="123965" y="77885"/>
                  <a:pt x="181474" y="77885"/>
                </a:cubicBezTo>
                <a:cubicBezTo>
                  <a:pt x="206395" y="77885"/>
                  <a:pt x="230677" y="86822"/>
                  <a:pt x="249846" y="103421"/>
                </a:cubicBezTo>
                <a:lnTo>
                  <a:pt x="249846" y="75331"/>
                </a:lnTo>
                <a:cubicBezTo>
                  <a:pt x="249846" y="71501"/>
                  <a:pt x="252403" y="68947"/>
                  <a:pt x="256236" y="68947"/>
                </a:cubicBezTo>
                <a:cubicBezTo>
                  <a:pt x="260071" y="68947"/>
                  <a:pt x="262626" y="71501"/>
                  <a:pt x="262626" y="75331"/>
                </a:cubicBezTo>
                <a:lnTo>
                  <a:pt x="262626" y="119381"/>
                </a:lnTo>
                <a:cubicBezTo>
                  <a:pt x="262626" y="123211"/>
                  <a:pt x="260071" y="125765"/>
                  <a:pt x="256236" y="125765"/>
                </a:cubicBezTo>
                <a:lnTo>
                  <a:pt x="212146" y="125765"/>
                </a:lnTo>
                <a:cubicBezTo>
                  <a:pt x="208312" y="125765"/>
                  <a:pt x="205756" y="123211"/>
                  <a:pt x="205756" y="119381"/>
                </a:cubicBezTo>
                <a:cubicBezTo>
                  <a:pt x="205756" y="115550"/>
                  <a:pt x="208312" y="112997"/>
                  <a:pt x="212146" y="112997"/>
                </a:cubicBezTo>
                <a:lnTo>
                  <a:pt x="241540" y="112997"/>
                </a:lnTo>
                <a:cubicBezTo>
                  <a:pt x="203839" y="79800"/>
                  <a:pt x="146330" y="83630"/>
                  <a:pt x="113741" y="121296"/>
                </a:cubicBezTo>
                <a:cubicBezTo>
                  <a:pt x="99044" y="137894"/>
                  <a:pt x="91376" y="158961"/>
                  <a:pt x="91376" y="181305"/>
                </a:cubicBezTo>
                <a:cubicBezTo>
                  <a:pt x="90098" y="184497"/>
                  <a:pt x="87542" y="187689"/>
                  <a:pt x="84347" y="187689"/>
                </a:cubicBezTo>
                <a:close/>
                <a:moveTo>
                  <a:pt x="181474" y="284725"/>
                </a:moveTo>
                <a:cubicBezTo>
                  <a:pt x="155915" y="284725"/>
                  <a:pt x="131633" y="275149"/>
                  <a:pt x="113102" y="258551"/>
                </a:cubicBezTo>
                <a:lnTo>
                  <a:pt x="113102" y="287279"/>
                </a:lnTo>
                <a:cubicBezTo>
                  <a:pt x="113102" y="291109"/>
                  <a:pt x="110546" y="293663"/>
                  <a:pt x="106712" y="293663"/>
                </a:cubicBezTo>
                <a:cubicBezTo>
                  <a:pt x="102878" y="293663"/>
                  <a:pt x="100322" y="291109"/>
                  <a:pt x="100322" y="287279"/>
                </a:cubicBezTo>
                <a:lnTo>
                  <a:pt x="100322" y="243230"/>
                </a:lnTo>
                <a:cubicBezTo>
                  <a:pt x="100322" y="239399"/>
                  <a:pt x="102878" y="236846"/>
                  <a:pt x="106712" y="236846"/>
                </a:cubicBezTo>
                <a:lnTo>
                  <a:pt x="150802" y="236846"/>
                </a:lnTo>
                <a:cubicBezTo>
                  <a:pt x="154637" y="236846"/>
                  <a:pt x="157192" y="239399"/>
                  <a:pt x="157192" y="243230"/>
                </a:cubicBezTo>
                <a:cubicBezTo>
                  <a:pt x="157192" y="247060"/>
                  <a:pt x="154637" y="249614"/>
                  <a:pt x="150802" y="249614"/>
                </a:cubicBezTo>
                <a:lnTo>
                  <a:pt x="121409" y="249614"/>
                </a:lnTo>
                <a:cubicBezTo>
                  <a:pt x="159110" y="282810"/>
                  <a:pt x="216619" y="278980"/>
                  <a:pt x="249208" y="241314"/>
                </a:cubicBezTo>
                <a:cubicBezTo>
                  <a:pt x="263904" y="224716"/>
                  <a:pt x="271572" y="203649"/>
                  <a:pt x="271572" y="181305"/>
                </a:cubicBezTo>
                <a:cubicBezTo>
                  <a:pt x="271572" y="177475"/>
                  <a:pt x="274128" y="174921"/>
                  <a:pt x="277962" y="174921"/>
                </a:cubicBezTo>
                <a:cubicBezTo>
                  <a:pt x="281796" y="174921"/>
                  <a:pt x="284352" y="177475"/>
                  <a:pt x="284352" y="181305"/>
                </a:cubicBezTo>
                <a:cubicBezTo>
                  <a:pt x="284991" y="238122"/>
                  <a:pt x="238345" y="284725"/>
                  <a:pt x="181474" y="284725"/>
                </a:cubicBezTo>
                <a:close/>
              </a:path>
            </a:pathLst>
          </a:custGeom>
          <a:solidFill>
            <a:srgbClr val="01ABAC"/>
          </a:solidFill>
          <a:ln w="6390"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73B22257-B397-0AED-6C83-78279B924522}"/>
              </a:ext>
            </a:extLst>
          </p:cNvPr>
          <p:cNvSpPr txBox="1"/>
          <p:nvPr/>
        </p:nvSpPr>
        <p:spPr>
          <a:xfrm>
            <a:off x="455293" y="1255006"/>
            <a:ext cx="6116714" cy="369332"/>
          </a:xfrm>
          <a:prstGeom prst="rect">
            <a:avLst/>
          </a:prstGeom>
          <a:noFill/>
        </p:spPr>
        <p:txBody>
          <a:bodyPr wrap="square">
            <a:spAutoFit/>
          </a:bodyPr>
          <a:lstStyle/>
          <a:p>
            <a:r>
              <a:rPr lang="en-US">
                <a:hlinkClick r:id="rId2" tooltip="https://amedeloitte.sharepoint.com/:v:/r/sites/kscb/shared%20documents/stream%20migrated%20videos/finance%20transformation/step%20into%20the%20now_w_out_cta_financeai.mp4?csf=1&amp;web=1&amp;e=yyclxp&amp;nav=eyjyzwzlcnjhbeluzm8ionsicmvmzxjyywxbchaioijtdhjlyw1xzwjbchailcjyzwzlcnjhbfzpzxcioijtagfyzurpywxvzy1maw5riiwicmvmzxjyywxbchbqbgf0zm9ybsi6ildlyiisinjlzmvycmfstw9kzsi6inzpzxcifx0%3d&amp;isspofile=1&amp;xsdata=mdv8mdj8fdflogmwmtvizmzhyzq1zmvhmzdkmdhkzdu0ztcymjkzfdm2zge0nwyxzgqyyzrkmwzhzjeznwfiztq2yjk5otixfdb8mhw2mzg3njawnzm4nta3ntgwmtn8vw5rbm93bnxwr1zoylhovfpxtjfjbwwwzvzobgnuwnbzmly4zxlkv0lqb2lnqzr3tgpbd01eqwlmq0prswpvavyybhvneklptenkqlrpstzjazkwyudweulpd2lwmvfpt2pfegzrpt18mxxmmk5vwvhsekx6rtvpakl3ttjka056umtmveext0rjde5humhouzfotxpzd0xxwxlnekl5tlrzd1pustnnmtg1tlrsau5eqxdoeta1turgauxuutnabvv0wwprnu5dmdrav0kytmpvnu16zghzelpbzfc1eextzgliqzv6y0dgalpytxziv1z6yzjgblpytxznvgmwturree1evtrorgc0tve9pxwzn2i3ztgwndy5mgy0ntrhmgi1yta4zgq1ngu3mji5mnwxztllmzc2zdgxzdc0zge5ymrmote5yjezmtjlnmzima%3d%3d&amp;sdata=yuf0vlhqawlnz1rctefgahq1nluwtkrlyk10mm5rvlaycstvuezly2vowt0%3d&amp;ovuser=36da45f1-dd2c-4d1f-af13-5abe46b99921%2cmmammarelli%40deloitte.com"/>
              </a:rPr>
              <a:t>Step Into the Now_w_out_CTA_FinanceAI.mp4</a:t>
            </a:r>
            <a:endParaRPr lang="es-419"/>
          </a:p>
        </p:txBody>
      </p:sp>
    </p:spTree>
    <p:extLst>
      <p:ext uri="{BB962C8B-B14F-4D97-AF65-F5344CB8AC3E}">
        <p14:creationId xmlns:p14="http://schemas.microsoft.com/office/powerpoint/2010/main" val="2374358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DEDA-9319-4D9B-8E57-7279708DA386}"/>
              </a:ext>
            </a:extLst>
          </p:cNvPr>
          <p:cNvSpPr>
            <a:spLocks noGrp="1"/>
          </p:cNvSpPr>
          <p:nvPr>
            <p:ph type="title"/>
          </p:nvPr>
        </p:nvSpPr>
        <p:spPr>
          <a:xfrm>
            <a:off x="442642" y="626166"/>
            <a:ext cx="11220449" cy="556157"/>
          </a:xfrm>
        </p:spPr>
        <p:txBody>
          <a:bodyPr vert="horz"/>
          <a:lstStyle/>
          <a:p>
            <a:r>
              <a:rPr lang="es-MX">
                <a:solidFill>
                  <a:schemeClr val="bg1"/>
                </a:solidFill>
              </a:rPr>
              <a:t>Las expectativas de los datos están cambiando</a:t>
            </a:r>
            <a:endParaRPr lang="en-US">
              <a:solidFill>
                <a:schemeClr val="bg1"/>
              </a:solidFill>
            </a:endParaRPr>
          </a:p>
        </p:txBody>
      </p:sp>
      <p:sp>
        <p:nvSpPr>
          <p:cNvPr id="3" name="Text Placeholder 2">
            <a:extLst>
              <a:ext uri="{FF2B5EF4-FFF2-40B4-BE49-F238E27FC236}">
                <a16:creationId xmlns:a16="http://schemas.microsoft.com/office/drawing/2014/main" id="{7E017AEC-2EE3-4AFF-9D3A-9B021622CAA3}"/>
              </a:ext>
            </a:extLst>
          </p:cNvPr>
          <p:cNvSpPr>
            <a:spLocks noGrp="1"/>
          </p:cNvSpPr>
          <p:nvPr>
            <p:ph type="body" sz="quarter" idx="14"/>
          </p:nvPr>
        </p:nvSpPr>
        <p:spPr>
          <a:xfrm>
            <a:off x="549546" y="1217151"/>
            <a:ext cx="11220449" cy="475488"/>
          </a:xfrm>
        </p:spPr>
        <p:txBody>
          <a:bodyPr/>
          <a:lstStyle/>
          <a:p>
            <a:r>
              <a:rPr lang="es-MX">
                <a:solidFill>
                  <a:schemeClr val="bg1"/>
                </a:solidFill>
              </a:rPr>
              <a:t>Las necesidades de datos están evolucionando rápidamente; Más que nunca, los datos se pueden utilizar para ayudar a las empresas a tomar decisiones transformadoras, complejas y estratégicas</a:t>
            </a:r>
            <a:endParaRPr lang="en-US">
              <a:solidFill>
                <a:schemeClr val="bg1"/>
              </a:solidFill>
            </a:endParaRPr>
          </a:p>
        </p:txBody>
      </p:sp>
      <p:sp>
        <p:nvSpPr>
          <p:cNvPr id="4" name="Text Placeholder 3">
            <a:extLst>
              <a:ext uri="{FF2B5EF4-FFF2-40B4-BE49-F238E27FC236}">
                <a16:creationId xmlns:a16="http://schemas.microsoft.com/office/drawing/2014/main" id="{15BA3893-90B1-497C-9B04-0CC25AD07D21}"/>
              </a:ext>
            </a:extLst>
          </p:cNvPr>
          <p:cNvSpPr>
            <a:spLocks noGrp="1"/>
          </p:cNvSpPr>
          <p:nvPr>
            <p:ph type="body" sz="quarter" idx="15"/>
          </p:nvPr>
        </p:nvSpPr>
        <p:spPr/>
        <p:txBody>
          <a:bodyPr>
            <a:noAutofit/>
          </a:bodyPr>
          <a:lstStyle/>
          <a:p>
            <a:pPr marL="0" indent="0">
              <a:buNone/>
            </a:pPr>
            <a:r>
              <a:rPr lang="en-US" err="1"/>
              <a:t>Organizarse</a:t>
            </a:r>
            <a:r>
              <a:rPr lang="en-US"/>
              <a:t> para </a:t>
            </a:r>
            <a:r>
              <a:rPr lang="en-US" err="1"/>
              <a:t>obtener</a:t>
            </a:r>
            <a:r>
              <a:rPr lang="en-US"/>
              <a:t> </a:t>
            </a:r>
            <a:r>
              <a:rPr lang="en-US" err="1"/>
              <a:t>datos</a:t>
            </a:r>
            <a:endParaRPr lang="en-US">
              <a:solidFill>
                <a:schemeClr val="bg1"/>
              </a:solidFill>
            </a:endParaRPr>
          </a:p>
        </p:txBody>
      </p:sp>
      <p:grpSp>
        <p:nvGrpSpPr>
          <p:cNvPr id="17" name="object 22">
            <a:extLst>
              <a:ext uri="{FF2B5EF4-FFF2-40B4-BE49-F238E27FC236}">
                <a16:creationId xmlns:a16="http://schemas.microsoft.com/office/drawing/2014/main" id="{7FD2B26A-8855-447A-B099-84F996ECA05E}"/>
              </a:ext>
            </a:extLst>
          </p:cNvPr>
          <p:cNvGrpSpPr>
            <a:grpSpLocks/>
          </p:cNvGrpSpPr>
          <p:nvPr/>
        </p:nvGrpSpPr>
        <p:grpSpPr>
          <a:xfrm rot="16200000">
            <a:off x="1737737" y="2030999"/>
            <a:ext cx="3430245" cy="4085511"/>
            <a:chOff x="1673351" y="1053083"/>
            <a:chExt cx="3223260" cy="3322320"/>
          </a:xfrm>
        </p:grpSpPr>
        <p:sp>
          <p:nvSpPr>
            <p:cNvPr id="67" name="object 23">
              <a:extLst>
                <a:ext uri="{FF2B5EF4-FFF2-40B4-BE49-F238E27FC236}">
                  <a16:creationId xmlns:a16="http://schemas.microsoft.com/office/drawing/2014/main" id="{626E1F32-83CD-4EFD-A2AB-3DE8ED09132F}"/>
                </a:ext>
              </a:extLst>
            </p:cNvPr>
            <p:cNvSpPr/>
            <p:nvPr/>
          </p:nvSpPr>
          <p:spPr>
            <a:xfrm>
              <a:off x="1680971" y="1053083"/>
              <a:ext cx="3215640" cy="3322320"/>
            </a:xfrm>
            <a:custGeom>
              <a:avLst/>
              <a:gdLst/>
              <a:ahLst/>
              <a:cxnLst/>
              <a:rect l="l" t="t" r="r" b="b"/>
              <a:pathLst>
                <a:path w="3215640" h="3322320">
                  <a:moveTo>
                    <a:pt x="0" y="0"/>
                  </a:moveTo>
                  <a:lnTo>
                    <a:pt x="3215640" y="0"/>
                  </a:lnTo>
                  <a:lnTo>
                    <a:pt x="3215640" y="3322319"/>
                  </a:lnTo>
                  <a:lnTo>
                    <a:pt x="0" y="3322319"/>
                  </a:lnTo>
                  <a:lnTo>
                    <a:pt x="0" y="0"/>
                  </a:lnTo>
                  <a:close/>
                </a:path>
              </a:pathLst>
            </a:custGeom>
            <a:solidFill>
              <a:srgbClr val="034F2A"/>
            </a:solidFill>
          </p:spPr>
          <p:txBody>
            <a:bodyPr wrap="square" lIns="0" tIns="0" rIns="0" bIns="0" rtlCol="0"/>
            <a:lstStyle/>
            <a:p>
              <a:endParaRPr/>
            </a:p>
          </p:txBody>
        </p:sp>
        <p:pic>
          <p:nvPicPr>
            <p:cNvPr id="68" name="object 24">
              <a:extLst>
                <a:ext uri="{FF2B5EF4-FFF2-40B4-BE49-F238E27FC236}">
                  <a16:creationId xmlns:a16="http://schemas.microsoft.com/office/drawing/2014/main" id="{774F83B3-4113-4C86-87D0-3C16A3DE26DC}"/>
                </a:ext>
              </a:extLst>
            </p:cNvPr>
            <p:cNvPicPr/>
            <p:nvPr/>
          </p:nvPicPr>
          <p:blipFill>
            <a:blip r:embed="rId2" cstate="print"/>
            <a:stretch>
              <a:fillRect/>
            </a:stretch>
          </p:blipFill>
          <p:spPr>
            <a:xfrm>
              <a:off x="1673351" y="1057655"/>
              <a:ext cx="2959608" cy="3025140"/>
            </a:xfrm>
            <a:prstGeom prst="rect">
              <a:avLst/>
            </a:prstGeom>
          </p:spPr>
        </p:pic>
        <p:sp>
          <p:nvSpPr>
            <p:cNvPr id="69" name="object 25">
              <a:extLst>
                <a:ext uri="{FF2B5EF4-FFF2-40B4-BE49-F238E27FC236}">
                  <a16:creationId xmlns:a16="http://schemas.microsoft.com/office/drawing/2014/main" id="{85764905-A781-4432-9875-8DE97AF7C2DC}"/>
                </a:ext>
              </a:extLst>
            </p:cNvPr>
            <p:cNvSpPr/>
            <p:nvPr/>
          </p:nvSpPr>
          <p:spPr>
            <a:xfrm>
              <a:off x="4518647" y="4114799"/>
              <a:ext cx="90170" cy="55880"/>
            </a:xfrm>
            <a:custGeom>
              <a:avLst/>
              <a:gdLst/>
              <a:ahLst/>
              <a:cxnLst/>
              <a:rect l="l" t="t" r="r" b="b"/>
              <a:pathLst>
                <a:path w="90170" h="55879">
                  <a:moveTo>
                    <a:pt x="89916" y="0"/>
                  </a:moveTo>
                  <a:lnTo>
                    <a:pt x="0" y="0"/>
                  </a:lnTo>
                  <a:lnTo>
                    <a:pt x="0" y="20320"/>
                  </a:lnTo>
                  <a:lnTo>
                    <a:pt x="0" y="55880"/>
                  </a:lnTo>
                  <a:lnTo>
                    <a:pt x="15252" y="55880"/>
                  </a:lnTo>
                  <a:lnTo>
                    <a:pt x="15252" y="20320"/>
                  </a:lnTo>
                  <a:lnTo>
                    <a:pt x="89916" y="20320"/>
                  </a:lnTo>
                  <a:lnTo>
                    <a:pt x="89916" y="0"/>
                  </a:lnTo>
                  <a:close/>
                </a:path>
              </a:pathLst>
            </a:custGeom>
            <a:solidFill>
              <a:srgbClr val="FFFFFF"/>
            </a:solidFill>
          </p:spPr>
          <p:txBody>
            <a:bodyPr wrap="square" lIns="0" tIns="0" rIns="0" bIns="0" rtlCol="0"/>
            <a:lstStyle/>
            <a:p>
              <a:endParaRPr/>
            </a:p>
          </p:txBody>
        </p:sp>
        <p:pic>
          <p:nvPicPr>
            <p:cNvPr id="70" name="object 26">
              <a:extLst>
                <a:ext uri="{FF2B5EF4-FFF2-40B4-BE49-F238E27FC236}">
                  <a16:creationId xmlns:a16="http://schemas.microsoft.com/office/drawing/2014/main" id="{FDDF0332-04E2-4508-B737-DC70724193F8}"/>
                </a:ext>
              </a:extLst>
            </p:cNvPr>
            <p:cNvPicPr/>
            <p:nvPr/>
          </p:nvPicPr>
          <p:blipFill>
            <a:blip r:embed="rId3" cstate="print"/>
            <a:stretch>
              <a:fillRect/>
            </a:stretch>
          </p:blipFill>
          <p:spPr>
            <a:xfrm>
              <a:off x="1760219" y="1191767"/>
              <a:ext cx="559308" cy="2522220"/>
            </a:xfrm>
            <a:prstGeom prst="rect">
              <a:avLst/>
            </a:prstGeom>
          </p:spPr>
        </p:pic>
        <p:pic>
          <p:nvPicPr>
            <p:cNvPr id="71" name="object 27">
              <a:extLst>
                <a:ext uri="{FF2B5EF4-FFF2-40B4-BE49-F238E27FC236}">
                  <a16:creationId xmlns:a16="http://schemas.microsoft.com/office/drawing/2014/main" id="{285C960A-D442-44F7-8CDA-5730514045B2}"/>
                </a:ext>
              </a:extLst>
            </p:cNvPr>
            <p:cNvPicPr/>
            <p:nvPr/>
          </p:nvPicPr>
          <p:blipFill>
            <a:blip r:embed="rId4" cstate="print"/>
            <a:stretch>
              <a:fillRect/>
            </a:stretch>
          </p:blipFill>
          <p:spPr>
            <a:xfrm>
              <a:off x="2811780" y="3110483"/>
              <a:ext cx="175260" cy="161543"/>
            </a:xfrm>
            <a:prstGeom prst="rect">
              <a:avLst/>
            </a:prstGeom>
          </p:spPr>
        </p:pic>
        <p:pic>
          <p:nvPicPr>
            <p:cNvPr id="72" name="object 28">
              <a:extLst>
                <a:ext uri="{FF2B5EF4-FFF2-40B4-BE49-F238E27FC236}">
                  <a16:creationId xmlns:a16="http://schemas.microsoft.com/office/drawing/2014/main" id="{BCB208E1-7B81-4C0F-A46B-E404BE86C230}"/>
                </a:ext>
              </a:extLst>
            </p:cNvPr>
            <p:cNvPicPr/>
            <p:nvPr/>
          </p:nvPicPr>
          <p:blipFill>
            <a:blip r:embed="rId5" cstate="print"/>
            <a:stretch>
              <a:fillRect/>
            </a:stretch>
          </p:blipFill>
          <p:spPr>
            <a:xfrm>
              <a:off x="2462784" y="3171444"/>
              <a:ext cx="281939" cy="932687"/>
            </a:xfrm>
            <a:prstGeom prst="rect">
              <a:avLst/>
            </a:prstGeom>
          </p:spPr>
        </p:pic>
        <p:pic>
          <p:nvPicPr>
            <p:cNvPr id="73" name="object 29">
              <a:extLst>
                <a:ext uri="{FF2B5EF4-FFF2-40B4-BE49-F238E27FC236}">
                  <a16:creationId xmlns:a16="http://schemas.microsoft.com/office/drawing/2014/main" id="{9FFF6AFA-9EFE-483D-889D-ED68DDD9CD8E}"/>
                </a:ext>
              </a:extLst>
            </p:cNvPr>
            <p:cNvPicPr/>
            <p:nvPr/>
          </p:nvPicPr>
          <p:blipFill>
            <a:blip r:embed="rId6" cstate="print"/>
            <a:stretch>
              <a:fillRect/>
            </a:stretch>
          </p:blipFill>
          <p:spPr>
            <a:xfrm>
              <a:off x="4251959" y="3581400"/>
              <a:ext cx="175259" cy="163068"/>
            </a:xfrm>
            <a:prstGeom prst="rect">
              <a:avLst/>
            </a:prstGeom>
          </p:spPr>
        </p:pic>
        <p:sp>
          <p:nvSpPr>
            <p:cNvPr id="74" name="object 30">
              <a:extLst>
                <a:ext uri="{FF2B5EF4-FFF2-40B4-BE49-F238E27FC236}">
                  <a16:creationId xmlns:a16="http://schemas.microsoft.com/office/drawing/2014/main" id="{A7B73D3A-BE79-4A79-B3C1-1FB5F8D73584}"/>
                </a:ext>
              </a:extLst>
            </p:cNvPr>
            <p:cNvSpPr/>
            <p:nvPr/>
          </p:nvSpPr>
          <p:spPr>
            <a:xfrm>
              <a:off x="1856219" y="1354835"/>
              <a:ext cx="2395855" cy="2339975"/>
            </a:xfrm>
            <a:custGeom>
              <a:avLst/>
              <a:gdLst/>
              <a:ahLst/>
              <a:cxnLst/>
              <a:rect l="l" t="t" r="r" b="b"/>
              <a:pathLst>
                <a:path w="2395854" h="2339975">
                  <a:moveTo>
                    <a:pt x="10668" y="0"/>
                  </a:moveTo>
                  <a:lnTo>
                    <a:pt x="0" y="0"/>
                  </a:lnTo>
                  <a:lnTo>
                    <a:pt x="0" y="41148"/>
                  </a:lnTo>
                  <a:lnTo>
                    <a:pt x="10668" y="41148"/>
                  </a:lnTo>
                  <a:lnTo>
                    <a:pt x="10668" y="0"/>
                  </a:lnTo>
                  <a:close/>
                </a:path>
                <a:path w="2395854" h="2339975">
                  <a:moveTo>
                    <a:pt x="13716" y="114300"/>
                  </a:moveTo>
                  <a:lnTo>
                    <a:pt x="13487" y="104013"/>
                  </a:lnTo>
                  <a:lnTo>
                    <a:pt x="12433" y="82156"/>
                  </a:lnTo>
                  <a:lnTo>
                    <a:pt x="12192" y="71628"/>
                  </a:lnTo>
                  <a:lnTo>
                    <a:pt x="1524" y="73152"/>
                  </a:lnTo>
                  <a:lnTo>
                    <a:pt x="1765" y="83439"/>
                  </a:lnTo>
                  <a:lnTo>
                    <a:pt x="2806" y="103784"/>
                  </a:lnTo>
                  <a:lnTo>
                    <a:pt x="3048" y="114300"/>
                  </a:lnTo>
                  <a:lnTo>
                    <a:pt x="13716" y="114300"/>
                  </a:lnTo>
                  <a:close/>
                </a:path>
                <a:path w="2395854" h="2339975">
                  <a:moveTo>
                    <a:pt x="21336" y="185928"/>
                  </a:moveTo>
                  <a:lnTo>
                    <a:pt x="16764" y="144780"/>
                  </a:lnTo>
                  <a:lnTo>
                    <a:pt x="6108" y="146304"/>
                  </a:lnTo>
                  <a:lnTo>
                    <a:pt x="10668" y="187452"/>
                  </a:lnTo>
                  <a:lnTo>
                    <a:pt x="21336" y="185928"/>
                  </a:lnTo>
                  <a:close/>
                </a:path>
                <a:path w="2395854" h="2339975">
                  <a:moveTo>
                    <a:pt x="30480" y="259080"/>
                  </a:moveTo>
                  <a:lnTo>
                    <a:pt x="28460" y="248793"/>
                  </a:lnTo>
                  <a:lnTo>
                    <a:pt x="26860" y="238506"/>
                  </a:lnTo>
                  <a:lnTo>
                    <a:pt x="25552" y="228219"/>
                  </a:lnTo>
                  <a:lnTo>
                    <a:pt x="24384" y="217932"/>
                  </a:lnTo>
                  <a:lnTo>
                    <a:pt x="13716" y="219468"/>
                  </a:lnTo>
                  <a:lnTo>
                    <a:pt x="15100" y="229743"/>
                  </a:lnTo>
                  <a:lnTo>
                    <a:pt x="18440" y="250317"/>
                  </a:lnTo>
                  <a:lnTo>
                    <a:pt x="19824" y="260604"/>
                  </a:lnTo>
                  <a:lnTo>
                    <a:pt x="30480" y="259080"/>
                  </a:lnTo>
                  <a:close/>
                </a:path>
                <a:path w="2395854" h="2339975">
                  <a:moveTo>
                    <a:pt x="42672" y="330708"/>
                  </a:moveTo>
                  <a:lnTo>
                    <a:pt x="40411" y="320421"/>
                  </a:lnTo>
                  <a:lnTo>
                    <a:pt x="38290" y="310134"/>
                  </a:lnTo>
                  <a:lnTo>
                    <a:pt x="36461" y="299847"/>
                  </a:lnTo>
                  <a:lnTo>
                    <a:pt x="35052" y="289560"/>
                  </a:lnTo>
                  <a:lnTo>
                    <a:pt x="24384" y="291084"/>
                  </a:lnTo>
                  <a:lnTo>
                    <a:pt x="26441" y="301371"/>
                  </a:lnTo>
                  <a:lnTo>
                    <a:pt x="29959" y="321945"/>
                  </a:lnTo>
                  <a:lnTo>
                    <a:pt x="32004" y="332232"/>
                  </a:lnTo>
                  <a:lnTo>
                    <a:pt x="42672" y="330708"/>
                  </a:lnTo>
                  <a:close/>
                </a:path>
                <a:path w="2395854" h="2339975">
                  <a:moveTo>
                    <a:pt x="57924" y="402336"/>
                  </a:moveTo>
                  <a:lnTo>
                    <a:pt x="48768" y="361188"/>
                  </a:lnTo>
                  <a:lnTo>
                    <a:pt x="38100" y="364236"/>
                  </a:lnTo>
                  <a:lnTo>
                    <a:pt x="40386" y="374510"/>
                  </a:lnTo>
                  <a:lnTo>
                    <a:pt x="42672" y="384619"/>
                  </a:lnTo>
                  <a:lnTo>
                    <a:pt x="44970" y="394462"/>
                  </a:lnTo>
                  <a:lnTo>
                    <a:pt x="47256" y="403860"/>
                  </a:lnTo>
                  <a:lnTo>
                    <a:pt x="57924" y="402336"/>
                  </a:lnTo>
                  <a:close/>
                </a:path>
                <a:path w="2395854" h="2339975">
                  <a:moveTo>
                    <a:pt x="74676" y="472452"/>
                  </a:moveTo>
                  <a:lnTo>
                    <a:pt x="72390" y="463042"/>
                  </a:lnTo>
                  <a:lnTo>
                    <a:pt x="70104" y="453199"/>
                  </a:lnTo>
                  <a:lnTo>
                    <a:pt x="67818" y="443090"/>
                  </a:lnTo>
                  <a:lnTo>
                    <a:pt x="65532" y="432816"/>
                  </a:lnTo>
                  <a:lnTo>
                    <a:pt x="54864" y="435864"/>
                  </a:lnTo>
                  <a:lnTo>
                    <a:pt x="57175" y="445274"/>
                  </a:lnTo>
                  <a:lnTo>
                    <a:pt x="59639" y="455104"/>
                  </a:lnTo>
                  <a:lnTo>
                    <a:pt x="62369" y="465226"/>
                  </a:lnTo>
                  <a:lnTo>
                    <a:pt x="65532" y="475488"/>
                  </a:lnTo>
                  <a:lnTo>
                    <a:pt x="74676" y="472452"/>
                  </a:lnTo>
                  <a:close/>
                </a:path>
                <a:path w="2395854" h="2339975">
                  <a:moveTo>
                    <a:pt x="96024" y="544068"/>
                  </a:moveTo>
                  <a:lnTo>
                    <a:pt x="92824" y="533781"/>
                  </a:lnTo>
                  <a:lnTo>
                    <a:pt x="87020" y="513207"/>
                  </a:lnTo>
                  <a:lnTo>
                    <a:pt x="83820" y="502920"/>
                  </a:lnTo>
                  <a:lnTo>
                    <a:pt x="73152" y="505968"/>
                  </a:lnTo>
                  <a:lnTo>
                    <a:pt x="76568" y="516255"/>
                  </a:lnTo>
                  <a:lnTo>
                    <a:pt x="79819" y="526542"/>
                  </a:lnTo>
                  <a:lnTo>
                    <a:pt x="82804" y="536829"/>
                  </a:lnTo>
                  <a:lnTo>
                    <a:pt x="85356" y="547116"/>
                  </a:lnTo>
                  <a:lnTo>
                    <a:pt x="96024" y="544068"/>
                  </a:lnTo>
                  <a:close/>
                </a:path>
                <a:path w="2395854" h="2339975">
                  <a:moveTo>
                    <a:pt x="118872" y="612648"/>
                  </a:moveTo>
                  <a:lnTo>
                    <a:pt x="115443" y="602602"/>
                  </a:lnTo>
                  <a:lnTo>
                    <a:pt x="108585" y="583082"/>
                  </a:lnTo>
                  <a:lnTo>
                    <a:pt x="105156" y="573024"/>
                  </a:lnTo>
                  <a:lnTo>
                    <a:pt x="96024" y="576072"/>
                  </a:lnTo>
                  <a:lnTo>
                    <a:pt x="98564" y="586346"/>
                  </a:lnTo>
                  <a:lnTo>
                    <a:pt x="101536" y="596455"/>
                  </a:lnTo>
                  <a:lnTo>
                    <a:pt x="104800" y="606298"/>
                  </a:lnTo>
                  <a:lnTo>
                    <a:pt x="108204" y="615696"/>
                  </a:lnTo>
                  <a:lnTo>
                    <a:pt x="118872" y="612648"/>
                  </a:lnTo>
                  <a:close/>
                </a:path>
                <a:path w="2395854" h="2339975">
                  <a:moveTo>
                    <a:pt x="144780" y="681228"/>
                  </a:moveTo>
                  <a:lnTo>
                    <a:pt x="140474" y="671830"/>
                  </a:lnTo>
                  <a:lnTo>
                    <a:pt x="136588" y="661987"/>
                  </a:lnTo>
                  <a:lnTo>
                    <a:pt x="132994" y="651878"/>
                  </a:lnTo>
                  <a:lnTo>
                    <a:pt x="129540" y="641604"/>
                  </a:lnTo>
                  <a:lnTo>
                    <a:pt x="118872" y="646176"/>
                  </a:lnTo>
                  <a:lnTo>
                    <a:pt x="123190" y="655586"/>
                  </a:lnTo>
                  <a:lnTo>
                    <a:pt x="127063" y="665416"/>
                  </a:lnTo>
                  <a:lnTo>
                    <a:pt x="130670" y="675538"/>
                  </a:lnTo>
                  <a:lnTo>
                    <a:pt x="134124" y="685800"/>
                  </a:lnTo>
                  <a:lnTo>
                    <a:pt x="144780" y="681228"/>
                  </a:lnTo>
                  <a:close/>
                </a:path>
                <a:path w="2395854" h="2339975">
                  <a:moveTo>
                    <a:pt x="172224" y="749808"/>
                  </a:moveTo>
                  <a:lnTo>
                    <a:pt x="167881" y="739762"/>
                  </a:lnTo>
                  <a:lnTo>
                    <a:pt x="159791" y="720242"/>
                  </a:lnTo>
                  <a:lnTo>
                    <a:pt x="155448" y="710184"/>
                  </a:lnTo>
                  <a:lnTo>
                    <a:pt x="146304" y="714768"/>
                  </a:lnTo>
                  <a:lnTo>
                    <a:pt x="149974" y="724141"/>
                  </a:lnTo>
                  <a:lnTo>
                    <a:pt x="157886" y="743483"/>
                  </a:lnTo>
                  <a:lnTo>
                    <a:pt x="161556" y="752868"/>
                  </a:lnTo>
                  <a:lnTo>
                    <a:pt x="172224" y="749808"/>
                  </a:lnTo>
                  <a:close/>
                </a:path>
                <a:path w="2395854" h="2339975">
                  <a:moveTo>
                    <a:pt x="201168" y="815352"/>
                  </a:moveTo>
                  <a:lnTo>
                    <a:pt x="196837" y="806183"/>
                  </a:lnTo>
                  <a:lnTo>
                    <a:pt x="192786" y="796861"/>
                  </a:lnTo>
                  <a:lnTo>
                    <a:pt x="188747" y="787273"/>
                  </a:lnTo>
                  <a:lnTo>
                    <a:pt x="184404" y="777252"/>
                  </a:lnTo>
                  <a:lnTo>
                    <a:pt x="175272" y="781812"/>
                  </a:lnTo>
                  <a:lnTo>
                    <a:pt x="178955" y="791845"/>
                  </a:lnTo>
                  <a:lnTo>
                    <a:pt x="183070" y="801433"/>
                  </a:lnTo>
                  <a:lnTo>
                    <a:pt x="187477" y="810755"/>
                  </a:lnTo>
                  <a:lnTo>
                    <a:pt x="192024" y="819912"/>
                  </a:lnTo>
                  <a:lnTo>
                    <a:pt x="201168" y="815352"/>
                  </a:lnTo>
                  <a:close/>
                </a:path>
                <a:path w="2395854" h="2339975">
                  <a:moveTo>
                    <a:pt x="233172" y="882396"/>
                  </a:moveTo>
                  <a:lnTo>
                    <a:pt x="228600" y="872375"/>
                  </a:lnTo>
                  <a:lnTo>
                    <a:pt x="224028" y="862774"/>
                  </a:lnTo>
                  <a:lnTo>
                    <a:pt x="219456" y="853465"/>
                  </a:lnTo>
                  <a:lnTo>
                    <a:pt x="214884" y="844296"/>
                  </a:lnTo>
                  <a:lnTo>
                    <a:pt x="205740" y="848868"/>
                  </a:lnTo>
                  <a:lnTo>
                    <a:pt x="210312" y="858253"/>
                  </a:lnTo>
                  <a:lnTo>
                    <a:pt x="219456" y="877595"/>
                  </a:lnTo>
                  <a:lnTo>
                    <a:pt x="224040" y="886968"/>
                  </a:lnTo>
                  <a:lnTo>
                    <a:pt x="233172" y="882396"/>
                  </a:lnTo>
                  <a:close/>
                </a:path>
                <a:path w="2395854" h="2339975">
                  <a:moveTo>
                    <a:pt x="268224" y="946404"/>
                  </a:moveTo>
                  <a:lnTo>
                    <a:pt x="262775" y="937260"/>
                  </a:lnTo>
                  <a:lnTo>
                    <a:pt x="257746" y="928116"/>
                  </a:lnTo>
                  <a:lnTo>
                    <a:pt x="253009" y="918972"/>
                  </a:lnTo>
                  <a:lnTo>
                    <a:pt x="248424" y="909828"/>
                  </a:lnTo>
                  <a:lnTo>
                    <a:pt x="239268" y="914400"/>
                  </a:lnTo>
                  <a:lnTo>
                    <a:pt x="257556" y="950976"/>
                  </a:lnTo>
                  <a:lnTo>
                    <a:pt x="268224" y="946404"/>
                  </a:lnTo>
                  <a:close/>
                </a:path>
                <a:path w="2395854" h="2339975">
                  <a:moveTo>
                    <a:pt x="303276" y="1010412"/>
                  </a:moveTo>
                  <a:lnTo>
                    <a:pt x="297802" y="1001268"/>
                  </a:lnTo>
                  <a:lnTo>
                    <a:pt x="287426" y="982980"/>
                  </a:lnTo>
                  <a:lnTo>
                    <a:pt x="281940" y="973836"/>
                  </a:lnTo>
                  <a:lnTo>
                    <a:pt x="272808" y="979932"/>
                  </a:lnTo>
                  <a:lnTo>
                    <a:pt x="278498" y="989063"/>
                  </a:lnTo>
                  <a:lnTo>
                    <a:pt x="284035" y="998029"/>
                  </a:lnTo>
                  <a:lnTo>
                    <a:pt x="289306" y="1006729"/>
                  </a:lnTo>
                  <a:lnTo>
                    <a:pt x="294132" y="1014984"/>
                  </a:lnTo>
                  <a:lnTo>
                    <a:pt x="303276" y="1010412"/>
                  </a:lnTo>
                  <a:close/>
                </a:path>
                <a:path w="2395854" h="2339975">
                  <a:moveTo>
                    <a:pt x="341376" y="1072896"/>
                  </a:moveTo>
                  <a:lnTo>
                    <a:pt x="335686" y="1063993"/>
                  </a:lnTo>
                  <a:lnTo>
                    <a:pt x="330136" y="1055370"/>
                  </a:lnTo>
                  <a:lnTo>
                    <a:pt x="324878" y="1046759"/>
                  </a:lnTo>
                  <a:lnTo>
                    <a:pt x="320040" y="1037844"/>
                  </a:lnTo>
                  <a:lnTo>
                    <a:pt x="310908" y="1042416"/>
                  </a:lnTo>
                  <a:lnTo>
                    <a:pt x="315734" y="1051560"/>
                  </a:lnTo>
                  <a:lnTo>
                    <a:pt x="320992" y="1060704"/>
                  </a:lnTo>
                  <a:lnTo>
                    <a:pt x="326542" y="1069848"/>
                  </a:lnTo>
                  <a:lnTo>
                    <a:pt x="332232" y="1078992"/>
                  </a:lnTo>
                  <a:lnTo>
                    <a:pt x="341376" y="1072896"/>
                  </a:lnTo>
                  <a:close/>
                </a:path>
                <a:path w="2395854" h="2339975">
                  <a:moveTo>
                    <a:pt x="381000" y="1133868"/>
                  </a:moveTo>
                  <a:lnTo>
                    <a:pt x="375285" y="1125601"/>
                  </a:lnTo>
                  <a:lnTo>
                    <a:pt x="369570" y="1116901"/>
                  </a:lnTo>
                  <a:lnTo>
                    <a:pt x="363855" y="1107935"/>
                  </a:lnTo>
                  <a:lnTo>
                    <a:pt x="358140" y="1098804"/>
                  </a:lnTo>
                  <a:lnTo>
                    <a:pt x="349008" y="1104900"/>
                  </a:lnTo>
                  <a:lnTo>
                    <a:pt x="354711" y="1114031"/>
                  </a:lnTo>
                  <a:lnTo>
                    <a:pt x="360426" y="1122997"/>
                  </a:lnTo>
                  <a:lnTo>
                    <a:pt x="366141" y="1131697"/>
                  </a:lnTo>
                  <a:lnTo>
                    <a:pt x="371856" y="1139952"/>
                  </a:lnTo>
                  <a:lnTo>
                    <a:pt x="381000" y="1133868"/>
                  </a:lnTo>
                  <a:close/>
                </a:path>
                <a:path w="2395854" h="2339975">
                  <a:moveTo>
                    <a:pt x="422148" y="1194816"/>
                  </a:moveTo>
                  <a:lnTo>
                    <a:pt x="416204" y="1185913"/>
                  </a:lnTo>
                  <a:lnTo>
                    <a:pt x="403720" y="1168679"/>
                  </a:lnTo>
                  <a:lnTo>
                    <a:pt x="397764" y="1159764"/>
                  </a:lnTo>
                  <a:lnTo>
                    <a:pt x="390156" y="1165860"/>
                  </a:lnTo>
                  <a:lnTo>
                    <a:pt x="395871" y="1174775"/>
                  </a:lnTo>
                  <a:lnTo>
                    <a:pt x="407289" y="1192009"/>
                  </a:lnTo>
                  <a:lnTo>
                    <a:pt x="413004" y="1200912"/>
                  </a:lnTo>
                  <a:lnTo>
                    <a:pt x="422148" y="1194816"/>
                  </a:lnTo>
                  <a:close/>
                </a:path>
                <a:path w="2395854" h="2339975">
                  <a:moveTo>
                    <a:pt x="464820" y="1254252"/>
                  </a:moveTo>
                  <a:lnTo>
                    <a:pt x="458876" y="1245374"/>
                  </a:lnTo>
                  <a:lnTo>
                    <a:pt x="452628" y="1236916"/>
                  </a:lnTo>
                  <a:lnTo>
                    <a:pt x="446392" y="1228750"/>
                  </a:lnTo>
                  <a:lnTo>
                    <a:pt x="440436" y="1220736"/>
                  </a:lnTo>
                  <a:lnTo>
                    <a:pt x="431292" y="1226820"/>
                  </a:lnTo>
                  <a:lnTo>
                    <a:pt x="437921" y="1234846"/>
                  </a:lnTo>
                  <a:lnTo>
                    <a:pt x="444246" y="1243012"/>
                  </a:lnTo>
                  <a:lnTo>
                    <a:pt x="457200" y="1260348"/>
                  </a:lnTo>
                  <a:lnTo>
                    <a:pt x="464820" y="1254252"/>
                  </a:lnTo>
                  <a:close/>
                </a:path>
                <a:path w="2395854" h="2339975">
                  <a:moveTo>
                    <a:pt x="509016" y="1312164"/>
                  </a:moveTo>
                  <a:lnTo>
                    <a:pt x="503047" y="1303286"/>
                  </a:lnTo>
                  <a:lnTo>
                    <a:pt x="496633" y="1294828"/>
                  </a:lnTo>
                  <a:lnTo>
                    <a:pt x="489953" y="1286662"/>
                  </a:lnTo>
                  <a:lnTo>
                    <a:pt x="483108" y="1278636"/>
                  </a:lnTo>
                  <a:lnTo>
                    <a:pt x="475488" y="1284732"/>
                  </a:lnTo>
                  <a:lnTo>
                    <a:pt x="482117" y="1292974"/>
                  </a:lnTo>
                  <a:lnTo>
                    <a:pt x="494779" y="1310030"/>
                  </a:lnTo>
                  <a:lnTo>
                    <a:pt x="501408" y="1318260"/>
                  </a:lnTo>
                  <a:lnTo>
                    <a:pt x="509016" y="1312164"/>
                  </a:lnTo>
                  <a:close/>
                </a:path>
                <a:path w="2395854" h="2339975">
                  <a:moveTo>
                    <a:pt x="556272" y="1368552"/>
                  </a:moveTo>
                  <a:lnTo>
                    <a:pt x="528840" y="1336548"/>
                  </a:lnTo>
                  <a:lnTo>
                    <a:pt x="521208" y="1342644"/>
                  </a:lnTo>
                  <a:lnTo>
                    <a:pt x="527837" y="1350645"/>
                  </a:lnTo>
                  <a:lnTo>
                    <a:pt x="540499" y="1366647"/>
                  </a:lnTo>
                  <a:lnTo>
                    <a:pt x="547116" y="1374648"/>
                  </a:lnTo>
                  <a:lnTo>
                    <a:pt x="556272" y="1368552"/>
                  </a:lnTo>
                  <a:close/>
                </a:path>
                <a:path w="2395854" h="2339975">
                  <a:moveTo>
                    <a:pt x="603504" y="1423416"/>
                  </a:moveTo>
                  <a:lnTo>
                    <a:pt x="576072" y="1391412"/>
                  </a:lnTo>
                  <a:lnTo>
                    <a:pt x="568452" y="1399032"/>
                  </a:lnTo>
                  <a:lnTo>
                    <a:pt x="595884" y="1431036"/>
                  </a:lnTo>
                  <a:lnTo>
                    <a:pt x="603504" y="1423416"/>
                  </a:lnTo>
                  <a:close/>
                </a:path>
                <a:path w="2395854" h="2339975">
                  <a:moveTo>
                    <a:pt x="652272" y="1478280"/>
                  </a:moveTo>
                  <a:lnTo>
                    <a:pt x="645401" y="1470279"/>
                  </a:lnTo>
                  <a:lnTo>
                    <a:pt x="638365" y="1462278"/>
                  </a:lnTo>
                  <a:lnTo>
                    <a:pt x="631063" y="1454277"/>
                  </a:lnTo>
                  <a:lnTo>
                    <a:pt x="623316" y="1446276"/>
                  </a:lnTo>
                  <a:lnTo>
                    <a:pt x="615708" y="1453896"/>
                  </a:lnTo>
                  <a:lnTo>
                    <a:pt x="622795" y="1461884"/>
                  </a:lnTo>
                  <a:lnTo>
                    <a:pt x="630174" y="1469707"/>
                  </a:lnTo>
                  <a:lnTo>
                    <a:pt x="637565" y="1477264"/>
                  </a:lnTo>
                  <a:lnTo>
                    <a:pt x="644652" y="1484376"/>
                  </a:lnTo>
                  <a:lnTo>
                    <a:pt x="652272" y="1478280"/>
                  </a:lnTo>
                  <a:close/>
                </a:path>
                <a:path w="2395854" h="2339975">
                  <a:moveTo>
                    <a:pt x="702564" y="1530096"/>
                  </a:moveTo>
                  <a:lnTo>
                    <a:pt x="673608" y="1501152"/>
                  </a:lnTo>
                  <a:lnTo>
                    <a:pt x="665988" y="1507236"/>
                  </a:lnTo>
                  <a:lnTo>
                    <a:pt x="673087" y="1515224"/>
                  </a:lnTo>
                  <a:lnTo>
                    <a:pt x="680466" y="1523047"/>
                  </a:lnTo>
                  <a:lnTo>
                    <a:pt x="687857" y="1530604"/>
                  </a:lnTo>
                  <a:lnTo>
                    <a:pt x="694956" y="1537716"/>
                  </a:lnTo>
                  <a:lnTo>
                    <a:pt x="702564" y="1530096"/>
                  </a:lnTo>
                  <a:close/>
                </a:path>
                <a:path w="2395854" h="2339975">
                  <a:moveTo>
                    <a:pt x="754392" y="1581912"/>
                  </a:moveTo>
                  <a:lnTo>
                    <a:pt x="725424" y="1552968"/>
                  </a:lnTo>
                  <a:lnTo>
                    <a:pt x="717804" y="1560576"/>
                  </a:lnTo>
                  <a:lnTo>
                    <a:pt x="746772" y="1589532"/>
                  </a:lnTo>
                  <a:lnTo>
                    <a:pt x="754392" y="1581912"/>
                  </a:lnTo>
                  <a:close/>
                </a:path>
                <a:path w="2395854" h="2339975">
                  <a:moveTo>
                    <a:pt x="807720" y="1632204"/>
                  </a:moveTo>
                  <a:lnTo>
                    <a:pt x="799960" y="1625333"/>
                  </a:lnTo>
                  <a:lnTo>
                    <a:pt x="792480" y="1618297"/>
                  </a:lnTo>
                  <a:lnTo>
                    <a:pt x="785012" y="1610995"/>
                  </a:lnTo>
                  <a:lnTo>
                    <a:pt x="777240" y="1603248"/>
                  </a:lnTo>
                  <a:lnTo>
                    <a:pt x="769620" y="1610868"/>
                  </a:lnTo>
                  <a:lnTo>
                    <a:pt x="777608" y="1618615"/>
                  </a:lnTo>
                  <a:lnTo>
                    <a:pt x="792988" y="1632953"/>
                  </a:lnTo>
                  <a:lnTo>
                    <a:pt x="800100" y="1639836"/>
                  </a:lnTo>
                  <a:lnTo>
                    <a:pt x="807720" y="1632204"/>
                  </a:lnTo>
                  <a:close/>
                </a:path>
                <a:path w="2395854" h="2339975">
                  <a:moveTo>
                    <a:pt x="862584" y="1680972"/>
                  </a:moveTo>
                  <a:lnTo>
                    <a:pt x="830592" y="1653552"/>
                  </a:lnTo>
                  <a:lnTo>
                    <a:pt x="824484" y="1661160"/>
                  </a:lnTo>
                  <a:lnTo>
                    <a:pt x="832472" y="1668018"/>
                  </a:lnTo>
                  <a:lnTo>
                    <a:pt x="840295" y="1674876"/>
                  </a:lnTo>
                  <a:lnTo>
                    <a:pt x="847852" y="1681734"/>
                  </a:lnTo>
                  <a:lnTo>
                    <a:pt x="854964" y="1688592"/>
                  </a:lnTo>
                  <a:lnTo>
                    <a:pt x="862584" y="1680972"/>
                  </a:lnTo>
                  <a:close/>
                </a:path>
                <a:path w="2395854" h="2339975">
                  <a:moveTo>
                    <a:pt x="918972" y="1728216"/>
                  </a:moveTo>
                  <a:lnTo>
                    <a:pt x="886968" y="1700784"/>
                  </a:lnTo>
                  <a:lnTo>
                    <a:pt x="879348" y="1709928"/>
                  </a:lnTo>
                  <a:lnTo>
                    <a:pt x="887349" y="1716773"/>
                  </a:lnTo>
                  <a:lnTo>
                    <a:pt x="895350" y="1723453"/>
                  </a:lnTo>
                  <a:lnTo>
                    <a:pt x="903351" y="1729867"/>
                  </a:lnTo>
                  <a:lnTo>
                    <a:pt x="911352" y="1735836"/>
                  </a:lnTo>
                  <a:lnTo>
                    <a:pt x="918972" y="1728216"/>
                  </a:lnTo>
                  <a:close/>
                </a:path>
                <a:path w="2395854" h="2339975">
                  <a:moveTo>
                    <a:pt x="975372" y="1773936"/>
                  </a:moveTo>
                  <a:lnTo>
                    <a:pt x="967359" y="1767967"/>
                  </a:lnTo>
                  <a:lnTo>
                    <a:pt x="959358" y="1761553"/>
                  </a:lnTo>
                  <a:lnTo>
                    <a:pt x="951357" y="1754873"/>
                  </a:lnTo>
                  <a:lnTo>
                    <a:pt x="943356" y="1748028"/>
                  </a:lnTo>
                  <a:lnTo>
                    <a:pt x="935736" y="1755648"/>
                  </a:lnTo>
                  <a:lnTo>
                    <a:pt x="943978" y="1762506"/>
                  </a:lnTo>
                  <a:lnTo>
                    <a:pt x="961034" y="1776222"/>
                  </a:lnTo>
                  <a:lnTo>
                    <a:pt x="969264" y="1783080"/>
                  </a:lnTo>
                  <a:lnTo>
                    <a:pt x="975372" y="1773936"/>
                  </a:lnTo>
                  <a:close/>
                </a:path>
                <a:path w="2395854" h="2339975">
                  <a:moveTo>
                    <a:pt x="1033272" y="1818132"/>
                  </a:moveTo>
                  <a:lnTo>
                    <a:pt x="1025258" y="1812188"/>
                  </a:lnTo>
                  <a:lnTo>
                    <a:pt x="1017079" y="1805940"/>
                  </a:lnTo>
                  <a:lnTo>
                    <a:pt x="1008634" y="1799704"/>
                  </a:lnTo>
                  <a:lnTo>
                    <a:pt x="999756" y="1793748"/>
                  </a:lnTo>
                  <a:lnTo>
                    <a:pt x="993648" y="1801368"/>
                  </a:lnTo>
                  <a:lnTo>
                    <a:pt x="1010983" y="1814322"/>
                  </a:lnTo>
                  <a:lnTo>
                    <a:pt x="1019162" y="1820659"/>
                  </a:lnTo>
                  <a:lnTo>
                    <a:pt x="1027176" y="1827276"/>
                  </a:lnTo>
                  <a:lnTo>
                    <a:pt x="1033272" y="1818132"/>
                  </a:lnTo>
                  <a:close/>
                </a:path>
                <a:path w="2395854" h="2339975">
                  <a:moveTo>
                    <a:pt x="1092708" y="1860804"/>
                  </a:moveTo>
                  <a:lnTo>
                    <a:pt x="1084478" y="1855089"/>
                  </a:lnTo>
                  <a:lnTo>
                    <a:pt x="1067422" y="1843659"/>
                  </a:lnTo>
                  <a:lnTo>
                    <a:pt x="1059180" y="1837944"/>
                  </a:lnTo>
                  <a:lnTo>
                    <a:pt x="1053084" y="1845564"/>
                  </a:lnTo>
                  <a:lnTo>
                    <a:pt x="1061326" y="1852168"/>
                  </a:lnTo>
                  <a:lnTo>
                    <a:pt x="1069848" y="1858327"/>
                  </a:lnTo>
                  <a:lnTo>
                    <a:pt x="1086612" y="1869948"/>
                  </a:lnTo>
                  <a:lnTo>
                    <a:pt x="1092708" y="1860804"/>
                  </a:lnTo>
                  <a:close/>
                </a:path>
                <a:path w="2395854" h="2339975">
                  <a:moveTo>
                    <a:pt x="1153668" y="1903476"/>
                  </a:moveTo>
                  <a:lnTo>
                    <a:pt x="1136713" y="1891284"/>
                  </a:lnTo>
                  <a:lnTo>
                    <a:pt x="1127747" y="1885048"/>
                  </a:lnTo>
                  <a:lnTo>
                    <a:pt x="1118616" y="1879092"/>
                  </a:lnTo>
                  <a:lnTo>
                    <a:pt x="1112520" y="1888236"/>
                  </a:lnTo>
                  <a:lnTo>
                    <a:pt x="1130617" y="1899666"/>
                  </a:lnTo>
                  <a:lnTo>
                    <a:pt x="1139317" y="1905381"/>
                  </a:lnTo>
                  <a:lnTo>
                    <a:pt x="1147572" y="1911096"/>
                  </a:lnTo>
                  <a:lnTo>
                    <a:pt x="1153668" y="1903476"/>
                  </a:lnTo>
                  <a:close/>
                </a:path>
                <a:path w="2395854" h="2339975">
                  <a:moveTo>
                    <a:pt x="1216152" y="1943100"/>
                  </a:moveTo>
                  <a:lnTo>
                    <a:pt x="1179576" y="1920252"/>
                  </a:lnTo>
                  <a:lnTo>
                    <a:pt x="1175004" y="1929384"/>
                  </a:lnTo>
                  <a:lnTo>
                    <a:pt x="1183271" y="1935086"/>
                  </a:lnTo>
                  <a:lnTo>
                    <a:pt x="1191958" y="1940623"/>
                  </a:lnTo>
                  <a:lnTo>
                    <a:pt x="1200937" y="1945894"/>
                  </a:lnTo>
                  <a:lnTo>
                    <a:pt x="1210056" y="1950720"/>
                  </a:lnTo>
                  <a:lnTo>
                    <a:pt x="1216152" y="1943100"/>
                  </a:lnTo>
                  <a:close/>
                </a:path>
                <a:path w="2395854" h="2339975">
                  <a:moveTo>
                    <a:pt x="1278636" y="1979676"/>
                  </a:moveTo>
                  <a:lnTo>
                    <a:pt x="1269492" y="1974850"/>
                  </a:lnTo>
                  <a:lnTo>
                    <a:pt x="1260348" y="1969579"/>
                  </a:lnTo>
                  <a:lnTo>
                    <a:pt x="1251204" y="1964042"/>
                  </a:lnTo>
                  <a:lnTo>
                    <a:pt x="1242060" y="1958352"/>
                  </a:lnTo>
                  <a:lnTo>
                    <a:pt x="1237488" y="1967484"/>
                  </a:lnTo>
                  <a:lnTo>
                    <a:pt x="1255585" y="1978723"/>
                  </a:lnTo>
                  <a:lnTo>
                    <a:pt x="1264285" y="1983994"/>
                  </a:lnTo>
                  <a:lnTo>
                    <a:pt x="1272540" y="1988820"/>
                  </a:lnTo>
                  <a:lnTo>
                    <a:pt x="1278636" y="1979676"/>
                  </a:lnTo>
                  <a:close/>
                </a:path>
                <a:path w="2395854" h="2339975">
                  <a:moveTo>
                    <a:pt x="1342644" y="2016252"/>
                  </a:moveTo>
                  <a:lnTo>
                    <a:pt x="1333500" y="2011451"/>
                  </a:lnTo>
                  <a:lnTo>
                    <a:pt x="1315212" y="2001253"/>
                  </a:lnTo>
                  <a:lnTo>
                    <a:pt x="1306068" y="1996452"/>
                  </a:lnTo>
                  <a:lnTo>
                    <a:pt x="1299972" y="2005584"/>
                  </a:lnTo>
                  <a:lnTo>
                    <a:pt x="1309141" y="2010397"/>
                  </a:lnTo>
                  <a:lnTo>
                    <a:pt x="1318450" y="2015490"/>
                  </a:lnTo>
                  <a:lnTo>
                    <a:pt x="1328051" y="2020595"/>
                  </a:lnTo>
                  <a:lnTo>
                    <a:pt x="1338072" y="2025396"/>
                  </a:lnTo>
                  <a:lnTo>
                    <a:pt x="1342644" y="2016252"/>
                  </a:lnTo>
                  <a:close/>
                </a:path>
                <a:path w="2395854" h="2339975">
                  <a:moveTo>
                    <a:pt x="1406652" y="2051304"/>
                  </a:moveTo>
                  <a:lnTo>
                    <a:pt x="1397508" y="2046503"/>
                  </a:lnTo>
                  <a:lnTo>
                    <a:pt x="1379220" y="2036305"/>
                  </a:lnTo>
                  <a:lnTo>
                    <a:pt x="1370076" y="2031492"/>
                  </a:lnTo>
                  <a:lnTo>
                    <a:pt x="1365504" y="2040636"/>
                  </a:lnTo>
                  <a:lnTo>
                    <a:pt x="1374648" y="2045449"/>
                  </a:lnTo>
                  <a:lnTo>
                    <a:pt x="1392936" y="2055647"/>
                  </a:lnTo>
                  <a:lnTo>
                    <a:pt x="1402080" y="2060448"/>
                  </a:lnTo>
                  <a:lnTo>
                    <a:pt x="1406652" y="2051304"/>
                  </a:lnTo>
                  <a:close/>
                </a:path>
                <a:path w="2395854" h="2339975">
                  <a:moveTo>
                    <a:pt x="1473708" y="2083320"/>
                  </a:moveTo>
                  <a:lnTo>
                    <a:pt x="1463687" y="2078736"/>
                  </a:lnTo>
                  <a:lnTo>
                    <a:pt x="1454086" y="2074164"/>
                  </a:lnTo>
                  <a:lnTo>
                    <a:pt x="1435608" y="2065020"/>
                  </a:lnTo>
                  <a:lnTo>
                    <a:pt x="1431036" y="2074164"/>
                  </a:lnTo>
                  <a:lnTo>
                    <a:pt x="1440205" y="2078736"/>
                  </a:lnTo>
                  <a:lnTo>
                    <a:pt x="1449514" y="2083308"/>
                  </a:lnTo>
                  <a:lnTo>
                    <a:pt x="1459115" y="2087880"/>
                  </a:lnTo>
                  <a:lnTo>
                    <a:pt x="1469136" y="2092452"/>
                  </a:lnTo>
                  <a:lnTo>
                    <a:pt x="1473708" y="2083320"/>
                  </a:lnTo>
                  <a:close/>
                </a:path>
                <a:path w="2395854" h="2339975">
                  <a:moveTo>
                    <a:pt x="1539240" y="2113788"/>
                  </a:moveTo>
                  <a:lnTo>
                    <a:pt x="1530083" y="2110105"/>
                  </a:lnTo>
                  <a:lnTo>
                    <a:pt x="1520761" y="2105977"/>
                  </a:lnTo>
                  <a:lnTo>
                    <a:pt x="1501140" y="2097036"/>
                  </a:lnTo>
                  <a:lnTo>
                    <a:pt x="1496568" y="2106168"/>
                  </a:lnTo>
                  <a:lnTo>
                    <a:pt x="1506626" y="2110740"/>
                  </a:lnTo>
                  <a:lnTo>
                    <a:pt x="1526146" y="2119884"/>
                  </a:lnTo>
                  <a:lnTo>
                    <a:pt x="1536192" y="2124468"/>
                  </a:lnTo>
                  <a:lnTo>
                    <a:pt x="1539240" y="2113788"/>
                  </a:lnTo>
                  <a:close/>
                </a:path>
                <a:path w="2395854" h="2339975">
                  <a:moveTo>
                    <a:pt x="1607820" y="2142744"/>
                  </a:moveTo>
                  <a:lnTo>
                    <a:pt x="1597774" y="2139061"/>
                  </a:lnTo>
                  <a:lnTo>
                    <a:pt x="1588008" y="2134933"/>
                  </a:lnTo>
                  <a:lnTo>
                    <a:pt x="1568196" y="2125980"/>
                  </a:lnTo>
                  <a:lnTo>
                    <a:pt x="1565148" y="2136648"/>
                  </a:lnTo>
                  <a:lnTo>
                    <a:pt x="1574533" y="2140318"/>
                  </a:lnTo>
                  <a:lnTo>
                    <a:pt x="1593875" y="2148230"/>
                  </a:lnTo>
                  <a:lnTo>
                    <a:pt x="1603248" y="2151888"/>
                  </a:lnTo>
                  <a:lnTo>
                    <a:pt x="1607820" y="2142744"/>
                  </a:lnTo>
                  <a:close/>
                </a:path>
                <a:path w="2395854" h="2339975">
                  <a:moveTo>
                    <a:pt x="1676400" y="2168652"/>
                  </a:moveTo>
                  <a:lnTo>
                    <a:pt x="1636776" y="2154936"/>
                  </a:lnTo>
                  <a:lnTo>
                    <a:pt x="1633728" y="2164080"/>
                  </a:lnTo>
                  <a:lnTo>
                    <a:pt x="1643113" y="2167750"/>
                  </a:lnTo>
                  <a:lnTo>
                    <a:pt x="1662455" y="2175662"/>
                  </a:lnTo>
                  <a:lnTo>
                    <a:pt x="1671828" y="2179320"/>
                  </a:lnTo>
                  <a:lnTo>
                    <a:pt x="1676400" y="2168652"/>
                  </a:lnTo>
                  <a:close/>
                </a:path>
                <a:path w="2395854" h="2339975">
                  <a:moveTo>
                    <a:pt x="1744980" y="2193036"/>
                  </a:moveTo>
                  <a:lnTo>
                    <a:pt x="1735582" y="2189607"/>
                  </a:lnTo>
                  <a:lnTo>
                    <a:pt x="1705356" y="2179320"/>
                  </a:lnTo>
                  <a:lnTo>
                    <a:pt x="1702308" y="2189988"/>
                  </a:lnTo>
                  <a:lnTo>
                    <a:pt x="1741932" y="2203704"/>
                  </a:lnTo>
                  <a:lnTo>
                    <a:pt x="1744980" y="2193036"/>
                  </a:lnTo>
                  <a:close/>
                </a:path>
                <a:path w="2395854" h="2339975">
                  <a:moveTo>
                    <a:pt x="1815084" y="2215896"/>
                  </a:moveTo>
                  <a:lnTo>
                    <a:pt x="1805038" y="2212708"/>
                  </a:lnTo>
                  <a:lnTo>
                    <a:pt x="1785518" y="2206904"/>
                  </a:lnTo>
                  <a:lnTo>
                    <a:pt x="1775460" y="2203704"/>
                  </a:lnTo>
                  <a:lnTo>
                    <a:pt x="1772412" y="2212848"/>
                  </a:lnTo>
                  <a:lnTo>
                    <a:pt x="1792224" y="2219515"/>
                  </a:lnTo>
                  <a:lnTo>
                    <a:pt x="1801990" y="2222500"/>
                  </a:lnTo>
                  <a:lnTo>
                    <a:pt x="1812036" y="2225052"/>
                  </a:lnTo>
                  <a:lnTo>
                    <a:pt x="1815084" y="2215896"/>
                  </a:lnTo>
                  <a:close/>
                </a:path>
                <a:path w="2395854" h="2339975">
                  <a:moveTo>
                    <a:pt x="1886712" y="2235720"/>
                  </a:moveTo>
                  <a:lnTo>
                    <a:pt x="1876425" y="2233193"/>
                  </a:lnTo>
                  <a:lnTo>
                    <a:pt x="1855851" y="2227567"/>
                  </a:lnTo>
                  <a:lnTo>
                    <a:pt x="1845576" y="2225052"/>
                  </a:lnTo>
                  <a:lnTo>
                    <a:pt x="1842516" y="2234184"/>
                  </a:lnTo>
                  <a:lnTo>
                    <a:pt x="1852803" y="2237384"/>
                  </a:lnTo>
                  <a:lnTo>
                    <a:pt x="1873389" y="2243188"/>
                  </a:lnTo>
                  <a:lnTo>
                    <a:pt x="1883676" y="2246376"/>
                  </a:lnTo>
                  <a:lnTo>
                    <a:pt x="1886712" y="2235720"/>
                  </a:lnTo>
                  <a:close/>
                </a:path>
                <a:path w="2395854" h="2339975">
                  <a:moveTo>
                    <a:pt x="1956816" y="2252472"/>
                  </a:moveTo>
                  <a:lnTo>
                    <a:pt x="1917192" y="2243328"/>
                  </a:lnTo>
                  <a:lnTo>
                    <a:pt x="1914144" y="2253996"/>
                  </a:lnTo>
                  <a:lnTo>
                    <a:pt x="1955292" y="2263152"/>
                  </a:lnTo>
                  <a:lnTo>
                    <a:pt x="1956816" y="2252472"/>
                  </a:lnTo>
                  <a:close/>
                </a:path>
                <a:path w="2395854" h="2339975">
                  <a:moveTo>
                    <a:pt x="2028444" y="2267712"/>
                  </a:moveTo>
                  <a:lnTo>
                    <a:pt x="2018398" y="2265667"/>
                  </a:lnTo>
                  <a:lnTo>
                    <a:pt x="1998878" y="2262149"/>
                  </a:lnTo>
                  <a:lnTo>
                    <a:pt x="1988820" y="2260092"/>
                  </a:lnTo>
                  <a:lnTo>
                    <a:pt x="1985772" y="2269236"/>
                  </a:lnTo>
                  <a:lnTo>
                    <a:pt x="2026920" y="2278380"/>
                  </a:lnTo>
                  <a:lnTo>
                    <a:pt x="2028444" y="2267712"/>
                  </a:lnTo>
                  <a:close/>
                </a:path>
                <a:path w="2395854" h="2339975">
                  <a:moveTo>
                    <a:pt x="2101596" y="2279904"/>
                  </a:moveTo>
                  <a:lnTo>
                    <a:pt x="2091309" y="2278532"/>
                  </a:lnTo>
                  <a:lnTo>
                    <a:pt x="2070735" y="2275192"/>
                  </a:lnTo>
                  <a:lnTo>
                    <a:pt x="2060448" y="2273820"/>
                  </a:lnTo>
                  <a:lnTo>
                    <a:pt x="2058924" y="2284476"/>
                  </a:lnTo>
                  <a:lnTo>
                    <a:pt x="2069211" y="2285860"/>
                  </a:lnTo>
                  <a:lnTo>
                    <a:pt x="2089785" y="2289200"/>
                  </a:lnTo>
                  <a:lnTo>
                    <a:pt x="2100072" y="2290572"/>
                  </a:lnTo>
                  <a:lnTo>
                    <a:pt x="2101596" y="2279904"/>
                  </a:lnTo>
                  <a:close/>
                </a:path>
                <a:path w="2395854" h="2339975">
                  <a:moveTo>
                    <a:pt x="2174760" y="2290572"/>
                  </a:moveTo>
                  <a:lnTo>
                    <a:pt x="2163584" y="2289416"/>
                  </a:lnTo>
                  <a:lnTo>
                    <a:pt x="2152840" y="2288095"/>
                  </a:lnTo>
                  <a:lnTo>
                    <a:pt x="2142388" y="2286508"/>
                  </a:lnTo>
                  <a:lnTo>
                    <a:pt x="2132076" y="2284476"/>
                  </a:lnTo>
                  <a:lnTo>
                    <a:pt x="2130552" y="2295144"/>
                  </a:lnTo>
                  <a:lnTo>
                    <a:pt x="2141080" y="2296528"/>
                  </a:lnTo>
                  <a:lnTo>
                    <a:pt x="2162708" y="2299868"/>
                  </a:lnTo>
                  <a:lnTo>
                    <a:pt x="2173224" y="2301252"/>
                  </a:lnTo>
                  <a:lnTo>
                    <a:pt x="2174760" y="2290572"/>
                  </a:lnTo>
                  <a:close/>
                </a:path>
                <a:path w="2395854" h="2339975">
                  <a:moveTo>
                    <a:pt x="2246376" y="2296668"/>
                  </a:moveTo>
                  <a:lnTo>
                    <a:pt x="2236089" y="2296414"/>
                  </a:lnTo>
                  <a:lnTo>
                    <a:pt x="2225802" y="2295715"/>
                  </a:lnTo>
                  <a:lnTo>
                    <a:pt x="2215515" y="2294750"/>
                  </a:lnTo>
                  <a:lnTo>
                    <a:pt x="2205228" y="2293620"/>
                  </a:lnTo>
                  <a:lnTo>
                    <a:pt x="2203704" y="2304288"/>
                  </a:lnTo>
                  <a:lnTo>
                    <a:pt x="2214232" y="2305418"/>
                  </a:lnTo>
                  <a:lnTo>
                    <a:pt x="2225040" y="2306383"/>
                  </a:lnTo>
                  <a:lnTo>
                    <a:pt x="2235860" y="2307082"/>
                  </a:lnTo>
                  <a:lnTo>
                    <a:pt x="2246376" y="2307336"/>
                  </a:lnTo>
                  <a:lnTo>
                    <a:pt x="2246376" y="2296668"/>
                  </a:lnTo>
                  <a:close/>
                </a:path>
                <a:path w="2395854" h="2339975">
                  <a:moveTo>
                    <a:pt x="2319528" y="2301252"/>
                  </a:moveTo>
                  <a:lnTo>
                    <a:pt x="2309241" y="2301011"/>
                  </a:lnTo>
                  <a:lnTo>
                    <a:pt x="2288667" y="2299957"/>
                  </a:lnTo>
                  <a:lnTo>
                    <a:pt x="2278380" y="2299716"/>
                  </a:lnTo>
                  <a:lnTo>
                    <a:pt x="2276868" y="2310384"/>
                  </a:lnTo>
                  <a:lnTo>
                    <a:pt x="2288032" y="2310625"/>
                  </a:lnTo>
                  <a:lnTo>
                    <a:pt x="2309228" y="2311679"/>
                  </a:lnTo>
                  <a:lnTo>
                    <a:pt x="2319528" y="2311920"/>
                  </a:lnTo>
                  <a:lnTo>
                    <a:pt x="2319528" y="2301252"/>
                  </a:lnTo>
                  <a:close/>
                </a:path>
                <a:path w="2395854" h="2339975">
                  <a:moveTo>
                    <a:pt x="2395728" y="2308872"/>
                  </a:moveTo>
                  <a:lnTo>
                    <a:pt x="2333244" y="2276868"/>
                  </a:lnTo>
                  <a:lnTo>
                    <a:pt x="2333244" y="2339352"/>
                  </a:lnTo>
                  <a:lnTo>
                    <a:pt x="2395728" y="2308872"/>
                  </a:lnTo>
                  <a:close/>
                </a:path>
              </a:pathLst>
            </a:custGeom>
            <a:solidFill>
              <a:srgbClr val="FFFFFF"/>
            </a:solidFill>
          </p:spPr>
          <p:txBody>
            <a:bodyPr wrap="square" lIns="0" tIns="0" rIns="0" bIns="0" rtlCol="0"/>
            <a:lstStyle/>
            <a:p>
              <a:endParaRPr/>
            </a:p>
          </p:txBody>
        </p:sp>
        <p:pic>
          <p:nvPicPr>
            <p:cNvPr id="75" name="object 31">
              <a:extLst>
                <a:ext uri="{FF2B5EF4-FFF2-40B4-BE49-F238E27FC236}">
                  <a16:creationId xmlns:a16="http://schemas.microsoft.com/office/drawing/2014/main" id="{365C8834-BF7E-438F-BEA4-370DF4D56444}"/>
                </a:ext>
              </a:extLst>
            </p:cNvPr>
            <p:cNvPicPr/>
            <p:nvPr/>
          </p:nvPicPr>
          <p:blipFill>
            <a:blip r:embed="rId7" cstate="print"/>
            <a:stretch>
              <a:fillRect/>
            </a:stretch>
          </p:blipFill>
          <p:spPr>
            <a:xfrm>
              <a:off x="3965448" y="3791711"/>
              <a:ext cx="380999" cy="559308"/>
            </a:xfrm>
            <a:prstGeom prst="rect">
              <a:avLst/>
            </a:prstGeom>
          </p:spPr>
        </p:pic>
        <p:sp>
          <p:nvSpPr>
            <p:cNvPr id="76" name="object 32">
              <a:extLst>
                <a:ext uri="{FF2B5EF4-FFF2-40B4-BE49-F238E27FC236}">
                  <a16:creationId xmlns:a16="http://schemas.microsoft.com/office/drawing/2014/main" id="{EA4F9872-732C-43E9-8D59-20B19F5D9900}"/>
                </a:ext>
              </a:extLst>
            </p:cNvPr>
            <p:cNvSpPr/>
            <p:nvPr/>
          </p:nvSpPr>
          <p:spPr>
            <a:xfrm>
              <a:off x="1748015" y="1156207"/>
              <a:ext cx="1423670" cy="3105150"/>
            </a:xfrm>
            <a:custGeom>
              <a:avLst/>
              <a:gdLst/>
              <a:ahLst/>
              <a:cxnLst/>
              <a:rect l="l" t="t" r="r" b="b"/>
              <a:pathLst>
                <a:path w="1423670" h="3105150">
                  <a:moveTo>
                    <a:pt x="1423428" y="0"/>
                  </a:moveTo>
                  <a:lnTo>
                    <a:pt x="0" y="0"/>
                  </a:lnTo>
                  <a:lnTo>
                    <a:pt x="0" y="5080"/>
                  </a:lnTo>
                  <a:lnTo>
                    <a:pt x="0" y="11430"/>
                  </a:lnTo>
                  <a:lnTo>
                    <a:pt x="0" y="3093720"/>
                  </a:lnTo>
                  <a:lnTo>
                    <a:pt x="0" y="3105150"/>
                  </a:lnTo>
                  <a:lnTo>
                    <a:pt x="1423428" y="3105150"/>
                  </a:lnTo>
                  <a:lnTo>
                    <a:pt x="1423428" y="3093720"/>
                  </a:lnTo>
                  <a:lnTo>
                    <a:pt x="1423428" y="2117344"/>
                  </a:lnTo>
                  <a:lnTo>
                    <a:pt x="1412760" y="2117344"/>
                  </a:lnTo>
                  <a:lnTo>
                    <a:pt x="1412760" y="3093720"/>
                  </a:lnTo>
                  <a:lnTo>
                    <a:pt x="9156" y="3093720"/>
                  </a:lnTo>
                  <a:lnTo>
                    <a:pt x="9156" y="11430"/>
                  </a:lnTo>
                  <a:lnTo>
                    <a:pt x="1412760" y="11430"/>
                  </a:lnTo>
                  <a:lnTo>
                    <a:pt x="1412760" y="11176"/>
                  </a:lnTo>
                  <a:lnTo>
                    <a:pt x="1417332" y="11176"/>
                  </a:lnTo>
                  <a:lnTo>
                    <a:pt x="1417332" y="11430"/>
                  </a:lnTo>
                  <a:lnTo>
                    <a:pt x="1412760" y="11430"/>
                  </a:lnTo>
                  <a:lnTo>
                    <a:pt x="1412760" y="890536"/>
                  </a:lnTo>
                  <a:lnTo>
                    <a:pt x="1423428" y="890536"/>
                  </a:lnTo>
                  <a:lnTo>
                    <a:pt x="1423428" y="11430"/>
                  </a:lnTo>
                  <a:lnTo>
                    <a:pt x="1423428" y="5080"/>
                  </a:lnTo>
                  <a:lnTo>
                    <a:pt x="1423428" y="0"/>
                  </a:lnTo>
                  <a:close/>
                </a:path>
              </a:pathLst>
            </a:custGeom>
            <a:solidFill>
              <a:srgbClr val="FFFFFF"/>
            </a:solidFill>
          </p:spPr>
          <p:txBody>
            <a:bodyPr wrap="square" lIns="0" tIns="0" rIns="0" bIns="0" rtlCol="0"/>
            <a:lstStyle/>
            <a:p>
              <a:endParaRPr/>
            </a:p>
          </p:txBody>
        </p:sp>
        <p:sp>
          <p:nvSpPr>
            <p:cNvPr id="77" name="object 33">
              <a:extLst>
                <a:ext uri="{FF2B5EF4-FFF2-40B4-BE49-F238E27FC236}">
                  <a16:creationId xmlns:a16="http://schemas.microsoft.com/office/drawing/2014/main" id="{945A37E0-E5E2-4A66-AB60-D3F6761B0661}"/>
                </a:ext>
              </a:extLst>
            </p:cNvPr>
            <p:cNvSpPr/>
            <p:nvPr/>
          </p:nvSpPr>
          <p:spPr>
            <a:xfrm>
              <a:off x="3058667" y="2046732"/>
              <a:ext cx="204470" cy="1226820"/>
            </a:xfrm>
            <a:custGeom>
              <a:avLst/>
              <a:gdLst/>
              <a:ahLst/>
              <a:cxnLst/>
              <a:rect l="l" t="t" r="r" b="b"/>
              <a:pathLst>
                <a:path w="204470" h="1226820">
                  <a:moveTo>
                    <a:pt x="0" y="0"/>
                  </a:moveTo>
                  <a:lnTo>
                    <a:pt x="204216" y="0"/>
                  </a:lnTo>
                  <a:lnTo>
                    <a:pt x="204216" y="1226819"/>
                  </a:lnTo>
                  <a:lnTo>
                    <a:pt x="0" y="1226819"/>
                  </a:lnTo>
                  <a:lnTo>
                    <a:pt x="0" y="0"/>
                  </a:lnTo>
                  <a:close/>
                </a:path>
              </a:pathLst>
            </a:custGeom>
            <a:solidFill>
              <a:srgbClr val="648C1A"/>
            </a:solidFill>
          </p:spPr>
          <p:txBody>
            <a:bodyPr wrap="square" lIns="0" tIns="0" rIns="0" bIns="0" rtlCol="0"/>
            <a:lstStyle/>
            <a:p>
              <a:endParaRPr/>
            </a:p>
          </p:txBody>
        </p:sp>
      </p:grpSp>
      <p:sp>
        <p:nvSpPr>
          <p:cNvPr id="18" name="object 34">
            <a:extLst>
              <a:ext uri="{FF2B5EF4-FFF2-40B4-BE49-F238E27FC236}">
                <a16:creationId xmlns:a16="http://schemas.microsoft.com/office/drawing/2014/main" id="{392203E2-CC2A-4A34-B877-B12BAA08D1DF}"/>
              </a:ext>
            </a:extLst>
          </p:cNvPr>
          <p:cNvSpPr txBox="1">
            <a:spLocks/>
          </p:cNvSpPr>
          <p:nvPr/>
        </p:nvSpPr>
        <p:spPr>
          <a:xfrm rot="16200000">
            <a:off x="-407553" y="3792307"/>
            <a:ext cx="2275216" cy="402291"/>
          </a:xfrm>
          <a:prstGeom prst="rect">
            <a:avLst/>
          </a:prstGeom>
        </p:spPr>
        <p:txBody>
          <a:bodyPr vert="horz" wrap="square" lIns="90000" tIns="46800" rIns="90000" bIns="46800" rtlCol="0">
            <a:spAutoFit/>
          </a:bodyPr>
          <a:lstStyle/>
          <a:p>
            <a:pPr marL="81915" algn="ctr">
              <a:lnSpc>
                <a:spcPts val="1195"/>
              </a:lnSpc>
              <a:spcBef>
                <a:spcPts val="95"/>
              </a:spcBef>
            </a:pPr>
            <a:r>
              <a:rPr lang="pt-BR" sz="1400" b="1" spc="-65">
                <a:solidFill>
                  <a:schemeClr val="bg1"/>
                </a:solidFill>
                <a:cs typeface="Tahoma"/>
              </a:rPr>
              <a:t>W</a:t>
            </a:r>
            <a:r>
              <a:rPr lang="pt-BR" sz="1400" b="1" spc="-135">
                <a:solidFill>
                  <a:schemeClr val="bg1"/>
                </a:solidFill>
                <a:cs typeface="Tahoma"/>
              </a:rPr>
              <a:t> </a:t>
            </a:r>
            <a:r>
              <a:rPr lang="pt-BR" sz="1400" b="1" spc="-5">
                <a:solidFill>
                  <a:schemeClr val="bg1"/>
                </a:solidFill>
                <a:cs typeface="Tahoma"/>
              </a:rPr>
              <a:t>H</a:t>
            </a:r>
            <a:r>
              <a:rPr lang="pt-BR" sz="1400" b="1" spc="-120">
                <a:solidFill>
                  <a:schemeClr val="bg1"/>
                </a:solidFill>
                <a:cs typeface="Tahoma"/>
              </a:rPr>
              <a:t> </a:t>
            </a:r>
            <a:r>
              <a:rPr lang="pt-BR" sz="1400" b="1" spc="-60">
                <a:solidFill>
                  <a:schemeClr val="bg1"/>
                </a:solidFill>
                <a:cs typeface="Tahoma"/>
              </a:rPr>
              <a:t>E</a:t>
            </a:r>
            <a:r>
              <a:rPr lang="pt-BR" sz="1400" b="1" spc="-125">
                <a:solidFill>
                  <a:schemeClr val="bg1"/>
                </a:solidFill>
                <a:cs typeface="Tahoma"/>
              </a:rPr>
              <a:t> </a:t>
            </a:r>
            <a:r>
              <a:rPr lang="pt-BR" sz="1400" b="1" spc="-70">
                <a:solidFill>
                  <a:schemeClr val="bg1"/>
                </a:solidFill>
                <a:cs typeface="Tahoma"/>
              </a:rPr>
              <a:t>R</a:t>
            </a:r>
            <a:r>
              <a:rPr lang="pt-BR" sz="1400" b="1" spc="-145">
                <a:solidFill>
                  <a:schemeClr val="bg1"/>
                </a:solidFill>
                <a:cs typeface="Tahoma"/>
              </a:rPr>
              <a:t> </a:t>
            </a:r>
            <a:r>
              <a:rPr lang="pt-BR" sz="1400" b="1" spc="-60">
                <a:solidFill>
                  <a:schemeClr val="bg1"/>
                </a:solidFill>
                <a:cs typeface="Tahoma"/>
              </a:rPr>
              <a:t>E</a:t>
            </a:r>
            <a:r>
              <a:rPr lang="pt-BR" sz="1400" b="1">
                <a:solidFill>
                  <a:schemeClr val="bg1"/>
                </a:solidFill>
                <a:cs typeface="Tahoma"/>
              </a:rPr>
              <a:t> </a:t>
            </a:r>
            <a:r>
              <a:rPr lang="pt-BR" sz="1400" b="1" spc="-10">
                <a:solidFill>
                  <a:schemeClr val="bg1"/>
                </a:solidFill>
                <a:cs typeface="Tahoma"/>
              </a:rPr>
              <a:t> </a:t>
            </a:r>
            <a:r>
              <a:rPr lang="pt-BR" sz="1400" b="1" spc="-40">
                <a:solidFill>
                  <a:schemeClr val="bg1"/>
                </a:solidFill>
                <a:cs typeface="Tahoma"/>
              </a:rPr>
              <a:t>T</a:t>
            </a:r>
            <a:r>
              <a:rPr lang="pt-BR" sz="1400" b="1" spc="-145">
                <a:solidFill>
                  <a:schemeClr val="bg1"/>
                </a:solidFill>
                <a:cs typeface="Tahoma"/>
              </a:rPr>
              <a:t> </a:t>
            </a:r>
            <a:r>
              <a:rPr lang="pt-BR" sz="1400" b="1" spc="20">
                <a:solidFill>
                  <a:schemeClr val="bg1"/>
                </a:solidFill>
                <a:cs typeface="Tahoma"/>
              </a:rPr>
              <a:t>O</a:t>
            </a:r>
            <a:r>
              <a:rPr lang="pt-BR" sz="1400" b="1">
                <a:solidFill>
                  <a:schemeClr val="bg1"/>
                </a:solidFill>
                <a:cs typeface="Tahoma"/>
              </a:rPr>
              <a:t> </a:t>
            </a:r>
            <a:r>
              <a:rPr lang="pt-BR" sz="1400" b="1" spc="5">
                <a:solidFill>
                  <a:schemeClr val="bg1"/>
                </a:solidFill>
                <a:cs typeface="Tahoma"/>
              </a:rPr>
              <a:t> </a:t>
            </a:r>
            <a:r>
              <a:rPr lang="pt-BR" sz="1400" b="1" spc="-35">
                <a:solidFill>
                  <a:schemeClr val="bg1"/>
                </a:solidFill>
                <a:cs typeface="Tahoma"/>
              </a:rPr>
              <a:t>P</a:t>
            </a:r>
            <a:r>
              <a:rPr lang="pt-BR" sz="1400" b="1" spc="-135">
                <a:solidFill>
                  <a:schemeClr val="bg1"/>
                </a:solidFill>
                <a:cs typeface="Tahoma"/>
              </a:rPr>
              <a:t> </a:t>
            </a:r>
            <a:r>
              <a:rPr lang="pt-BR" sz="1400" b="1" spc="-10">
                <a:solidFill>
                  <a:schemeClr val="bg1"/>
                </a:solidFill>
                <a:cs typeface="Tahoma"/>
              </a:rPr>
              <a:t>L</a:t>
            </a:r>
            <a:r>
              <a:rPr lang="pt-BR" sz="1400" b="1" spc="-130">
                <a:solidFill>
                  <a:schemeClr val="bg1"/>
                </a:solidFill>
                <a:cs typeface="Tahoma"/>
              </a:rPr>
              <a:t> </a:t>
            </a:r>
            <a:r>
              <a:rPr lang="pt-BR" sz="1400" b="1">
                <a:solidFill>
                  <a:schemeClr val="bg1"/>
                </a:solidFill>
                <a:cs typeface="Tahoma"/>
              </a:rPr>
              <a:t>A</a:t>
            </a:r>
            <a:r>
              <a:rPr lang="pt-BR" sz="1400" b="1" spc="-135">
                <a:solidFill>
                  <a:schemeClr val="bg1"/>
                </a:solidFill>
                <a:cs typeface="Tahoma"/>
              </a:rPr>
              <a:t> </a:t>
            </a:r>
            <a:r>
              <a:rPr lang="pt-BR" sz="1400" b="1" spc="-50">
                <a:solidFill>
                  <a:schemeClr val="bg1"/>
                </a:solidFill>
                <a:cs typeface="Tahoma"/>
              </a:rPr>
              <a:t>Y</a:t>
            </a:r>
            <a:endParaRPr lang="pt-BR" sz="1400">
              <a:solidFill>
                <a:schemeClr val="bg1"/>
              </a:solidFill>
              <a:cs typeface="Tahoma"/>
            </a:endParaRPr>
          </a:p>
          <a:p>
            <a:pPr marL="93345" marR="5080" algn="ctr">
              <a:lnSpc>
                <a:spcPts val="1190"/>
              </a:lnSpc>
              <a:spcBef>
                <a:spcPts val="40"/>
              </a:spcBef>
            </a:pPr>
            <a:r>
              <a:rPr lang="pt-BR" sz="1050" spc="-35">
                <a:solidFill>
                  <a:schemeClr val="bg1"/>
                </a:solidFill>
                <a:cs typeface="Lucida Sans Unicode"/>
              </a:rPr>
              <a:t>(</a:t>
            </a:r>
            <a:r>
              <a:rPr lang="pt-BR" sz="1050" spc="-145">
                <a:solidFill>
                  <a:schemeClr val="bg1"/>
                </a:solidFill>
                <a:cs typeface="Lucida Sans Unicode"/>
              </a:rPr>
              <a:t> </a:t>
            </a:r>
            <a:r>
              <a:rPr lang="pt-BR" sz="1050" spc="-5">
                <a:solidFill>
                  <a:schemeClr val="bg1"/>
                </a:solidFill>
                <a:cs typeface="Lucida Sans Unicode"/>
              </a:rPr>
              <a:t>O</a:t>
            </a:r>
            <a:r>
              <a:rPr lang="pt-BR" sz="1050" spc="-160">
                <a:solidFill>
                  <a:schemeClr val="bg1"/>
                </a:solidFill>
                <a:cs typeface="Lucida Sans Unicode"/>
              </a:rPr>
              <a:t> </a:t>
            </a:r>
            <a:r>
              <a:rPr lang="pt-BR" sz="1050" spc="45">
                <a:solidFill>
                  <a:schemeClr val="bg1"/>
                </a:solidFill>
                <a:cs typeface="Lucida Sans Unicode"/>
              </a:rPr>
              <a:t>P</a:t>
            </a:r>
            <a:r>
              <a:rPr lang="pt-BR" sz="1050" spc="-150">
                <a:solidFill>
                  <a:schemeClr val="bg1"/>
                </a:solidFill>
                <a:cs typeface="Lucida Sans Unicode"/>
              </a:rPr>
              <a:t> </a:t>
            </a:r>
            <a:r>
              <a:rPr lang="pt-BR" sz="1050" spc="45">
                <a:solidFill>
                  <a:schemeClr val="bg1"/>
                </a:solidFill>
                <a:cs typeface="Lucida Sans Unicode"/>
              </a:rPr>
              <a:t>P</a:t>
            </a:r>
            <a:r>
              <a:rPr lang="pt-BR" sz="1050" spc="-160">
                <a:solidFill>
                  <a:schemeClr val="bg1"/>
                </a:solidFill>
                <a:cs typeface="Lucida Sans Unicode"/>
              </a:rPr>
              <a:t> </a:t>
            </a:r>
            <a:r>
              <a:rPr lang="pt-BR" sz="1050" spc="-5">
                <a:solidFill>
                  <a:schemeClr val="bg1"/>
                </a:solidFill>
                <a:cs typeface="Lucida Sans Unicode"/>
              </a:rPr>
              <a:t>O</a:t>
            </a:r>
            <a:r>
              <a:rPr lang="pt-BR" sz="1050" spc="-150">
                <a:solidFill>
                  <a:schemeClr val="bg1"/>
                </a:solidFill>
                <a:cs typeface="Lucida Sans Unicode"/>
              </a:rPr>
              <a:t> </a:t>
            </a:r>
            <a:r>
              <a:rPr lang="pt-BR" sz="1050" spc="-20">
                <a:solidFill>
                  <a:schemeClr val="bg1"/>
                </a:solidFill>
                <a:cs typeface="Lucida Sans Unicode"/>
              </a:rPr>
              <a:t>R</a:t>
            </a:r>
            <a:r>
              <a:rPr lang="pt-BR" sz="1050" spc="-160">
                <a:solidFill>
                  <a:schemeClr val="bg1"/>
                </a:solidFill>
                <a:cs typeface="Lucida Sans Unicode"/>
              </a:rPr>
              <a:t> </a:t>
            </a:r>
            <a:r>
              <a:rPr lang="pt-BR" sz="1050" spc="-85">
                <a:solidFill>
                  <a:schemeClr val="bg1"/>
                </a:solidFill>
                <a:cs typeface="Lucida Sans Unicode"/>
              </a:rPr>
              <a:t>T</a:t>
            </a:r>
            <a:r>
              <a:rPr lang="pt-BR" sz="1050" spc="-155">
                <a:solidFill>
                  <a:schemeClr val="bg1"/>
                </a:solidFill>
                <a:cs typeface="Lucida Sans Unicode"/>
              </a:rPr>
              <a:t> </a:t>
            </a:r>
            <a:r>
              <a:rPr lang="pt-BR" sz="1050" spc="30">
                <a:solidFill>
                  <a:schemeClr val="bg1"/>
                </a:solidFill>
                <a:cs typeface="Lucida Sans Unicode"/>
              </a:rPr>
              <a:t>U</a:t>
            </a:r>
            <a:r>
              <a:rPr lang="pt-BR" sz="1050" spc="-160">
                <a:solidFill>
                  <a:schemeClr val="bg1"/>
                </a:solidFill>
                <a:cs typeface="Lucida Sans Unicode"/>
              </a:rPr>
              <a:t> </a:t>
            </a:r>
            <a:r>
              <a:rPr lang="pt-BR" sz="1050" spc="10">
                <a:solidFill>
                  <a:schemeClr val="bg1"/>
                </a:solidFill>
                <a:cs typeface="Lucida Sans Unicode"/>
              </a:rPr>
              <a:t>N</a:t>
            </a:r>
            <a:r>
              <a:rPr lang="pt-BR" sz="1050" spc="-165">
                <a:solidFill>
                  <a:schemeClr val="bg1"/>
                </a:solidFill>
                <a:cs typeface="Lucida Sans Unicode"/>
              </a:rPr>
              <a:t> </a:t>
            </a:r>
            <a:r>
              <a:rPr lang="pt-BR" sz="1050" spc="-15">
                <a:solidFill>
                  <a:schemeClr val="bg1"/>
                </a:solidFill>
                <a:cs typeface="Lucida Sans Unicode"/>
              </a:rPr>
              <a:t>I</a:t>
            </a:r>
            <a:r>
              <a:rPr lang="pt-BR" sz="1050" spc="-150">
                <a:solidFill>
                  <a:schemeClr val="bg1"/>
                </a:solidFill>
                <a:cs typeface="Lucida Sans Unicode"/>
              </a:rPr>
              <a:t> </a:t>
            </a:r>
            <a:r>
              <a:rPr lang="pt-BR" sz="1050" spc="-85">
                <a:solidFill>
                  <a:schemeClr val="bg1"/>
                </a:solidFill>
                <a:cs typeface="Lucida Sans Unicode"/>
              </a:rPr>
              <a:t>T</a:t>
            </a:r>
            <a:r>
              <a:rPr lang="pt-BR" sz="1050" spc="-165">
                <a:solidFill>
                  <a:schemeClr val="bg1"/>
                </a:solidFill>
                <a:cs typeface="Lucida Sans Unicode"/>
              </a:rPr>
              <a:t> </a:t>
            </a:r>
            <a:r>
              <a:rPr lang="pt-BR" sz="1050" spc="-15">
                <a:solidFill>
                  <a:schemeClr val="bg1"/>
                </a:solidFill>
                <a:cs typeface="Lucida Sans Unicode"/>
              </a:rPr>
              <a:t>I</a:t>
            </a:r>
            <a:r>
              <a:rPr lang="pt-BR" sz="1050" spc="-160">
                <a:solidFill>
                  <a:schemeClr val="bg1"/>
                </a:solidFill>
                <a:cs typeface="Lucida Sans Unicode"/>
              </a:rPr>
              <a:t> </a:t>
            </a:r>
            <a:r>
              <a:rPr lang="pt-BR" sz="1050" spc="10">
                <a:solidFill>
                  <a:schemeClr val="bg1"/>
                </a:solidFill>
                <a:cs typeface="Lucida Sans Unicode"/>
              </a:rPr>
              <a:t>E</a:t>
            </a:r>
            <a:r>
              <a:rPr lang="pt-BR" sz="1050" spc="-145">
                <a:solidFill>
                  <a:schemeClr val="bg1"/>
                </a:solidFill>
                <a:cs typeface="Lucida Sans Unicode"/>
              </a:rPr>
              <a:t> </a:t>
            </a:r>
            <a:r>
              <a:rPr lang="pt-BR" sz="1050" spc="5">
                <a:solidFill>
                  <a:schemeClr val="bg1"/>
                </a:solidFill>
                <a:cs typeface="Lucida Sans Unicode"/>
              </a:rPr>
              <a:t>S</a:t>
            </a:r>
            <a:r>
              <a:rPr lang="pt-BR" sz="1050">
                <a:solidFill>
                  <a:schemeClr val="bg1"/>
                </a:solidFill>
                <a:cs typeface="Lucida Sans Unicode"/>
              </a:rPr>
              <a:t> </a:t>
            </a:r>
            <a:r>
              <a:rPr lang="pt-BR" sz="1050" spc="-75">
                <a:solidFill>
                  <a:schemeClr val="bg1"/>
                </a:solidFill>
                <a:cs typeface="Lucida Sans Unicode"/>
              </a:rPr>
              <a:t> </a:t>
            </a:r>
            <a:r>
              <a:rPr lang="pt-BR" sz="1050" spc="25">
                <a:solidFill>
                  <a:schemeClr val="bg1"/>
                </a:solidFill>
                <a:cs typeface="Lucida Sans Unicode"/>
              </a:rPr>
              <a:t>&amp;</a:t>
            </a:r>
            <a:r>
              <a:rPr lang="pt-BR" sz="1050">
                <a:solidFill>
                  <a:schemeClr val="bg1"/>
                </a:solidFill>
                <a:cs typeface="Lucida Sans Unicode"/>
              </a:rPr>
              <a:t> </a:t>
            </a:r>
            <a:r>
              <a:rPr lang="pt-BR" sz="1050" spc="-60">
                <a:solidFill>
                  <a:schemeClr val="bg1"/>
                </a:solidFill>
                <a:cs typeface="Lucida Sans Unicode"/>
              </a:rPr>
              <a:t> </a:t>
            </a:r>
            <a:r>
              <a:rPr lang="pt-BR" sz="1050" spc="30">
                <a:solidFill>
                  <a:schemeClr val="bg1"/>
                </a:solidFill>
                <a:cs typeface="Lucida Sans Unicode"/>
              </a:rPr>
              <a:t>U</a:t>
            </a:r>
            <a:r>
              <a:rPr lang="pt-BR" sz="1050" spc="-160">
                <a:solidFill>
                  <a:schemeClr val="bg1"/>
                </a:solidFill>
                <a:cs typeface="Lucida Sans Unicode"/>
              </a:rPr>
              <a:t> </a:t>
            </a:r>
            <a:r>
              <a:rPr lang="pt-BR" sz="1050" spc="5">
                <a:solidFill>
                  <a:schemeClr val="bg1"/>
                </a:solidFill>
                <a:cs typeface="Lucida Sans Unicode"/>
              </a:rPr>
              <a:t>S</a:t>
            </a:r>
            <a:r>
              <a:rPr lang="pt-BR" sz="1050" spc="-160">
                <a:solidFill>
                  <a:schemeClr val="bg1"/>
                </a:solidFill>
                <a:cs typeface="Lucida Sans Unicode"/>
              </a:rPr>
              <a:t> </a:t>
            </a:r>
            <a:r>
              <a:rPr lang="pt-BR" sz="1050" spc="5">
                <a:solidFill>
                  <a:schemeClr val="bg1"/>
                </a:solidFill>
                <a:cs typeface="Lucida Sans Unicode"/>
              </a:rPr>
              <a:t>E  </a:t>
            </a:r>
            <a:r>
              <a:rPr lang="pt-BR" sz="1050" spc="-65">
                <a:solidFill>
                  <a:schemeClr val="bg1"/>
                </a:solidFill>
                <a:cs typeface="Lucida Sans Unicode"/>
              </a:rPr>
              <a:t>C</a:t>
            </a:r>
            <a:r>
              <a:rPr lang="pt-BR" sz="1050" spc="-160">
                <a:solidFill>
                  <a:schemeClr val="bg1"/>
                </a:solidFill>
                <a:cs typeface="Lucida Sans Unicode"/>
              </a:rPr>
              <a:t> </a:t>
            </a:r>
            <a:r>
              <a:rPr lang="pt-BR" sz="1050" spc="-60">
                <a:solidFill>
                  <a:schemeClr val="bg1"/>
                </a:solidFill>
                <a:cs typeface="Lucida Sans Unicode"/>
              </a:rPr>
              <a:t>A</a:t>
            </a:r>
            <a:r>
              <a:rPr lang="pt-BR" sz="1050" spc="-150">
                <a:solidFill>
                  <a:schemeClr val="bg1"/>
                </a:solidFill>
                <a:cs typeface="Lucida Sans Unicode"/>
              </a:rPr>
              <a:t> </a:t>
            </a:r>
            <a:r>
              <a:rPr lang="pt-BR" sz="1050" spc="5">
                <a:solidFill>
                  <a:schemeClr val="bg1"/>
                </a:solidFill>
                <a:cs typeface="Lucida Sans Unicode"/>
              </a:rPr>
              <a:t>S</a:t>
            </a:r>
            <a:r>
              <a:rPr lang="pt-BR" sz="1050" spc="-160">
                <a:solidFill>
                  <a:schemeClr val="bg1"/>
                </a:solidFill>
                <a:cs typeface="Lucida Sans Unicode"/>
              </a:rPr>
              <a:t> </a:t>
            </a:r>
            <a:r>
              <a:rPr lang="pt-BR" sz="1050" spc="10">
                <a:solidFill>
                  <a:schemeClr val="bg1"/>
                </a:solidFill>
                <a:cs typeface="Lucida Sans Unicode"/>
              </a:rPr>
              <a:t>E</a:t>
            </a:r>
            <a:r>
              <a:rPr lang="pt-BR" sz="1050" spc="-135">
                <a:solidFill>
                  <a:schemeClr val="bg1"/>
                </a:solidFill>
                <a:cs typeface="Lucida Sans Unicode"/>
              </a:rPr>
              <a:t> </a:t>
            </a:r>
            <a:r>
              <a:rPr lang="pt-BR" sz="1050" spc="5">
                <a:solidFill>
                  <a:schemeClr val="bg1"/>
                </a:solidFill>
                <a:cs typeface="Lucida Sans Unicode"/>
              </a:rPr>
              <a:t>S</a:t>
            </a:r>
            <a:r>
              <a:rPr lang="pt-BR" sz="1050" spc="-160">
                <a:solidFill>
                  <a:schemeClr val="bg1"/>
                </a:solidFill>
                <a:cs typeface="Lucida Sans Unicode"/>
              </a:rPr>
              <a:t> </a:t>
            </a:r>
            <a:r>
              <a:rPr lang="pt-BR" sz="1050" spc="-35">
                <a:solidFill>
                  <a:schemeClr val="bg1"/>
                </a:solidFill>
                <a:cs typeface="Lucida Sans Unicode"/>
              </a:rPr>
              <a:t>)</a:t>
            </a:r>
            <a:endParaRPr lang="pt-BR" sz="800">
              <a:solidFill>
                <a:schemeClr val="bg1"/>
              </a:solidFill>
              <a:cs typeface="Tahoma"/>
            </a:endParaRPr>
          </a:p>
        </p:txBody>
      </p:sp>
      <p:sp>
        <p:nvSpPr>
          <p:cNvPr id="19" name="object 35">
            <a:extLst>
              <a:ext uri="{FF2B5EF4-FFF2-40B4-BE49-F238E27FC236}">
                <a16:creationId xmlns:a16="http://schemas.microsoft.com/office/drawing/2014/main" id="{36E19BA0-06B4-4FC5-A05C-90BFE4AF6CF1}"/>
              </a:ext>
            </a:extLst>
          </p:cNvPr>
          <p:cNvSpPr txBox="1">
            <a:spLocks/>
          </p:cNvSpPr>
          <p:nvPr/>
        </p:nvSpPr>
        <p:spPr>
          <a:xfrm rot="16200000">
            <a:off x="1038668" y="2594689"/>
            <a:ext cx="400071" cy="152606"/>
          </a:xfrm>
          <a:prstGeom prst="rect">
            <a:avLst/>
          </a:prstGeom>
        </p:spPr>
        <p:txBody>
          <a:bodyPr vert="horz" wrap="square" lIns="0" tIns="13970" rIns="0" bIns="0" rtlCol="0">
            <a:spAutoFit/>
          </a:bodyPr>
          <a:lstStyle/>
          <a:p>
            <a:pPr marL="12700" algn="ctr">
              <a:lnSpc>
                <a:spcPct val="100000"/>
              </a:lnSpc>
              <a:spcBef>
                <a:spcPts val="110"/>
              </a:spcBef>
            </a:pPr>
            <a:r>
              <a:rPr sz="900" b="1" spc="35">
                <a:solidFill>
                  <a:srgbClr val="A8A8A8"/>
                </a:solidFill>
                <a:cs typeface="Tahoma"/>
              </a:rPr>
              <a:t>N</a:t>
            </a:r>
            <a:r>
              <a:rPr sz="900" b="1" spc="-35">
                <a:solidFill>
                  <a:srgbClr val="A8A8A8"/>
                </a:solidFill>
                <a:cs typeface="Tahoma"/>
              </a:rPr>
              <a:t>E</a:t>
            </a:r>
            <a:r>
              <a:rPr sz="900" b="1" spc="-30">
                <a:solidFill>
                  <a:srgbClr val="A8A8A8"/>
                </a:solidFill>
                <a:cs typeface="Tahoma"/>
              </a:rPr>
              <a:t>W</a:t>
            </a:r>
            <a:endParaRPr sz="900">
              <a:cs typeface="Tahoma"/>
            </a:endParaRPr>
          </a:p>
        </p:txBody>
      </p:sp>
      <p:pic>
        <p:nvPicPr>
          <p:cNvPr id="31" name="object 77">
            <a:extLst>
              <a:ext uri="{FF2B5EF4-FFF2-40B4-BE49-F238E27FC236}">
                <a16:creationId xmlns:a16="http://schemas.microsoft.com/office/drawing/2014/main" id="{F598EBE0-1A18-4A0B-923B-7AD6ECE6825A}"/>
              </a:ext>
            </a:extLst>
          </p:cNvPr>
          <p:cNvPicPr>
            <a:picLocks/>
          </p:cNvPicPr>
          <p:nvPr/>
        </p:nvPicPr>
        <p:blipFill>
          <a:blip r:embed="rId8" cstate="print"/>
          <a:stretch>
            <a:fillRect/>
          </a:stretch>
        </p:blipFill>
        <p:spPr>
          <a:xfrm rot="16200000">
            <a:off x="3215641" y="-1045150"/>
            <a:ext cx="45719" cy="5537202"/>
          </a:xfrm>
          <a:prstGeom prst="rect">
            <a:avLst/>
          </a:prstGeom>
        </p:spPr>
      </p:pic>
      <p:sp>
        <p:nvSpPr>
          <p:cNvPr id="34" name="object 80">
            <a:extLst>
              <a:ext uri="{FF2B5EF4-FFF2-40B4-BE49-F238E27FC236}">
                <a16:creationId xmlns:a16="http://schemas.microsoft.com/office/drawing/2014/main" id="{923CBC11-BA46-455B-8826-08BF78286335}"/>
              </a:ext>
            </a:extLst>
          </p:cNvPr>
          <p:cNvSpPr txBox="1"/>
          <p:nvPr/>
        </p:nvSpPr>
        <p:spPr>
          <a:xfrm rot="16200000">
            <a:off x="3046855" y="3508541"/>
            <a:ext cx="123111" cy="1207423"/>
          </a:xfrm>
          <a:prstGeom prst="rect">
            <a:avLst/>
          </a:prstGeom>
        </p:spPr>
        <p:txBody>
          <a:bodyPr vert="vert" wrap="square" lIns="0" tIns="21590" rIns="0" bIns="0" rtlCol="0">
            <a:spAutoFit/>
          </a:bodyPr>
          <a:lstStyle/>
          <a:p>
            <a:pPr marL="12700">
              <a:lnSpc>
                <a:spcPct val="100000"/>
              </a:lnSpc>
              <a:spcBef>
                <a:spcPts val="170"/>
              </a:spcBef>
            </a:pPr>
            <a:r>
              <a:rPr sz="800" b="1" i="1" spc="20">
                <a:solidFill>
                  <a:srgbClr val="FFFFFF"/>
                </a:solidFill>
                <a:cs typeface="Trebuchet MS"/>
              </a:rPr>
              <a:t>Immediate</a:t>
            </a:r>
            <a:r>
              <a:rPr sz="800" b="1" i="1">
                <a:solidFill>
                  <a:srgbClr val="FFFFFF"/>
                </a:solidFill>
                <a:cs typeface="Trebuchet MS"/>
              </a:rPr>
              <a:t> </a:t>
            </a:r>
            <a:r>
              <a:rPr sz="800" b="1" i="1" spc="15">
                <a:solidFill>
                  <a:srgbClr val="FFFFFF"/>
                </a:solidFill>
                <a:cs typeface="Trebuchet MS"/>
              </a:rPr>
              <a:t>Use</a:t>
            </a:r>
            <a:r>
              <a:rPr sz="800" b="1" i="1" spc="-25">
                <a:solidFill>
                  <a:srgbClr val="FFFFFF"/>
                </a:solidFill>
                <a:cs typeface="Trebuchet MS"/>
              </a:rPr>
              <a:t> </a:t>
            </a:r>
            <a:r>
              <a:rPr sz="800" b="1" i="1" spc="10">
                <a:solidFill>
                  <a:srgbClr val="FFFFFF"/>
                </a:solidFill>
                <a:cs typeface="Trebuchet MS"/>
              </a:rPr>
              <a:t>Cases</a:t>
            </a:r>
            <a:endParaRPr sz="800">
              <a:cs typeface="Trebuchet MS"/>
            </a:endParaRPr>
          </a:p>
        </p:txBody>
      </p:sp>
      <p:sp>
        <p:nvSpPr>
          <p:cNvPr id="10" name="object 5">
            <a:extLst>
              <a:ext uri="{FF2B5EF4-FFF2-40B4-BE49-F238E27FC236}">
                <a16:creationId xmlns:a16="http://schemas.microsoft.com/office/drawing/2014/main" id="{3820D18C-B89C-4432-BC95-D9E91B4D426D}"/>
              </a:ext>
            </a:extLst>
          </p:cNvPr>
          <p:cNvSpPr/>
          <p:nvPr/>
        </p:nvSpPr>
        <p:spPr>
          <a:xfrm rot="16200000">
            <a:off x="11237780" y="5928125"/>
            <a:ext cx="62865" cy="43140"/>
          </a:xfrm>
          <a:custGeom>
            <a:avLst/>
            <a:gdLst/>
            <a:ahLst/>
            <a:cxnLst/>
            <a:rect l="l" t="t" r="r" b="b"/>
            <a:pathLst>
              <a:path w="62865" h="38100">
                <a:moveTo>
                  <a:pt x="28956" y="24384"/>
                </a:moveTo>
                <a:lnTo>
                  <a:pt x="32004" y="24384"/>
                </a:lnTo>
                <a:lnTo>
                  <a:pt x="32004" y="28956"/>
                </a:lnTo>
                <a:lnTo>
                  <a:pt x="30480" y="33528"/>
                </a:lnTo>
                <a:lnTo>
                  <a:pt x="27432" y="35052"/>
                </a:lnTo>
                <a:lnTo>
                  <a:pt x="24384" y="38100"/>
                </a:lnTo>
                <a:lnTo>
                  <a:pt x="12192" y="38100"/>
                </a:lnTo>
                <a:lnTo>
                  <a:pt x="7620" y="36576"/>
                </a:lnTo>
                <a:lnTo>
                  <a:pt x="4572" y="32004"/>
                </a:lnTo>
                <a:lnTo>
                  <a:pt x="24384" y="32004"/>
                </a:lnTo>
                <a:lnTo>
                  <a:pt x="28956" y="25908"/>
                </a:lnTo>
                <a:lnTo>
                  <a:pt x="28956" y="24384"/>
                </a:lnTo>
                <a:close/>
              </a:path>
              <a:path w="62865" h="38100">
                <a:moveTo>
                  <a:pt x="56388" y="0"/>
                </a:moveTo>
                <a:lnTo>
                  <a:pt x="60960" y="9144"/>
                </a:lnTo>
                <a:lnTo>
                  <a:pt x="60960" y="12192"/>
                </a:lnTo>
                <a:lnTo>
                  <a:pt x="62484" y="15240"/>
                </a:lnTo>
                <a:lnTo>
                  <a:pt x="62484" y="24384"/>
                </a:lnTo>
                <a:lnTo>
                  <a:pt x="60960" y="28956"/>
                </a:lnTo>
                <a:lnTo>
                  <a:pt x="54864" y="35052"/>
                </a:lnTo>
                <a:lnTo>
                  <a:pt x="51816" y="36576"/>
                </a:lnTo>
                <a:lnTo>
                  <a:pt x="42672" y="36576"/>
                </a:lnTo>
                <a:lnTo>
                  <a:pt x="36576" y="33528"/>
                </a:lnTo>
                <a:lnTo>
                  <a:pt x="35052" y="32004"/>
                </a:lnTo>
                <a:lnTo>
                  <a:pt x="33528" y="28956"/>
                </a:lnTo>
                <a:lnTo>
                  <a:pt x="51816" y="28956"/>
                </a:lnTo>
                <a:lnTo>
                  <a:pt x="53340" y="27432"/>
                </a:lnTo>
                <a:lnTo>
                  <a:pt x="56388" y="21336"/>
                </a:lnTo>
                <a:lnTo>
                  <a:pt x="56388" y="13716"/>
                </a:lnTo>
                <a:lnTo>
                  <a:pt x="54864" y="10668"/>
                </a:lnTo>
                <a:lnTo>
                  <a:pt x="54864" y="9144"/>
                </a:lnTo>
                <a:lnTo>
                  <a:pt x="51816" y="3048"/>
                </a:lnTo>
                <a:lnTo>
                  <a:pt x="56388" y="0"/>
                </a:lnTo>
                <a:close/>
              </a:path>
              <a:path w="62865" h="38100">
                <a:moveTo>
                  <a:pt x="3048" y="0"/>
                </a:moveTo>
                <a:lnTo>
                  <a:pt x="9144" y="0"/>
                </a:lnTo>
                <a:lnTo>
                  <a:pt x="9144" y="3048"/>
                </a:lnTo>
                <a:lnTo>
                  <a:pt x="7620" y="4572"/>
                </a:lnTo>
                <a:lnTo>
                  <a:pt x="6096" y="7620"/>
                </a:lnTo>
                <a:lnTo>
                  <a:pt x="6096" y="25908"/>
                </a:lnTo>
                <a:lnTo>
                  <a:pt x="9144" y="32004"/>
                </a:lnTo>
                <a:lnTo>
                  <a:pt x="4572" y="32004"/>
                </a:lnTo>
                <a:lnTo>
                  <a:pt x="1524" y="28956"/>
                </a:lnTo>
                <a:lnTo>
                  <a:pt x="0" y="22860"/>
                </a:lnTo>
                <a:lnTo>
                  <a:pt x="0" y="7620"/>
                </a:lnTo>
                <a:lnTo>
                  <a:pt x="1524" y="4572"/>
                </a:lnTo>
                <a:lnTo>
                  <a:pt x="1524" y="3048"/>
                </a:lnTo>
                <a:lnTo>
                  <a:pt x="3048" y="0"/>
                </a:lnTo>
                <a:close/>
              </a:path>
              <a:path w="62865" h="38100">
                <a:moveTo>
                  <a:pt x="28956" y="9144"/>
                </a:moveTo>
                <a:lnTo>
                  <a:pt x="35052" y="9144"/>
                </a:lnTo>
                <a:lnTo>
                  <a:pt x="35052" y="22860"/>
                </a:lnTo>
                <a:lnTo>
                  <a:pt x="38100" y="25908"/>
                </a:lnTo>
                <a:lnTo>
                  <a:pt x="39624" y="28956"/>
                </a:lnTo>
                <a:lnTo>
                  <a:pt x="33528" y="28956"/>
                </a:lnTo>
                <a:lnTo>
                  <a:pt x="32004" y="24384"/>
                </a:lnTo>
                <a:lnTo>
                  <a:pt x="28956" y="24384"/>
                </a:lnTo>
                <a:lnTo>
                  <a:pt x="28956" y="9144"/>
                </a:lnTo>
                <a:close/>
              </a:path>
            </a:pathLst>
          </a:custGeom>
          <a:solidFill>
            <a:srgbClr val="9C9C99"/>
          </a:solidFill>
        </p:spPr>
        <p:txBody>
          <a:bodyPr wrap="square" lIns="0" tIns="0" rIns="0" bIns="0" rtlCol="0"/>
          <a:lstStyle/>
          <a:p>
            <a:endParaRPr/>
          </a:p>
        </p:txBody>
      </p:sp>
      <p:sp>
        <p:nvSpPr>
          <p:cNvPr id="32" name="object 78">
            <a:extLst>
              <a:ext uri="{FF2B5EF4-FFF2-40B4-BE49-F238E27FC236}">
                <a16:creationId xmlns:a16="http://schemas.microsoft.com/office/drawing/2014/main" id="{826E05AF-3850-4E0F-91C5-11BADB435966}"/>
              </a:ext>
            </a:extLst>
          </p:cNvPr>
          <p:cNvSpPr>
            <a:spLocks/>
          </p:cNvSpPr>
          <p:nvPr/>
        </p:nvSpPr>
        <p:spPr>
          <a:xfrm rot="16200000">
            <a:off x="8930640" y="-1045150"/>
            <a:ext cx="45719" cy="5537201"/>
          </a:xfrm>
          <a:custGeom>
            <a:avLst/>
            <a:gdLst/>
            <a:ahLst/>
            <a:cxnLst/>
            <a:rect l="l" t="t" r="r" b="b"/>
            <a:pathLst>
              <a:path w="40004" h="4528184">
                <a:moveTo>
                  <a:pt x="0" y="0"/>
                </a:moveTo>
                <a:lnTo>
                  <a:pt x="39624" y="0"/>
                </a:lnTo>
                <a:lnTo>
                  <a:pt x="39624" y="4527804"/>
                </a:lnTo>
                <a:lnTo>
                  <a:pt x="0" y="4527804"/>
                </a:lnTo>
                <a:lnTo>
                  <a:pt x="0" y="0"/>
                </a:lnTo>
                <a:close/>
              </a:path>
            </a:pathLst>
          </a:custGeom>
          <a:solidFill>
            <a:srgbClr val="036938"/>
          </a:solidFill>
        </p:spPr>
        <p:txBody>
          <a:bodyPr wrap="square" lIns="0" tIns="0" rIns="0" bIns="0" rtlCol="0"/>
          <a:lstStyle/>
          <a:p>
            <a:endParaRPr/>
          </a:p>
        </p:txBody>
      </p:sp>
      <p:sp>
        <p:nvSpPr>
          <p:cNvPr id="83" name="TextBox 82">
            <a:extLst>
              <a:ext uri="{FF2B5EF4-FFF2-40B4-BE49-F238E27FC236}">
                <a16:creationId xmlns:a16="http://schemas.microsoft.com/office/drawing/2014/main" id="{0F197282-011F-4FEC-9897-E994D0127C79}"/>
              </a:ext>
            </a:extLst>
          </p:cNvPr>
          <p:cNvSpPr txBox="1">
            <a:spLocks/>
          </p:cNvSpPr>
          <p:nvPr/>
        </p:nvSpPr>
        <p:spPr>
          <a:xfrm>
            <a:off x="469899" y="1784414"/>
            <a:ext cx="5535614" cy="463846"/>
          </a:xfrm>
          <a:prstGeom prst="rect">
            <a:avLst/>
          </a:prstGeom>
          <a:noFill/>
        </p:spPr>
        <p:txBody>
          <a:bodyPr wrap="square" lIns="90000" tIns="46800" rIns="90000" bIns="46800" rtlCol="0">
            <a:spAutoFit/>
          </a:bodyPr>
          <a:lstStyle/>
          <a:p>
            <a:pPr>
              <a:spcBef>
                <a:spcPts val="600"/>
              </a:spcBef>
              <a:buSzPct val="100000"/>
            </a:pPr>
            <a:r>
              <a:rPr lang="es-MX" sz="1200">
                <a:solidFill>
                  <a:schemeClr val="bg1"/>
                </a:solidFill>
              </a:rPr>
              <a:t>Los casos de uso de datos están avanzando a medida que el uso de los datos se vuelve más sofisticado y puede informar las principales decisiones estratégicas...</a:t>
            </a:r>
            <a:endParaRPr lang="en-US" sz="1200">
              <a:solidFill>
                <a:schemeClr val="bg1"/>
              </a:solidFill>
            </a:endParaRPr>
          </a:p>
        </p:txBody>
      </p:sp>
      <p:sp>
        <p:nvSpPr>
          <p:cNvPr id="84" name="TextBox 83">
            <a:extLst>
              <a:ext uri="{FF2B5EF4-FFF2-40B4-BE49-F238E27FC236}">
                <a16:creationId xmlns:a16="http://schemas.microsoft.com/office/drawing/2014/main" id="{5D298FEB-9B4E-4CCD-9104-B23F894D0F97}"/>
              </a:ext>
            </a:extLst>
          </p:cNvPr>
          <p:cNvSpPr txBox="1">
            <a:spLocks/>
          </p:cNvSpPr>
          <p:nvPr/>
        </p:nvSpPr>
        <p:spPr>
          <a:xfrm>
            <a:off x="6224515" y="1784414"/>
            <a:ext cx="5497586" cy="740845"/>
          </a:xfrm>
          <a:prstGeom prst="rect">
            <a:avLst/>
          </a:prstGeom>
          <a:noFill/>
        </p:spPr>
        <p:txBody>
          <a:bodyPr wrap="square" lIns="90000" tIns="46800" rIns="90000" bIns="46800" rtlCol="0">
            <a:spAutoFit/>
          </a:bodyPr>
          <a:lstStyle/>
          <a:p>
            <a:pPr>
              <a:spcBef>
                <a:spcPts val="600"/>
              </a:spcBef>
              <a:buSzPct val="100000"/>
            </a:pPr>
            <a:r>
              <a:rPr lang="es-MX" sz="1400">
                <a:solidFill>
                  <a:schemeClr val="bg1"/>
                </a:solidFill>
              </a:rPr>
              <a:t>… Sin embargo, el avance de los casos de uso y la madurez de los datos cambia la forma en que las empresas deben abordar y gestionar los datos dentro de su organización</a:t>
            </a:r>
            <a:endParaRPr lang="en-US" sz="1400">
              <a:solidFill>
                <a:schemeClr val="bg1"/>
              </a:solidFill>
            </a:endParaRPr>
          </a:p>
        </p:txBody>
      </p:sp>
      <p:sp>
        <p:nvSpPr>
          <p:cNvPr id="85" name="object 35">
            <a:extLst>
              <a:ext uri="{FF2B5EF4-FFF2-40B4-BE49-F238E27FC236}">
                <a16:creationId xmlns:a16="http://schemas.microsoft.com/office/drawing/2014/main" id="{A0C55047-80AE-41E2-9395-BE7D1DE3EC85}"/>
              </a:ext>
            </a:extLst>
          </p:cNvPr>
          <p:cNvSpPr txBox="1">
            <a:spLocks/>
          </p:cNvSpPr>
          <p:nvPr/>
        </p:nvSpPr>
        <p:spPr>
          <a:xfrm rot="16200000">
            <a:off x="845951" y="3611516"/>
            <a:ext cx="785505" cy="152606"/>
          </a:xfrm>
          <a:prstGeom prst="rect">
            <a:avLst/>
          </a:prstGeom>
        </p:spPr>
        <p:txBody>
          <a:bodyPr vert="horz" wrap="square" lIns="0" tIns="13970" rIns="0" bIns="0" rtlCol="0">
            <a:spAutoFit/>
          </a:bodyPr>
          <a:lstStyle/>
          <a:p>
            <a:pPr marL="12700" algn="ctr">
              <a:lnSpc>
                <a:spcPct val="100000"/>
              </a:lnSpc>
              <a:spcBef>
                <a:spcPts val="110"/>
              </a:spcBef>
            </a:pPr>
            <a:r>
              <a:rPr lang="en-US" sz="900" b="1" spc="35">
                <a:solidFill>
                  <a:srgbClr val="A8A8A8"/>
                </a:solidFill>
                <a:cs typeface="Tahoma"/>
              </a:rPr>
              <a:t>ADJACENT</a:t>
            </a:r>
            <a:endParaRPr sz="900">
              <a:cs typeface="Tahoma"/>
            </a:endParaRPr>
          </a:p>
        </p:txBody>
      </p:sp>
      <p:sp>
        <p:nvSpPr>
          <p:cNvPr id="86" name="object 35">
            <a:extLst>
              <a:ext uri="{FF2B5EF4-FFF2-40B4-BE49-F238E27FC236}">
                <a16:creationId xmlns:a16="http://schemas.microsoft.com/office/drawing/2014/main" id="{F63837FD-BE85-4108-B6AB-5499E801E1E6}"/>
              </a:ext>
            </a:extLst>
          </p:cNvPr>
          <p:cNvSpPr txBox="1">
            <a:spLocks/>
          </p:cNvSpPr>
          <p:nvPr/>
        </p:nvSpPr>
        <p:spPr>
          <a:xfrm rot="16200000">
            <a:off x="904313" y="4739723"/>
            <a:ext cx="682765" cy="152606"/>
          </a:xfrm>
          <a:prstGeom prst="rect">
            <a:avLst/>
          </a:prstGeom>
        </p:spPr>
        <p:txBody>
          <a:bodyPr vert="horz" wrap="square" lIns="0" tIns="13970" rIns="0" bIns="0" rtlCol="0">
            <a:spAutoFit/>
          </a:bodyPr>
          <a:lstStyle/>
          <a:p>
            <a:pPr marL="12700" algn="ctr">
              <a:lnSpc>
                <a:spcPct val="100000"/>
              </a:lnSpc>
              <a:spcBef>
                <a:spcPts val="110"/>
              </a:spcBef>
            </a:pPr>
            <a:r>
              <a:rPr lang="en-US" sz="900" b="1" spc="35">
                <a:solidFill>
                  <a:srgbClr val="A8A8A8"/>
                </a:solidFill>
                <a:cs typeface="Tahoma"/>
              </a:rPr>
              <a:t>EXISTING</a:t>
            </a:r>
            <a:endParaRPr sz="900">
              <a:cs typeface="Tahoma"/>
            </a:endParaRPr>
          </a:p>
        </p:txBody>
      </p:sp>
      <p:sp>
        <p:nvSpPr>
          <p:cNvPr id="87" name="object 34">
            <a:extLst>
              <a:ext uri="{FF2B5EF4-FFF2-40B4-BE49-F238E27FC236}">
                <a16:creationId xmlns:a16="http://schemas.microsoft.com/office/drawing/2014/main" id="{A4303618-7EFD-475E-B593-74B23DF42770}"/>
              </a:ext>
            </a:extLst>
          </p:cNvPr>
          <p:cNvSpPr txBox="1">
            <a:spLocks/>
          </p:cNvSpPr>
          <p:nvPr/>
        </p:nvSpPr>
        <p:spPr>
          <a:xfrm>
            <a:off x="2110074" y="6123035"/>
            <a:ext cx="2275216" cy="402291"/>
          </a:xfrm>
          <a:prstGeom prst="rect">
            <a:avLst/>
          </a:prstGeom>
        </p:spPr>
        <p:txBody>
          <a:bodyPr vert="horz" wrap="square" lIns="90000" tIns="46800" rIns="90000" bIns="46800" rtlCol="0">
            <a:spAutoFit/>
          </a:bodyPr>
          <a:lstStyle/>
          <a:p>
            <a:pPr marL="81915" algn="ctr">
              <a:lnSpc>
                <a:spcPts val="1195"/>
              </a:lnSpc>
              <a:spcBef>
                <a:spcPts val="95"/>
              </a:spcBef>
            </a:pPr>
            <a:r>
              <a:rPr lang="en-US" sz="1400" b="1" spc="-65">
                <a:solidFill>
                  <a:schemeClr val="bg1"/>
                </a:solidFill>
                <a:cs typeface="Tahoma"/>
              </a:rPr>
              <a:t>HOW TO WIN</a:t>
            </a:r>
            <a:endParaRPr lang="en-US" sz="1400">
              <a:solidFill>
                <a:schemeClr val="bg1"/>
              </a:solidFill>
              <a:cs typeface="Tahoma"/>
            </a:endParaRPr>
          </a:p>
          <a:p>
            <a:pPr marL="93345" marR="5080" algn="ctr">
              <a:lnSpc>
                <a:spcPts val="1190"/>
              </a:lnSpc>
              <a:spcBef>
                <a:spcPts val="40"/>
              </a:spcBef>
            </a:pPr>
            <a:r>
              <a:rPr lang="en-US" sz="1050" spc="-35">
                <a:solidFill>
                  <a:schemeClr val="bg1"/>
                </a:solidFill>
                <a:cs typeface="Lucida Sans Unicode"/>
              </a:rPr>
              <a:t>(</a:t>
            </a:r>
            <a:r>
              <a:rPr lang="en-US" sz="1050" spc="-145">
                <a:solidFill>
                  <a:schemeClr val="bg1"/>
                </a:solidFill>
                <a:cs typeface="Lucida Sans Unicode"/>
              </a:rPr>
              <a:t> </a:t>
            </a:r>
            <a:r>
              <a:rPr lang="en-US" sz="1050" spc="-5">
                <a:solidFill>
                  <a:schemeClr val="bg1"/>
                </a:solidFill>
                <a:cs typeface="Lucida Sans Unicode"/>
              </a:rPr>
              <a:t>SOLUTION TYPE</a:t>
            </a:r>
            <a:r>
              <a:rPr lang="en-US" sz="1050" spc="-35">
                <a:solidFill>
                  <a:schemeClr val="bg1"/>
                </a:solidFill>
                <a:cs typeface="Lucida Sans Unicode"/>
              </a:rPr>
              <a:t>)</a:t>
            </a:r>
            <a:endParaRPr lang="en-US" sz="800">
              <a:solidFill>
                <a:schemeClr val="bg1"/>
              </a:solidFill>
              <a:cs typeface="Tahoma"/>
            </a:endParaRPr>
          </a:p>
        </p:txBody>
      </p:sp>
      <p:sp>
        <p:nvSpPr>
          <p:cNvPr id="88" name="object 35">
            <a:extLst>
              <a:ext uri="{FF2B5EF4-FFF2-40B4-BE49-F238E27FC236}">
                <a16:creationId xmlns:a16="http://schemas.microsoft.com/office/drawing/2014/main" id="{4E018381-2119-46F4-92A8-E68CE73E70FA}"/>
              </a:ext>
            </a:extLst>
          </p:cNvPr>
          <p:cNvSpPr txBox="1">
            <a:spLocks/>
          </p:cNvSpPr>
          <p:nvPr/>
        </p:nvSpPr>
        <p:spPr>
          <a:xfrm>
            <a:off x="1862518" y="5899250"/>
            <a:ext cx="682765" cy="152606"/>
          </a:xfrm>
          <a:prstGeom prst="rect">
            <a:avLst/>
          </a:prstGeom>
        </p:spPr>
        <p:txBody>
          <a:bodyPr vert="horz" wrap="square" lIns="0" tIns="13970" rIns="0" bIns="0" rtlCol="0">
            <a:spAutoFit/>
          </a:bodyPr>
          <a:lstStyle/>
          <a:p>
            <a:pPr marL="12700" algn="ctr">
              <a:lnSpc>
                <a:spcPct val="100000"/>
              </a:lnSpc>
              <a:spcBef>
                <a:spcPts val="110"/>
              </a:spcBef>
            </a:pPr>
            <a:r>
              <a:rPr lang="en-US" sz="900" b="1" spc="35">
                <a:solidFill>
                  <a:srgbClr val="A8A8A8"/>
                </a:solidFill>
                <a:cs typeface="Tahoma"/>
              </a:rPr>
              <a:t>EXISTING</a:t>
            </a:r>
            <a:endParaRPr sz="900">
              <a:cs typeface="Tahoma"/>
            </a:endParaRPr>
          </a:p>
        </p:txBody>
      </p:sp>
      <p:sp>
        <p:nvSpPr>
          <p:cNvPr id="89" name="object 35">
            <a:extLst>
              <a:ext uri="{FF2B5EF4-FFF2-40B4-BE49-F238E27FC236}">
                <a16:creationId xmlns:a16="http://schemas.microsoft.com/office/drawing/2014/main" id="{CF633312-BF82-4D9A-8B9E-3BA07D355C95}"/>
              </a:ext>
            </a:extLst>
          </p:cNvPr>
          <p:cNvSpPr txBox="1">
            <a:spLocks/>
          </p:cNvSpPr>
          <p:nvPr/>
        </p:nvSpPr>
        <p:spPr>
          <a:xfrm>
            <a:off x="3531624" y="5899251"/>
            <a:ext cx="830456" cy="152606"/>
          </a:xfrm>
          <a:prstGeom prst="rect">
            <a:avLst/>
          </a:prstGeom>
        </p:spPr>
        <p:txBody>
          <a:bodyPr vert="horz" wrap="square" lIns="0" tIns="13970" rIns="0" bIns="0" rtlCol="0">
            <a:spAutoFit/>
          </a:bodyPr>
          <a:lstStyle/>
          <a:p>
            <a:pPr marL="12700" algn="ctr">
              <a:lnSpc>
                <a:spcPct val="100000"/>
              </a:lnSpc>
              <a:spcBef>
                <a:spcPts val="110"/>
              </a:spcBef>
            </a:pPr>
            <a:r>
              <a:rPr lang="en-US" sz="900" b="1" spc="35">
                <a:solidFill>
                  <a:srgbClr val="A8A8A8"/>
                </a:solidFill>
                <a:cs typeface="Tahoma"/>
              </a:rPr>
              <a:t>INCREMENTAL</a:t>
            </a:r>
            <a:endParaRPr sz="900">
              <a:cs typeface="Tahoma"/>
            </a:endParaRPr>
          </a:p>
        </p:txBody>
      </p:sp>
      <p:sp>
        <p:nvSpPr>
          <p:cNvPr id="90" name="object 35">
            <a:extLst>
              <a:ext uri="{FF2B5EF4-FFF2-40B4-BE49-F238E27FC236}">
                <a16:creationId xmlns:a16="http://schemas.microsoft.com/office/drawing/2014/main" id="{00E2B448-6B77-4A45-9DDB-DB5C7D2046A4}"/>
              </a:ext>
            </a:extLst>
          </p:cNvPr>
          <p:cNvSpPr txBox="1">
            <a:spLocks/>
          </p:cNvSpPr>
          <p:nvPr/>
        </p:nvSpPr>
        <p:spPr>
          <a:xfrm>
            <a:off x="4457008" y="5899250"/>
            <a:ext cx="682765" cy="152606"/>
          </a:xfrm>
          <a:prstGeom prst="rect">
            <a:avLst/>
          </a:prstGeom>
        </p:spPr>
        <p:txBody>
          <a:bodyPr vert="horz" wrap="square" lIns="0" tIns="13970" rIns="0" bIns="0" rtlCol="0">
            <a:spAutoFit/>
          </a:bodyPr>
          <a:lstStyle/>
          <a:p>
            <a:pPr marL="12700" algn="ctr">
              <a:lnSpc>
                <a:spcPct val="100000"/>
              </a:lnSpc>
              <a:spcBef>
                <a:spcPts val="110"/>
              </a:spcBef>
            </a:pPr>
            <a:r>
              <a:rPr lang="en-US" sz="900" b="1" spc="35">
                <a:solidFill>
                  <a:srgbClr val="A8A8A8"/>
                </a:solidFill>
                <a:cs typeface="Tahoma"/>
              </a:rPr>
              <a:t>NEW</a:t>
            </a:r>
            <a:endParaRPr sz="900">
              <a:cs typeface="Tahoma"/>
            </a:endParaRPr>
          </a:p>
        </p:txBody>
      </p:sp>
      <p:sp>
        <p:nvSpPr>
          <p:cNvPr id="91" name="TextBox 90">
            <a:extLst>
              <a:ext uri="{FF2B5EF4-FFF2-40B4-BE49-F238E27FC236}">
                <a16:creationId xmlns:a16="http://schemas.microsoft.com/office/drawing/2014/main" id="{4FD3A4F9-418B-4683-9AEF-E0A15B0A5ADD}"/>
              </a:ext>
            </a:extLst>
          </p:cNvPr>
          <p:cNvSpPr txBox="1">
            <a:spLocks/>
          </p:cNvSpPr>
          <p:nvPr/>
        </p:nvSpPr>
        <p:spPr>
          <a:xfrm>
            <a:off x="6769062" y="4538750"/>
            <a:ext cx="5029648" cy="525401"/>
          </a:xfrm>
          <a:prstGeom prst="rect">
            <a:avLst/>
          </a:prstGeom>
          <a:noFill/>
        </p:spPr>
        <p:txBody>
          <a:bodyPr wrap="square" lIns="90000" tIns="46800" rIns="90000" bIns="46800" rtlCol="0">
            <a:spAutoFit/>
          </a:bodyPr>
          <a:lstStyle/>
          <a:p>
            <a:pPr>
              <a:spcBef>
                <a:spcPts val="600"/>
              </a:spcBef>
              <a:buSzPct val="100000"/>
            </a:pPr>
            <a:r>
              <a:rPr lang="es-MX" sz="1400">
                <a:solidFill>
                  <a:schemeClr val="bg1"/>
                </a:solidFill>
              </a:rPr>
              <a:t>Dedicar menos tiempo a la gestión de datos (automatizar cuando sea posible)</a:t>
            </a:r>
            <a:endParaRPr lang="en-US" sz="1400">
              <a:solidFill>
                <a:schemeClr val="bg1"/>
              </a:solidFill>
            </a:endParaRPr>
          </a:p>
        </p:txBody>
      </p:sp>
      <p:sp>
        <p:nvSpPr>
          <p:cNvPr id="92" name="TextBox 91">
            <a:extLst>
              <a:ext uri="{FF2B5EF4-FFF2-40B4-BE49-F238E27FC236}">
                <a16:creationId xmlns:a16="http://schemas.microsoft.com/office/drawing/2014/main" id="{3CF75888-D938-4DBC-AA84-A029E83A96CC}"/>
              </a:ext>
            </a:extLst>
          </p:cNvPr>
          <p:cNvSpPr txBox="1">
            <a:spLocks/>
          </p:cNvSpPr>
          <p:nvPr/>
        </p:nvSpPr>
        <p:spPr>
          <a:xfrm>
            <a:off x="6769062" y="3247923"/>
            <a:ext cx="4953038" cy="309958"/>
          </a:xfrm>
          <a:prstGeom prst="rect">
            <a:avLst/>
          </a:prstGeom>
          <a:noFill/>
        </p:spPr>
        <p:txBody>
          <a:bodyPr wrap="square" lIns="90000" tIns="46800" rIns="90000" bIns="46800" rtlCol="0">
            <a:spAutoFit/>
          </a:bodyPr>
          <a:lstStyle/>
          <a:p>
            <a:pPr>
              <a:spcBef>
                <a:spcPts val="600"/>
              </a:spcBef>
              <a:buSzPct val="100000"/>
            </a:pPr>
            <a:r>
              <a:rPr lang="es-MX" sz="1400">
                <a:solidFill>
                  <a:schemeClr val="bg1"/>
                </a:solidFill>
              </a:rPr>
              <a:t>La gestión y gobernanza de datos es una inversión estratégica</a:t>
            </a:r>
            <a:endParaRPr lang="en-US" sz="1400">
              <a:solidFill>
                <a:schemeClr val="bg1"/>
              </a:solidFill>
            </a:endParaRPr>
          </a:p>
        </p:txBody>
      </p:sp>
      <p:sp>
        <p:nvSpPr>
          <p:cNvPr id="93" name="TextBox 92">
            <a:extLst>
              <a:ext uri="{FF2B5EF4-FFF2-40B4-BE49-F238E27FC236}">
                <a16:creationId xmlns:a16="http://schemas.microsoft.com/office/drawing/2014/main" id="{A45F328A-E27D-4234-8D79-7906E0908ACA}"/>
              </a:ext>
            </a:extLst>
          </p:cNvPr>
          <p:cNvSpPr txBox="1">
            <a:spLocks/>
          </p:cNvSpPr>
          <p:nvPr/>
        </p:nvSpPr>
        <p:spPr>
          <a:xfrm>
            <a:off x="6769062" y="3892574"/>
            <a:ext cx="4953038" cy="525401"/>
          </a:xfrm>
          <a:prstGeom prst="rect">
            <a:avLst/>
          </a:prstGeom>
          <a:noFill/>
        </p:spPr>
        <p:txBody>
          <a:bodyPr wrap="square" lIns="90000" tIns="46800" rIns="90000" bIns="46800" rtlCol="0">
            <a:spAutoFit/>
          </a:bodyPr>
          <a:lstStyle/>
          <a:p>
            <a:pPr>
              <a:spcBef>
                <a:spcPts val="600"/>
              </a:spcBef>
              <a:buSzPct val="100000"/>
            </a:pPr>
            <a:r>
              <a:rPr lang="es-MX" sz="1400">
                <a:solidFill>
                  <a:schemeClr val="bg1"/>
                </a:solidFill>
              </a:rPr>
              <a:t>Convertir los datos en información y acciones para impulsar los resultados empresariales</a:t>
            </a:r>
            <a:endParaRPr lang="en-US" sz="1400">
              <a:solidFill>
                <a:schemeClr val="bg1"/>
              </a:solidFill>
            </a:endParaRPr>
          </a:p>
        </p:txBody>
      </p:sp>
      <p:sp>
        <p:nvSpPr>
          <p:cNvPr id="94" name="TextBox 93">
            <a:extLst>
              <a:ext uri="{FF2B5EF4-FFF2-40B4-BE49-F238E27FC236}">
                <a16:creationId xmlns:a16="http://schemas.microsoft.com/office/drawing/2014/main" id="{F2849F19-9588-4258-A6C5-EE872F1EBDAC}"/>
              </a:ext>
            </a:extLst>
          </p:cNvPr>
          <p:cNvSpPr txBox="1">
            <a:spLocks/>
          </p:cNvSpPr>
          <p:nvPr/>
        </p:nvSpPr>
        <p:spPr>
          <a:xfrm>
            <a:off x="6769062" y="5209311"/>
            <a:ext cx="4953038" cy="525401"/>
          </a:xfrm>
          <a:prstGeom prst="rect">
            <a:avLst/>
          </a:prstGeom>
          <a:noFill/>
        </p:spPr>
        <p:txBody>
          <a:bodyPr wrap="square" lIns="90000" tIns="46800" rIns="90000" bIns="46800" rtlCol="0">
            <a:spAutoFit/>
          </a:bodyPr>
          <a:lstStyle/>
          <a:p>
            <a:pPr>
              <a:spcBef>
                <a:spcPts val="600"/>
              </a:spcBef>
              <a:buSzPct val="100000"/>
            </a:pPr>
            <a:r>
              <a:rPr lang="es-MX" sz="1400">
                <a:solidFill>
                  <a:schemeClr val="bg1"/>
                </a:solidFill>
              </a:rPr>
              <a:t>Prestación de servicios a lo largo de toda la cadena de valor de los datos</a:t>
            </a:r>
            <a:endParaRPr lang="en-US" sz="1400">
              <a:solidFill>
                <a:schemeClr val="bg1"/>
              </a:solidFill>
            </a:endParaRPr>
          </a:p>
        </p:txBody>
      </p:sp>
      <p:sp>
        <p:nvSpPr>
          <p:cNvPr id="95" name="TextBox 94">
            <a:extLst>
              <a:ext uri="{FF2B5EF4-FFF2-40B4-BE49-F238E27FC236}">
                <a16:creationId xmlns:a16="http://schemas.microsoft.com/office/drawing/2014/main" id="{F8671309-A547-495F-8FA3-AD7F73B99C8F}"/>
              </a:ext>
            </a:extLst>
          </p:cNvPr>
          <p:cNvSpPr txBox="1">
            <a:spLocks/>
          </p:cNvSpPr>
          <p:nvPr/>
        </p:nvSpPr>
        <p:spPr>
          <a:xfrm>
            <a:off x="6732518" y="2518431"/>
            <a:ext cx="4953038" cy="525401"/>
          </a:xfrm>
          <a:prstGeom prst="rect">
            <a:avLst/>
          </a:prstGeom>
          <a:noFill/>
        </p:spPr>
        <p:txBody>
          <a:bodyPr wrap="square" lIns="90000" tIns="46800" rIns="90000" bIns="46800" rtlCol="0">
            <a:spAutoFit/>
          </a:bodyPr>
          <a:lstStyle/>
          <a:p>
            <a:pPr>
              <a:spcBef>
                <a:spcPts val="600"/>
              </a:spcBef>
              <a:buSzPct val="100000"/>
            </a:pPr>
            <a:r>
              <a:rPr lang="es-MX" sz="1400">
                <a:solidFill>
                  <a:schemeClr val="bg1"/>
                </a:solidFill>
              </a:rPr>
              <a:t>Tratar los datos como un activo; Un mecanismo reutilizable para crear valor en múltiples casos de uso</a:t>
            </a:r>
            <a:endParaRPr lang="en-US" sz="1400">
              <a:solidFill>
                <a:schemeClr val="bg1"/>
              </a:solidFill>
            </a:endParaRPr>
          </a:p>
        </p:txBody>
      </p:sp>
      <p:sp>
        <p:nvSpPr>
          <p:cNvPr id="44" name="Freeform 97">
            <a:extLst>
              <a:ext uri="{FF2B5EF4-FFF2-40B4-BE49-F238E27FC236}">
                <a16:creationId xmlns:a16="http://schemas.microsoft.com/office/drawing/2014/main" id="{2C02355C-46CB-453E-86FF-74B53127F6A5}"/>
              </a:ext>
            </a:extLst>
          </p:cNvPr>
          <p:cNvSpPr>
            <a:spLocks noChangeAspect="1" noEditPoints="1"/>
          </p:cNvSpPr>
          <p:nvPr/>
        </p:nvSpPr>
        <p:spPr bwMode="auto">
          <a:xfrm>
            <a:off x="6224515" y="2601757"/>
            <a:ext cx="334800" cy="334800"/>
          </a:xfrm>
          <a:custGeom>
            <a:avLst/>
            <a:gdLst>
              <a:gd name="T0" fmla="*/ 298 w 512"/>
              <a:gd name="T1" fmla="*/ 298 h 512"/>
              <a:gd name="T2" fmla="*/ 373 w 512"/>
              <a:gd name="T3" fmla="*/ 298 h 512"/>
              <a:gd name="T4" fmla="*/ 373 w 512"/>
              <a:gd name="T5" fmla="*/ 373 h 512"/>
              <a:gd name="T6" fmla="*/ 298 w 512"/>
              <a:gd name="T7" fmla="*/ 373 h 512"/>
              <a:gd name="T8" fmla="*/ 298 w 512"/>
              <a:gd name="T9" fmla="*/ 298 h 512"/>
              <a:gd name="T10" fmla="*/ 138 w 512"/>
              <a:gd name="T11" fmla="*/ 213 h 512"/>
              <a:gd name="T12" fmla="*/ 213 w 512"/>
              <a:gd name="T13" fmla="*/ 213 h 512"/>
              <a:gd name="T14" fmla="*/ 213 w 512"/>
              <a:gd name="T15" fmla="*/ 138 h 512"/>
              <a:gd name="T16" fmla="*/ 138 w 512"/>
              <a:gd name="T17" fmla="*/ 138 h 512"/>
              <a:gd name="T18" fmla="*/ 138 w 512"/>
              <a:gd name="T19" fmla="*/ 213 h 512"/>
              <a:gd name="T20" fmla="*/ 138 w 512"/>
              <a:gd name="T21" fmla="*/ 373 h 512"/>
              <a:gd name="T22" fmla="*/ 213 w 512"/>
              <a:gd name="T23" fmla="*/ 373 h 512"/>
              <a:gd name="T24" fmla="*/ 213 w 512"/>
              <a:gd name="T25" fmla="*/ 298 h 512"/>
              <a:gd name="T26" fmla="*/ 138 w 512"/>
              <a:gd name="T27" fmla="*/ 298 h 512"/>
              <a:gd name="T28" fmla="*/ 138 w 512"/>
              <a:gd name="T29" fmla="*/ 373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234 w 512"/>
              <a:gd name="T41" fmla="*/ 288 h 512"/>
              <a:gd name="T42" fmla="*/ 224 w 512"/>
              <a:gd name="T43" fmla="*/ 277 h 512"/>
              <a:gd name="T44" fmla="*/ 128 w 512"/>
              <a:gd name="T45" fmla="*/ 277 h 512"/>
              <a:gd name="T46" fmla="*/ 117 w 512"/>
              <a:gd name="T47" fmla="*/ 288 h 512"/>
              <a:gd name="T48" fmla="*/ 117 w 512"/>
              <a:gd name="T49" fmla="*/ 384 h 512"/>
              <a:gd name="T50" fmla="*/ 128 w 512"/>
              <a:gd name="T51" fmla="*/ 394 h 512"/>
              <a:gd name="T52" fmla="*/ 224 w 512"/>
              <a:gd name="T53" fmla="*/ 394 h 512"/>
              <a:gd name="T54" fmla="*/ 234 w 512"/>
              <a:gd name="T55" fmla="*/ 384 h 512"/>
              <a:gd name="T56" fmla="*/ 234 w 512"/>
              <a:gd name="T57" fmla="*/ 288 h 512"/>
              <a:gd name="T58" fmla="*/ 234 w 512"/>
              <a:gd name="T59" fmla="*/ 128 h 512"/>
              <a:gd name="T60" fmla="*/ 224 w 512"/>
              <a:gd name="T61" fmla="*/ 117 h 512"/>
              <a:gd name="T62" fmla="*/ 128 w 512"/>
              <a:gd name="T63" fmla="*/ 117 h 512"/>
              <a:gd name="T64" fmla="*/ 117 w 512"/>
              <a:gd name="T65" fmla="*/ 128 h 512"/>
              <a:gd name="T66" fmla="*/ 117 w 512"/>
              <a:gd name="T67" fmla="*/ 224 h 512"/>
              <a:gd name="T68" fmla="*/ 128 w 512"/>
              <a:gd name="T69" fmla="*/ 234 h 512"/>
              <a:gd name="T70" fmla="*/ 224 w 512"/>
              <a:gd name="T71" fmla="*/ 234 h 512"/>
              <a:gd name="T72" fmla="*/ 234 w 512"/>
              <a:gd name="T73" fmla="*/ 224 h 512"/>
              <a:gd name="T74" fmla="*/ 234 w 512"/>
              <a:gd name="T75" fmla="*/ 128 h 512"/>
              <a:gd name="T76" fmla="*/ 394 w 512"/>
              <a:gd name="T77" fmla="*/ 288 h 512"/>
              <a:gd name="T78" fmla="*/ 384 w 512"/>
              <a:gd name="T79" fmla="*/ 277 h 512"/>
              <a:gd name="T80" fmla="*/ 288 w 512"/>
              <a:gd name="T81" fmla="*/ 277 h 512"/>
              <a:gd name="T82" fmla="*/ 277 w 512"/>
              <a:gd name="T83" fmla="*/ 288 h 512"/>
              <a:gd name="T84" fmla="*/ 277 w 512"/>
              <a:gd name="T85" fmla="*/ 384 h 512"/>
              <a:gd name="T86" fmla="*/ 288 w 512"/>
              <a:gd name="T87" fmla="*/ 394 h 512"/>
              <a:gd name="T88" fmla="*/ 384 w 512"/>
              <a:gd name="T89" fmla="*/ 394 h 512"/>
              <a:gd name="T90" fmla="*/ 394 w 512"/>
              <a:gd name="T91" fmla="*/ 384 h 512"/>
              <a:gd name="T92" fmla="*/ 394 w 512"/>
              <a:gd name="T93" fmla="*/ 288 h 512"/>
              <a:gd name="T94" fmla="*/ 394 w 512"/>
              <a:gd name="T95" fmla="*/ 128 h 512"/>
              <a:gd name="T96" fmla="*/ 384 w 512"/>
              <a:gd name="T97" fmla="*/ 117 h 512"/>
              <a:gd name="T98" fmla="*/ 288 w 512"/>
              <a:gd name="T99" fmla="*/ 117 h 512"/>
              <a:gd name="T100" fmla="*/ 277 w 512"/>
              <a:gd name="T101" fmla="*/ 128 h 512"/>
              <a:gd name="T102" fmla="*/ 277 w 512"/>
              <a:gd name="T103" fmla="*/ 224 h 512"/>
              <a:gd name="T104" fmla="*/ 288 w 512"/>
              <a:gd name="T105" fmla="*/ 234 h 512"/>
              <a:gd name="T106" fmla="*/ 384 w 512"/>
              <a:gd name="T107" fmla="*/ 234 h 512"/>
              <a:gd name="T108" fmla="*/ 394 w 512"/>
              <a:gd name="T109" fmla="*/ 224 h 512"/>
              <a:gd name="T110" fmla="*/ 394 w 512"/>
              <a:gd name="T111" fmla="*/ 128 h 512"/>
              <a:gd name="T112" fmla="*/ 298 w 512"/>
              <a:gd name="T113" fmla="*/ 213 h 512"/>
              <a:gd name="T114" fmla="*/ 373 w 512"/>
              <a:gd name="T115" fmla="*/ 213 h 512"/>
              <a:gd name="T116" fmla="*/ 373 w 512"/>
              <a:gd name="T117" fmla="*/ 138 h 512"/>
              <a:gd name="T118" fmla="*/ 298 w 512"/>
              <a:gd name="T119" fmla="*/ 138 h 512"/>
              <a:gd name="T120" fmla="*/ 298 w 512"/>
              <a:gd name="T121"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8" y="298"/>
                </a:moveTo>
                <a:cubicBezTo>
                  <a:pt x="373" y="298"/>
                  <a:pt x="373" y="298"/>
                  <a:pt x="373" y="298"/>
                </a:cubicBezTo>
                <a:cubicBezTo>
                  <a:pt x="373" y="373"/>
                  <a:pt x="373" y="373"/>
                  <a:pt x="373" y="373"/>
                </a:cubicBezTo>
                <a:cubicBezTo>
                  <a:pt x="298" y="373"/>
                  <a:pt x="298" y="373"/>
                  <a:pt x="298" y="373"/>
                </a:cubicBezTo>
                <a:lnTo>
                  <a:pt x="298" y="298"/>
                </a:lnTo>
                <a:close/>
                <a:moveTo>
                  <a:pt x="138" y="213"/>
                </a:moveTo>
                <a:cubicBezTo>
                  <a:pt x="213" y="213"/>
                  <a:pt x="213" y="213"/>
                  <a:pt x="213" y="213"/>
                </a:cubicBezTo>
                <a:cubicBezTo>
                  <a:pt x="213" y="138"/>
                  <a:pt x="213" y="138"/>
                  <a:pt x="213" y="138"/>
                </a:cubicBezTo>
                <a:cubicBezTo>
                  <a:pt x="138" y="138"/>
                  <a:pt x="138" y="138"/>
                  <a:pt x="138" y="138"/>
                </a:cubicBezTo>
                <a:lnTo>
                  <a:pt x="138" y="213"/>
                </a:lnTo>
                <a:close/>
                <a:moveTo>
                  <a:pt x="138" y="373"/>
                </a:moveTo>
                <a:cubicBezTo>
                  <a:pt x="213" y="373"/>
                  <a:pt x="213" y="373"/>
                  <a:pt x="213" y="373"/>
                </a:cubicBezTo>
                <a:cubicBezTo>
                  <a:pt x="213" y="298"/>
                  <a:pt x="213" y="298"/>
                  <a:pt x="213" y="298"/>
                </a:cubicBezTo>
                <a:cubicBezTo>
                  <a:pt x="138" y="298"/>
                  <a:pt x="138" y="298"/>
                  <a:pt x="138" y="298"/>
                </a:cubicBezTo>
                <a:lnTo>
                  <a:pt x="138" y="37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34" y="288"/>
                </a:moveTo>
                <a:cubicBezTo>
                  <a:pt x="234" y="282"/>
                  <a:pt x="230" y="277"/>
                  <a:pt x="224" y="277"/>
                </a:cubicBezTo>
                <a:cubicBezTo>
                  <a:pt x="128" y="277"/>
                  <a:pt x="128" y="277"/>
                  <a:pt x="128" y="277"/>
                </a:cubicBezTo>
                <a:cubicBezTo>
                  <a:pt x="122" y="277"/>
                  <a:pt x="117" y="282"/>
                  <a:pt x="117" y="288"/>
                </a:cubicBezTo>
                <a:cubicBezTo>
                  <a:pt x="117" y="384"/>
                  <a:pt x="117" y="384"/>
                  <a:pt x="117" y="384"/>
                </a:cubicBezTo>
                <a:cubicBezTo>
                  <a:pt x="117" y="390"/>
                  <a:pt x="122" y="394"/>
                  <a:pt x="128" y="394"/>
                </a:cubicBezTo>
                <a:cubicBezTo>
                  <a:pt x="224" y="394"/>
                  <a:pt x="224" y="394"/>
                  <a:pt x="224" y="394"/>
                </a:cubicBezTo>
                <a:cubicBezTo>
                  <a:pt x="230" y="394"/>
                  <a:pt x="234" y="390"/>
                  <a:pt x="234" y="384"/>
                </a:cubicBezTo>
                <a:lnTo>
                  <a:pt x="234" y="288"/>
                </a:lnTo>
                <a:close/>
                <a:moveTo>
                  <a:pt x="234" y="128"/>
                </a:moveTo>
                <a:cubicBezTo>
                  <a:pt x="234" y="122"/>
                  <a:pt x="230" y="117"/>
                  <a:pt x="224" y="117"/>
                </a:cubicBezTo>
                <a:cubicBezTo>
                  <a:pt x="128" y="117"/>
                  <a:pt x="128" y="117"/>
                  <a:pt x="128" y="117"/>
                </a:cubicBezTo>
                <a:cubicBezTo>
                  <a:pt x="122" y="117"/>
                  <a:pt x="117" y="122"/>
                  <a:pt x="117" y="128"/>
                </a:cubicBezTo>
                <a:cubicBezTo>
                  <a:pt x="117" y="224"/>
                  <a:pt x="117" y="224"/>
                  <a:pt x="117" y="224"/>
                </a:cubicBezTo>
                <a:cubicBezTo>
                  <a:pt x="117" y="230"/>
                  <a:pt x="122" y="234"/>
                  <a:pt x="128" y="234"/>
                </a:cubicBezTo>
                <a:cubicBezTo>
                  <a:pt x="224" y="234"/>
                  <a:pt x="224" y="234"/>
                  <a:pt x="224" y="234"/>
                </a:cubicBezTo>
                <a:cubicBezTo>
                  <a:pt x="230" y="234"/>
                  <a:pt x="234" y="230"/>
                  <a:pt x="234" y="224"/>
                </a:cubicBezTo>
                <a:lnTo>
                  <a:pt x="234" y="128"/>
                </a:lnTo>
                <a:close/>
                <a:moveTo>
                  <a:pt x="394" y="288"/>
                </a:moveTo>
                <a:cubicBezTo>
                  <a:pt x="394" y="282"/>
                  <a:pt x="390" y="277"/>
                  <a:pt x="384" y="277"/>
                </a:cubicBezTo>
                <a:cubicBezTo>
                  <a:pt x="288" y="277"/>
                  <a:pt x="288" y="277"/>
                  <a:pt x="288" y="277"/>
                </a:cubicBezTo>
                <a:cubicBezTo>
                  <a:pt x="282" y="277"/>
                  <a:pt x="277" y="282"/>
                  <a:pt x="277" y="288"/>
                </a:cubicBezTo>
                <a:cubicBezTo>
                  <a:pt x="277" y="384"/>
                  <a:pt x="277" y="384"/>
                  <a:pt x="277" y="384"/>
                </a:cubicBezTo>
                <a:cubicBezTo>
                  <a:pt x="277" y="390"/>
                  <a:pt x="282" y="394"/>
                  <a:pt x="288" y="394"/>
                </a:cubicBezTo>
                <a:cubicBezTo>
                  <a:pt x="384" y="394"/>
                  <a:pt x="384" y="394"/>
                  <a:pt x="384" y="394"/>
                </a:cubicBezTo>
                <a:cubicBezTo>
                  <a:pt x="390" y="394"/>
                  <a:pt x="394" y="390"/>
                  <a:pt x="394" y="384"/>
                </a:cubicBezTo>
                <a:lnTo>
                  <a:pt x="394" y="288"/>
                </a:lnTo>
                <a:close/>
                <a:moveTo>
                  <a:pt x="394" y="128"/>
                </a:moveTo>
                <a:cubicBezTo>
                  <a:pt x="394" y="122"/>
                  <a:pt x="390" y="117"/>
                  <a:pt x="384" y="117"/>
                </a:cubicBezTo>
                <a:cubicBezTo>
                  <a:pt x="288" y="117"/>
                  <a:pt x="288" y="117"/>
                  <a:pt x="288" y="117"/>
                </a:cubicBezTo>
                <a:cubicBezTo>
                  <a:pt x="282" y="117"/>
                  <a:pt x="277" y="122"/>
                  <a:pt x="277" y="128"/>
                </a:cubicBezTo>
                <a:cubicBezTo>
                  <a:pt x="277" y="224"/>
                  <a:pt x="277" y="224"/>
                  <a:pt x="277" y="224"/>
                </a:cubicBezTo>
                <a:cubicBezTo>
                  <a:pt x="277" y="230"/>
                  <a:pt x="282" y="234"/>
                  <a:pt x="288" y="234"/>
                </a:cubicBezTo>
                <a:cubicBezTo>
                  <a:pt x="384" y="234"/>
                  <a:pt x="384" y="234"/>
                  <a:pt x="384" y="234"/>
                </a:cubicBezTo>
                <a:cubicBezTo>
                  <a:pt x="390" y="234"/>
                  <a:pt x="394" y="230"/>
                  <a:pt x="394" y="224"/>
                </a:cubicBezTo>
                <a:lnTo>
                  <a:pt x="394" y="128"/>
                </a:lnTo>
                <a:close/>
                <a:moveTo>
                  <a:pt x="298" y="213"/>
                </a:moveTo>
                <a:cubicBezTo>
                  <a:pt x="373" y="213"/>
                  <a:pt x="373" y="213"/>
                  <a:pt x="373" y="213"/>
                </a:cubicBezTo>
                <a:cubicBezTo>
                  <a:pt x="373" y="138"/>
                  <a:pt x="373" y="138"/>
                  <a:pt x="373" y="138"/>
                </a:cubicBezTo>
                <a:cubicBezTo>
                  <a:pt x="298" y="138"/>
                  <a:pt x="298" y="138"/>
                  <a:pt x="298" y="138"/>
                </a:cubicBezTo>
                <a:lnTo>
                  <a:pt x="298" y="213"/>
                </a:lnTo>
                <a:close/>
              </a:path>
            </a:pathLst>
          </a:custGeom>
          <a:solidFill>
            <a:srgbClr val="036938"/>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45" name="Group 374">
            <a:extLst>
              <a:ext uri="{FF2B5EF4-FFF2-40B4-BE49-F238E27FC236}">
                <a16:creationId xmlns:a16="http://schemas.microsoft.com/office/drawing/2014/main" id="{C5F9E740-41E3-4AD5-9E31-6FDA771DD2A3}"/>
              </a:ext>
            </a:extLst>
          </p:cNvPr>
          <p:cNvGrpSpPr>
            <a:grpSpLocks noChangeAspect="1"/>
          </p:cNvGrpSpPr>
          <p:nvPr/>
        </p:nvGrpSpPr>
        <p:grpSpPr bwMode="auto">
          <a:xfrm>
            <a:off x="6224515" y="3235738"/>
            <a:ext cx="334800" cy="334800"/>
            <a:chOff x="6996" y="1195"/>
            <a:chExt cx="340" cy="340"/>
          </a:xfrm>
          <a:solidFill>
            <a:srgbClr val="036938"/>
          </a:solidFill>
        </p:grpSpPr>
        <p:sp>
          <p:nvSpPr>
            <p:cNvPr id="46" name="Freeform 375">
              <a:extLst>
                <a:ext uri="{FF2B5EF4-FFF2-40B4-BE49-F238E27FC236}">
                  <a16:creationId xmlns:a16="http://schemas.microsoft.com/office/drawing/2014/main" id="{2C79BC66-5BBD-4B2D-AB37-46DCE7561435}"/>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376">
              <a:extLst>
                <a:ext uri="{FF2B5EF4-FFF2-40B4-BE49-F238E27FC236}">
                  <a16:creationId xmlns:a16="http://schemas.microsoft.com/office/drawing/2014/main" id="{62CAC5C8-6F0E-4DBD-A650-CBD858CE91C8}"/>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377">
              <a:extLst>
                <a:ext uri="{FF2B5EF4-FFF2-40B4-BE49-F238E27FC236}">
                  <a16:creationId xmlns:a16="http://schemas.microsoft.com/office/drawing/2014/main" id="{A3695201-6538-4706-8EA0-FE727930F2E7}"/>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9" name="Freeform 259">
            <a:extLst>
              <a:ext uri="{FF2B5EF4-FFF2-40B4-BE49-F238E27FC236}">
                <a16:creationId xmlns:a16="http://schemas.microsoft.com/office/drawing/2014/main" id="{5C0FA538-483E-4BB4-9DE7-53C97FD79F2C}"/>
              </a:ext>
            </a:extLst>
          </p:cNvPr>
          <p:cNvSpPr>
            <a:spLocks noChangeAspect="1" noEditPoints="1"/>
          </p:cNvSpPr>
          <p:nvPr/>
        </p:nvSpPr>
        <p:spPr bwMode="auto">
          <a:xfrm>
            <a:off x="6224515" y="3879408"/>
            <a:ext cx="334800" cy="335785"/>
          </a:xfrm>
          <a:custGeom>
            <a:avLst/>
            <a:gdLst>
              <a:gd name="T0" fmla="*/ 174 w 512"/>
              <a:gd name="T1" fmla="*/ 245 h 512"/>
              <a:gd name="T2" fmla="*/ 373 w 512"/>
              <a:gd name="T3" fmla="*/ 245 h 512"/>
              <a:gd name="T4" fmla="*/ 373 w 512"/>
              <a:gd name="T5" fmla="*/ 288 h 512"/>
              <a:gd name="T6" fmla="*/ 174 w 512"/>
              <a:gd name="T7" fmla="*/ 288 h 512"/>
              <a:gd name="T8" fmla="*/ 145 w 512"/>
              <a:gd name="T9" fmla="*/ 266 h 512"/>
              <a:gd name="T10" fmla="*/ 174 w 512"/>
              <a:gd name="T11" fmla="*/ 245 h 512"/>
              <a:gd name="T12" fmla="*/ 366 w 512"/>
              <a:gd name="T13" fmla="*/ 160 h 512"/>
              <a:gd name="T14" fmla="*/ 337 w 512"/>
              <a:gd name="T15" fmla="*/ 138 h 512"/>
              <a:gd name="T16" fmla="*/ 138 w 512"/>
              <a:gd name="T17" fmla="*/ 138 h 512"/>
              <a:gd name="T18" fmla="*/ 138 w 512"/>
              <a:gd name="T19" fmla="*/ 181 h 512"/>
              <a:gd name="T20" fmla="*/ 337 w 512"/>
              <a:gd name="T21" fmla="*/ 181 h 512"/>
              <a:gd name="T22" fmla="*/ 366 w 512"/>
              <a:gd name="T23" fmla="*/ 160 h 512"/>
              <a:gd name="T24" fmla="*/ 512 w 512"/>
              <a:gd name="T25" fmla="*/ 256 h 512"/>
              <a:gd name="T26" fmla="*/ 256 w 512"/>
              <a:gd name="T27" fmla="*/ 512 h 512"/>
              <a:gd name="T28" fmla="*/ 0 w 512"/>
              <a:gd name="T29" fmla="*/ 256 h 512"/>
              <a:gd name="T30" fmla="*/ 256 w 512"/>
              <a:gd name="T31" fmla="*/ 0 h 512"/>
              <a:gd name="T32" fmla="*/ 512 w 512"/>
              <a:gd name="T33" fmla="*/ 256 h 512"/>
              <a:gd name="T34" fmla="*/ 266 w 512"/>
              <a:gd name="T35" fmla="*/ 224 h 512"/>
              <a:gd name="T36" fmla="*/ 266 w 512"/>
              <a:gd name="T37" fmla="*/ 202 h 512"/>
              <a:gd name="T38" fmla="*/ 341 w 512"/>
              <a:gd name="T39" fmla="*/ 202 h 512"/>
              <a:gd name="T40" fmla="*/ 347 w 512"/>
              <a:gd name="T41" fmla="*/ 200 h 512"/>
              <a:gd name="T42" fmla="*/ 390 w 512"/>
              <a:gd name="T43" fmla="*/ 168 h 512"/>
              <a:gd name="T44" fmla="*/ 394 w 512"/>
              <a:gd name="T45" fmla="*/ 160 h 512"/>
              <a:gd name="T46" fmla="*/ 390 w 512"/>
              <a:gd name="T47" fmla="*/ 151 h 512"/>
              <a:gd name="T48" fmla="*/ 347 w 512"/>
              <a:gd name="T49" fmla="*/ 119 h 512"/>
              <a:gd name="T50" fmla="*/ 341 w 512"/>
              <a:gd name="T51" fmla="*/ 117 h 512"/>
              <a:gd name="T52" fmla="*/ 266 w 512"/>
              <a:gd name="T53" fmla="*/ 117 h 512"/>
              <a:gd name="T54" fmla="*/ 266 w 512"/>
              <a:gd name="T55" fmla="*/ 106 h 512"/>
              <a:gd name="T56" fmla="*/ 256 w 512"/>
              <a:gd name="T57" fmla="*/ 96 h 512"/>
              <a:gd name="T58" fmla="*/ 245 w 512"/>
              <a:gd name="T59" fmla="*/ 106 h 512"/>
              <a:gd name="T60" fmla="*/ 245 w 512"/>
              <a:gd name="T61" fmla="*/ 117 h 512"/>
              <a:gd name="T62" fmla="*/ 128 w 512"/>
              <a:gd name="T63" fmla="*/ 117 h 512"/>
              <a:gd name="T64" fmla="*/ 117 w 512"/>
              <a:gd name="T65" fmla="*/ 128 h 512"/>
              <a:gd name="T66" fmla="*/ 117 w 512"/>
              <a:gd name="T67" fmla="*/ 192 h 512"/>
              <a:gd name="T68" fmla="*/ 128 w 512"/>
              <a:gd name="T69" fmla="*/ 202 h 512"/>
              <a:gd name="T70" fmla="*/ 245 w 512"/>
              <a:gd name="T71" fmla="*/ 202 h 512"/>
              <a:gd name="T72" fmla="*/ 245 w 512"/>
              <a:gd name="T73" fmla="*/ 224 h 512"/>
              <a:gd name="T74" fmla="*/ 170 w 512"/>
              <a:gd name="T75" fmla="*/ 224 h 512"/>
              <a:gd name="T76" fmla="*/ 164 w 512"/>
              <a:gd name="T77" fmla="*/ 226 h 512"/>
              <a:gd name="T78" fmla="*/ 121 w 512"/>
              <a:gd name="T79" fmla="*/ 258 h 512"/>
              <a:gd name="T80" fmla="*/ 117 w 512"/>
              <a:gd name="T81" fmla="*/ 266 h 512"/>
              <a:gd name="T82" fmla="*/ 121 w 512"/>
              <a:gd name="T83" fmla="*/ 275 h 512"/>
              <a:gd name="T84" fmla="*/ 164 w 512"/>
              <a:gd name="T85" fmla="*/ 307 h 512"/>
              <a:gd name="T86" fmla="*/ 170 w 512"/>
              <a:gd name="T87" fmla="*/ 309 h 512"/>
              <a:gd name="T88" fmla="*/ 245 w 512"/>
              <a:gd name="T89" fmla="*/ 309 h 512"/>
              <a:gd name="T90" fmla="*/ 245 w 512"/>
              <a:gd name="T91" fmla="*/ 405 h 512"/>
              <a:gd name="T92" fmla="*/ 256 w 512"/>
              <a:gd name="T93" fmla="*/ 416 h 512"/>
              <a:gd name="T94" fmla="*/ 266 w 512"/>
              <a:gd name="T95" fmla="*/ 405 h 512"/>
              <a:gd name="T96" fmla="*/ 266 w 512"/>
              <a:gd name="T97" fmla="*/ 309 h 512"/>
              <a:gd name="T98" fmla="*/ 384 w 512"/>
              <a:gd name="T99" fmla="*/ 309 h 512"/>
              <a:gd name="T100" fmla="*/ 394 w 512"/>
              <a:gd name="T101" fmla="*/ 298 h 512"/>
              <a:gd name="T102" fmla="*/ 394 w 512"/>
              <a:gd name="T103" fmla="*/ 234 h 512"/>
              <a:gd name="T104" fmla="*/ 384 w 512"/>
              <a:gd name="T105" fmla="*/ 224 h 512"/>
              <a:gd name="T106" fmla="*/ 266 w 512"/>
              <a:gd name="T107"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174" y="245"/>
                </a:moveTo>
                <a:cubicBezTo>
                  <a:pt x="373" y="245"/>
                  <a:pt x="373" y="245"/>
                  <a:pt x="373" y="245"/>
                </a:cubicBezTo>
                <a:cubicBezTo>
                  <a:pt x="373" y="288"/>
                  <a:pt x="373" y="288"/>
                  <a:pt x="373" y="288"/>
                </a:cubicBezTo>
                <a:cubicBezTo>
                  <a:pt x="174" y="288"/>
                  <a:pt x="174" y="288"/>
                  <a:pt x="174" y="288"/>
                </a:cubicBezTo>
                <a:cubicBezTo>
                  <a:pt x="145" y="266"/>
                  <a:pt x="145" y="266"/>
                  <a:pt x="145" y="266"/>
                </a:cubicBezTo>
                <a:lnTo>
                  <a:pt x="174" y="245"/>
                </a:lnTo>
                <a:close/>
                <a:moveTo>
                  <a:pt x="366" y="160"/>
                </a:moveTo>
                <a:cubicBezTo>
                  <a:pt x="337" y="138"/>
                  <a:pt x="337" y="138"/>
                  <a:pt x="337" y="138"/>
                </a:cubicBezTo>
                <a:cubicBezTo>
                  <a:pt x="138" y="138"/>
                  <a:pt x="138" y="138"/>
                  <a:pt x="138" y="138"/>
                </a:cubicBezTo>
                <a:cubicBezTo>
                  <a:pt x="138" y="181"/>
                  <a:pt x="138" y="181"/>
                  <a:pt x="138" y="181"/>
                </a:cubicBezTo>
                <a:cubicBezTo>
                  <a:pt x="337" y="181"/>
                  <a:pt x="337" y="181"/>
                  <a:pt x="337" y="181"/>
                </a:cubicBezTo>
                <a:lnTo>
                  <a:pt x="366" y="16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66" y="224"/>
                </a:moveTo>
                <a:cubicBezTo>
                  <a:pt x="266" y="202"/>
                  <a:pt x="266" y="202"/>
                  <a:pt x="266" y="202"/>
                </a:cubicBezTo>
                <a:cubicBezTo>
                  <a:pt x="341" y="202"/>
                  <a:pt x="341" y="202"/>
                  <a:pt x="341" y="202"/>
                </a:cubicBezTo>
                <a:cubicBezTo>
                  <a:pt x="343" y="202"/>
                  <a:pt x="346" y="202"/>
                  <a:pt x="347" y="200"/>
                </a:cubicBezTo>
                <a:cubicBezTo>
                  <a:pt x="390" y="168"/>
                  <a:pt x="390" y="168"/>
                  <a:pt x="390" y="168"/>
                </a:cubicBezTo>
                <a:cubicBezTo>
                  <a:pt x="393" y="166"/>
                  <a:pt x="394" y="163"/>
                  <a:pt x="394" y="160"/>
                </a:cubicBezTo>
                <a:cubicBezTo>
                  <a:pt x="394" y="156"/>
                  <a:pt x="393" y="153"/>
                  <a:pt x="390" y="151"/>
                </a:cubicBezTo>
                <a:cubicBezTo>
                  <a:pt x="347" y="119"/>
                  <a:pt x="347" y="119"/>
                  <a:pt x="347" y="119"/>
                </a:cubicBezTo>
                <a:cubicBezTo>
                  <a:pt x="346" y="118"/>
                  <a:pt x="343" y="117"/>
                  <a:pt x="341" y="117"/>
                </a:cubicBezTo>
                <a:cubicBezTo>
                  <a:pt x="266" y="117"/>
                  <a:pt x="266" y="117"/>
                  <a:pt x="266" y="117"/>
                </a:cubicBezTo>
                <a:cubicBezTo>
                  <a:pt x="266" y="106"/>
                  <a:pt x="266" y="106"/>
                  <a:pt x="266" y="106"/>
                </a:cubicBezTo>
                <a:cubicBezTo>
                  <a:pt x="266" y="100"/>
                  <a:pt x="262" y="96"/>
                  <a:pt x="256" y="96"/>
                </a:cubicBezTo>
                <a:cubicBezTo>
                  <a:pt x="250" y="96"/>
                  <a:pt x="245" y="100"/>
                  <a:pt x="245" y="106"/>
                </a:cubicBezTo>
                <a:cubicBezTo>
                  <a:pt x="245" y="117"/>
                  <a:pt x="245" y="117"/>
                  <a:pt x="245" y="117"/>
                </a:cubicBezTo>
                <a:cubicBezTo>
                  <a:pt x="128" y="117"/>
                  <a:pt x="128" y="117"/>
                  <a:pt x="128" y="117"/>
                </a:cubicBezTo>
                <a:cubicBezTo>
                  <a:pt x="122" y="117"/>
                  <a:pt x="117" y="122"/>
                  <a:pt x="117" y="128"/>
                </a:cubicBezTo>
                <a:cubicBezTo>
                  <a:pt x="117" y="192"/>
                  <a:pt x="117" y="192"/>
                  <a:pt x="117" y="192"/>
                </a:cubicBezTo>
                <a:cubicBezTo>
                  <a:pt x="117" y="198"/>
                  <a:pt x="122" y="202"/>
                  <a:pt x="128" y="202"/>
                </a:cubicBezTo>
                <a:cubicBezTo>
                  <a:pt x="245" y="202"/>
                  <a:pt x="245" y="202"/>
                  <a:pt x="245" y="202"/>
                </a:cubicBezTo>
                <a:cubicBezTo>
                  <a:pt x="245" y="224"/>
                  <a:pt x="245" y="224"/>
                  <a:pt x="245" y="224"/>
                </a:cubicBezTo>
                <a:cubicBezTo>
                  <a:pt x="170" y="224"/>
                  <a:pt x="170" y="224"/>
                  <a:pt x="170" y="224"/>
                </a:cubicBezTo>
                <a:cubicBezTo>
                  <a:pt x="168" y="224"/>
                  <a:pt x="166" y="224"/>
                  <a:pt x="164" y="226"/>
                </a:cubicBezTo>
                <a:cubicBezTo>
                  <a:pt x="121" y="258"/>
                  <a:pt x="121" y="258"/>
                  <a:pt x="121" y="258"/>
                </a:cubicBezTo>
                <a:cubicBezTo>
                  <a:pt x="119" y="260"/>
                  <a:pt x="117" y="263"/>
                  <a:pt x="117" y="266"/>
                </a:cubicBezTo>
                <a:cubicBezTo>
                  <a:pt x="117" y="270"/>
                  <a:pt x="119" y="273"/>
                  <a:pt x="121" y="275"/>
                </a:cubicBezTo>
                <a:cubicBezTo>
                  <a:pt x="164" y="307"/>
                  <a:pt x="164" y="307"/>
                  <a:pt x="164" y="307"/>
                </a:cubicBezTo>
                <a:cubicBezTo>
                  <a:pt x="166" y="308"/>
                  <a:pt x="168" y="309"/>
                  <a:pt x="170" y="309"/>
                </a:cubicBezTo>
                <a:cubicBezTo>
                  <a:pt x="245" y="309"/>
                  <a:pt x="245" y="309"/>
                  <a:pt x="245" y="309"/>
                </a:cubicBezTo>
                <a:cubicBezTo>
                  <a:pt x="245" y="405"/>
                  <a:pt x="245" y="405"/>
                  <a:pt x="245" y="405"/>
                </a:cubicBezTo>
                <a:cubicBezTo>
                  <a:pt x="245" y="411"/>
                  <a:pt x="250" y="416"/>
                  <a:pt x="256" y="416"/>
                </a:cubicBezTo>
                <a:cubicBezTo>
                  <a:pt x="262" y="416"/>
                  <a:pt x="266" y="411"/>
                  <a:pt x="266" y="405"/>
                </a:cubicBezTo>
                <a:cubicBezTo>
                  <a:pt x="266" y="309"/>
                  <a:pt x="266" y="309"/>
                  <a:pt x="266" y="309"/>
                </a:cubicBezTo>
                <a:cubicBezTo>
                  <a:pt x="384" y="309"/>
                  <a:pt x="384" y="309"/>
                  <a:pt x="384" y="309"/>
                </a:cubicBezTo>
                <a:cubicBezTo>
                  <a:pt x="390" y="309"/>
                  <a:pt x="394" y="304"/>
                  <a:pt x="394" y="298"/>
                </a:cubicBezTo>
                <a:cubicBezTo>
                  <a:pt x="394" y="234"/>
                  <a:pt x="394" y="234"/>
                  <a:pt x="394" y="234"/>
                </a:cubicBezTo>
                <a:cubicBezTo>
                  <a:pt x="394" y="228"/>
                  <a:pt x="390" y="224"/>
                  <a:pt x="384" y="224"/>
                </a:cubicBezTo>
                <a:lnTo>
                  <a:pt x="266" y="224"/>
                </a:lnTo>
                <a:close/>
              </a:path>
            </a:pathLst>
          </a:custGeom>
          <a:solidFill>
            <a:srgbClr val="036938"/>
          </a:solidFill>
          <a:ln>
            <a:noFill/>
          </a:ln>
        </p:spPr>
        <p:txBody>
          <a:bodyPr vert="horz" wrap="square" lIns="91440" tIns="45720" rIns="91440" bIns="45720" numCol="1" anchor="t" anchorCtr="0" compatLnSpc="1">
            <a:prstTxWarp prst="textNoShape">
              <a:avLst/>
            </a:prstTxWarp>
          </a:bodyPr>
          <a:lstStyle/>
          <a:p>
            <a:endParaRPr lang="en-GB"/>
          </a:p>
        </p:txBody>
      </p:sp>
      <p:sp>
        <p:nvSpPr>
          <p:cNvPr id="50" name="Freeform 331">
            <a:extLst>
              <a:ext uri="{FF2B5EF4-FFF2-40B4-BE49-F238E27FC236}">
                <a16:creationId xmlns:a16="http://schemas.microsoft.com/office/drawing/2014/main" id="{C1C31936-CEBA-4D72-8A50-E64C39671A37}"/>
              </a:ext>
            </a:extLst>
          </p:cNvPr>
          <p:cNvSpPr>
            <a:spLocks noChangeAspect="1" noEditPoints="1"/>
          </p:cNvSpPr>
          <p:nvPr/>
        </p:nvSpPr>
        <p:spPr bwMode="auto">
          <a:xfrm>
            <a:off x="6224515" y="4525584"/>
            <a:ext cx="334800" cy="33578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97 w 512"/>
              <a:gd name="T11" fmla="*/ 175 h 512"/>
              <a:gd name="T12" fmla="*/ 389 w 512"/>
              <a:gd name="T13" fmla="*/ 178 h 512"/>
              <a:gd name="T14" fmla="*/ 382 w 512"/>
              <a:gd name="T15" fmla="*/ 175 h 512"/>
              <a:gd name="T16" fmla="*/ 367 w 512"/>
              <a:gd name="T17" fmla="*/ 160 h 512"/>
              <a:gd name="T18" fmla="*/ 350 w 512"/>
              <a:gd name="T19" fmla="*/ 176 h 512"/>
              <a:gd name="T20" fmla="*/ 394 w 512"/>
              <a:gd name="T21" fmla="*/ 277 h 512"/>
              <a:gd name="T22" fmla="*/ 256 w 512"/>
              <a:gd name="T23" fmla="*/ 416 h 512"/>
              <a:gd name="T24" fmla="*/ 117 w 512"/>
              <a:gd name="T25" fmla="*/ 277 h 512"/>
              <a:gd name="T26" fmla="*/ 245 w 512"/>
              <a:gd name="T27" fmla="*/ 139 h 512"/>
              <a:gd name="T28" fmla="*/ 245 w 512"/>
              <a:gd name="T29" fmla="*/ 117 h 512"/>
              <a:gd name="T30" fmla="*/ 224 w 512"/>
              <a:gd name="T31" fmla="*/ 117 h 512"/>
              <a:gd name="T32" fmla="*/ 213 w 512"/>
              <a:gd name="T33" fmla="*/ 106 h 512"/>
              <a:gd name="T34" fmla="*/ 224 w 512"/>
              <a:gd name="T35" fmla="*/ 96 h 512"/>
              <a:gd name="T36" fmla="*/ 288 w 512"/>
              <a:gd name="T37" fmla="*/ 96 h 512"/>
              <a:gd name="T38" fmla="*/ 298 w 512"/>
              <a:gd name="T39" fmla="*/ 106 h 512"/>
              <a:gd name="T40" fmla="*/ 288 w 512"/>
              <a:gd name="T41" fmla="*/ 117 h 512"/>
              <a:gd name="T42" fmla="*/ 266 w 512"/>
              <a:gd name="T43" fmla="*/ 117 h 512"/>
              <a:gd name="T44" fmla="*/ 266 w 512"/>
              <a:gd name="T45" fmla="*/ 139 h 512"/>
              <a:gd name="T46" fmla="*/ 334 w 512"/>
              <a:gd name="T47" fmla="*/ 163 h 512"/>
              <a:gd name="T48" fmla="*/ 352 w 512"/>
              <a:gd name="T49" fmla="*/ 145 h 512"/>
              <a:gd name="T50" fmla="*/ 337 w 512"/>
              <a:gd name="T51" fmla="*/ 129 h 512"/>
              <a:gd name="T52" fmla="*/ 337 w 512"/>
              <a:gd name="T53" fmla="*/ 114 h 512"/>
              <a:gd name="T54" fmla="*/ 352 w 512"/>
              <a:gd name="T55" fmla="*/ 114 h 512"/>
              <a:gd name="T56" fmla="*/ 397 w 512"/>
              <a:gd name="T57" fmla="*/ 160 h 512"/>
              <a:gd name="T58" fmla="*/ 397 w 512"/>
              <a:gd name="T59" fmla="*/ 175 h 512"/>
              <a:gd name="T60" fmla="*/ 256 w 512"/>
              <a:gd name="T61" fmla="*/ 160 h 512"/>
              <a:gd name="T62" fmla="*/ 138 w 512"/>
              <a:gd name="T63" fmla="*/ 277 h 512"/>
              <a:gd name="T64" fmla="*/ 256 w 512"/>
              <a:gd name="T65" fmla="*/ 394 h 512"/>
              <a:gd name="T66" fmla="*/ 373 w 512"/>
              <a:gd name="T67" fmla="*/ 277 h 512"/>
              <a:gd name="T68" fmla="*/ 256 w 512"/>
              <a:gd name="T69" fmla="*/ 160 h 512"/>
              <a:gd name="T70" fmla="*/ 266 w 512"/>
              <a:gd name="T71" fmla="*/ 277 h 512"/>
              <a:gd name="T72" fmla="*/ 256 w 512"/>
              <a:gd name="T73" fmla="*/ 288 h 512"/>
              <a:gd name="T74" fmla="*/ 245 w 512"/>
              <a:gd name="T75" fmla="*/ 277 h 512"/>
              <a:gd name="T76" fmla="*/ 245 w 512"/>
              <a:gd name="T77" fmla="*/ 202 h 512"/>
              <a:gd name="T78" fmla="*/ 256 w 512"/>
              <a:gd name="T79" fmla="*/ 192 h 512"/>
              <a:gd name="T80" fmla="*/ 266 w 512"/>
              <a:gd name="T81" fmla="*/ 202 h 512"/>
              <a:gd name="T82" fmla="*/ 266 w 512"/>
              <a:gd name="T83"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7" y="175"/>
                </a:moveTo>
                <a:cubicBezTo>
                  <a:pt x="395" y="177"/>
                  <a:pt x="392" y="178"/>
                  <a:pt x="389" y="178"/>
                </a:cubicBezTo>
                <a:cubicBezTo>
                  <a:pt x="387" y="178"/>
                  <a:pt x="384" y="177"/>
                  <a:pt x="382" y="175"/>
                </a:cubicBezTo>
                <a:cubicBezTo>
                  <a:pt x="367" y="160"/>
                  <a:pt x="367" y="160"/>
                  <a:pt x="367" y="160"/>
                </a:cubicBezTo>
                <a:cubicBezTo>
                  <a:pt x="350" y="176"/>
                  <a:pt x="350" y="176"/>
                  <a:pt x="350" y="176"/>
                </a:cubicBezTo>
                <a:cubicBezTo>
                  <a:pt x="377" y="201"/>
                  <a:pt x="394" y="237"/>
                  <a:pt x="394" y="277"/>
                </a:cubicBezTo>
                <a:cubicBezTo>
                  <a:pt x="394" y="353"/>
                  <a:pt x="332" y="416"/>
                  <a:pt x="256" y="416"/>
                </a:cubicBezTo>
                <a:cubicBezTo>
                  <a:pt x="179" y="416"/>
                  <a:pt x="117" y="353"/>
                  <a:pt x="117" y="277"/>
                </a:cubicBezTo>
                <a:cubicBezTo>
                  <a:pt x="117" y="204"/>
                  <a:pt x="174" y="144"/>
                  <a:pt x="245" y="139"/>
                </a:cubicBezTo>
                <a:cubicBezTo>
                  <a:pt x="245" y="117"/>
                  <a:pt x="245" y="117"/>
                  <a:pt x="245" y="117"/>
                </a:cubicBezTo>
                <a:cubicBezTo>
                  <a:pt x="224" y="117"/>
                  <a:pt x="224" y="117"/>
                  <a:pt x="224" y="117"/>
                </a:cubicBezTo>
                <a:cubicBezTo>
                  <a:pt x="218" y="117"/>
                  <a:pt x="213" y="112"/>
                  <a:pt x="213" y="106"/>
                </a:cubicBezTo>
                <a:cubicBezTo>
                  <a:pt x="213" y="100"/>
                  <a:pt x="218" y="96"/>
                  <a:pt x="224" y="96"/>
                </a:cubicBezTo>
                <a:cubicBezTo>
                  <a:pt x="288" y="96"/>
                  <a:pt x="288" y="96"/>
                  <a:pt x="288" y="96"/>
                </a:cubicBezTo>
                <a:cubicBezTo>
                  <a:pt x="294" y="96"/>
                  <a:pt x="298" y="100"/>
                  <a:pt x="298" y="106"/>
                </a:cubicBezTo>
                <a:cubicBezTo>
                  <a:pt x="298" y="112"/>
                  <a:pt x="294" y="117"/>
                  <a:pt x="288" y="117"/>
                </a:cubicBezTo>
                <a:cubicBezTo>
                  <a:pt x="266" y="117"/>
                  <a:pt x="266" y="117"/>
                  <a:pt x="266" y="117"/>
                </a:cubicBezTo>
                <a:cubicBezTo>
                  <a:pt x="266" y="139"/>
                  <a:pt x="266" y="139"/>
                  <a:pt x="266" y="139"/>
                </a:cubicBezTo>
                <a:cubicBezTo>
                  <a:pt x="291" y="141"/>
                  <a:pt x="314" y="149"/>
                  <a:pt x="334" y="163"/>
                </a:cubicBezTo>
                <a:cubicBezTo>
                  <a:pt x="352" y="145"/>
                  <a:pt x="352" y="145"/>
                  <a:pt x="352" y="145"/>
                </a:cubicBezTo>
                <a:cubicBezTo>
                  <a:pt x="337" y="129"/>
                  <a:pt x="337" y="129"/>
                  <a:pt x="337" y="129"/>
                </a:cubicBezTo>
                <a:cubicBezTo>
                  <a:pt x="332" y="125"/>
                  <a:pt x="332" y="119"/>
                  <a:pt x="337" y="114"/>
                </a:cubicBezTo>
                <a:cubicBezTo>
                  <a:pt x="341" y="110"/>
                  <a:pt x="348" y="110"/>
                  <a:pt x="352" y="114"/>
                </a:cubicBezTo>
                <a:cubicBezTo>
                  <a:pt x="397" y="160"/>
                  <a:pt x="397" y="160"/>
                  <a:pt x="397" y="160"/>
                </a:cubicBezTo>
                <a:cubicBezTo>
                  <a:pt x="401" y="164"/>
                  <a:pt x="401" y="171"/>
                  <a:pt x="397" y="175"/>
                </a:cubicBezTo>
                <a:close/>
                <a:moveTo>
                  <a:pt x="256" y="160"/>
                </a:moveTo>
                <a:cubicBezTo>
                  <a:pt x="191" y="160"/>
                  <a:pt x="138" y="212"/>
                  <a:pt x="138" y="277"/>
                </a:cubicBezTo>
                <a:cubicBezTo>
                  <a:pt x="138" y="342"/>
                  <a:pt x="191" y="394"/>
                  <a:pt x="256" y="394"/>
                </a:cubicBezTo>
                <a:cubicBezTo>
                  <a:pt x="320" y="394"/>
                  <a:pt x="373" y="342"/>
                  <a:pt x="373" y="277"/>
                </a:cubicBezTo>
                <a:cubicBezTo>
                  <a:pt x="373" y="212"/>
                  <a:pt x="320" y="160"/>
                  <a:pt x="256" y="160"/>
                </a:cubicBezTo>
                <a:close/>
                <a:moveTo>
                  <a:pt x="266" y="277"/>
                </a:moveTo>
                <a:cubicBezTo>
                  <a:pt x="266" y="283"/>
                  <a:pt x="262" y="288"/>
                  <a:pt x="256" y="288"/>
                </a:cubicBezTo>
                <a:cubicBezTo>
                  <a:pt x="250" y="288"/>
                  <a:pt x="245" y="283"/>
                  <a:pt x="245" y="277"/>
                </a:cubicBezTo>
                <a:cubicBezTo>
                  <a:pt x="245" y="202"/>
                  <a:pt x="245" y="202"/>
                  <a:pt x="245" y="202"/>
                </a:cubicBezTo>
                <a:cubicBezTo>
                  <a:pt x="245" y="196"/>
                  <a:pt x="250" y="192"/>
                  <a:pt x="256" y="192"/>
                </a:cubicBezTo>
                <a:cubicBezTo>
                  <a:pt x="262" y="192"/>
                  <a:pt x="266" y="196"/>
                  <a:pt x="266" y="202"/>
                </a:cubicBezTo>
                <a:lnTo>
                  <a:pt x="266" y="277"/>
                </a:lnTo>
                <a:close/>
              </a:path>
            </a:pathLst>
          </a:custGeom>
          <a:solidFill>
            <a:srgbClr val="036938"/>
          </a:solidFill>
          <a:ln>
            <a:noFill/>
          </a:ln>
        </p:spPr>
        <p:txBody>
          <a:bodyPr vert="horz" wrap="square" lIns="91440" tIns="45720" rIns="91440" bIns="45720" numCol="1" anchor="t" anchorCtr="0" compatLnSpc="1">
            <a:prstTxWarp prst="textNoShape">
              <a:avLst/>
            </a:prstTxWarp>
          </a:bodyPr>
          <a:lstStyle/>
          <a:p>
            <a:endParaRPr lang="en-GB"/>
          </a:p>
        </p:txBody>
      </p:sp>
      <p:sp>
        <p:nvSpPr>
          <p:cNvPr id="51" name="Freeform 374">
            <a:extLst>
              <a:ext uri="{FF2B5EF4-FFF2-40B4-BE49-F238E27FC236}">
                <a16:creationId xmlns:a16="http://schemas.microsoft.com/office/drawing/2014/main" id="{A3ABD3BC-D1F6-4DCB-BC89-328F78DB9CB2}"/>
              </a:ext>
            </a:extLst>
          </p:cNvPr>
          <p:cNvSpPr>
            <a:spLocks noChangeAspect="1" noEditPoints="1"/>
          </p:cNvSpPr>
          <p:nvPr/>
        </p:nvSpPr>
        <p:spPr bwMode="auto">
          <a:xfrm>
            <a:off x="6224515" y="5196146"/>
            <a:ext cx="334800" cy="335784"/>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13 w 512"/>
              <a:gd name="T11" fmla="*/ 266 h 512"/>
              <a:gd name="T12" fmla="*/ 132 w 512"/>
              <a:gd name="T13" fmla="*/ 266 h 512"/>
              <a:gd name="T14" fmla="*/ 157 w 512"/>
              <a:gd name="T15" fmla="*/ 291 h 512"/>
              <a:gd name="T16" fmla="*/ 157 w 512"/>
              <a:gd name="T17" fmla="*/ 306 h 512"/>
              <a:gd name="T18" fmla="*/ 149 w 512"/>
              <a:gd name="T19" fmla="*/ 309 h 512"/>
              <a:gd name="T20" fmla="*/ 141 w 512"/>
              <a:gd name="T21" fmla="*/ 306 h 512"/>
              <a:gd name="T22" fmla="*/ 104 w 512"/>
              <a:gd name="T23" fmla="*/ 269 h 512"/>
              <a:gd name="T24" fmla="*/ 99 w 512"/>
              <a:gd name="T25" fmla="*/ 263 h 512"/>
              <a:gd name="T26" fmla="*/ 99 w 512"/>
              <a:gd name="T27" fmla="*/ 248 h 512"/>
              <a:gd name="T28" fmla="*/ 141 w 512"/>
              <a:gd name="T29" fmla="*/ 205 h 512"/>
              <a:gd name="T30" fmla="*/ 157 w 512"/>
              <a:gd name="T31" fmla="*/ 205 h 512"/>
              <a:gd name="T32" fmla="*/ 157 w 512"/>
              <a:gd name="T33" fmla="*/ 221 h 512"/>
              <a:gd name="T34" fmla="*/ 132 w 512"/>
              <a:gd name="T35" fmla="*/ 245 h 512"/>
              <a:gd name="T36" fmla="*/ 213 w 512"/>
              <a:gd name="T37" fmla="*/ 245 h 512"/>
              <a:gd name="T38" fmla="*/ 224 w 512"/>
              <a:gd name="T39" fmla="*/ 256 h 512"/>
              <a:gd name="T40" fmla="*/ 213 w 512"/>
              <a:gd name="T41" fmla="*/ 266 h 512"/>
              <a:gd name="T42" fmla="*/ 413 w 512"/>
              <a:gd name="T43" fmla="*/ 263 h 512"/>
              <a:gd name="T44" fmla="*/ 370 w 512"/>
              <a:gd name="T45" fmla="*/ 306 h 512"/>
              <a:gd name="T46" fmla="*/ 362 w 512"/>
              <a:gd name="T47" fmla="*/ 309 h 512"/>
              <a:gd name="T48" fmla="*/ 355 w 512"/>
              <a:gd name="T49" fmla="*/ 306 h 512"/>
              <a:gd name="T50" fmla="*/ 355 w 512"/>
              <a:gd name="T51" fmla="*/ 291 h 512"/>
              <a:gd name="T52" fmla="*/ 379 w 512"/>
              <a:gd name="T53" fmla="*/ 266 h 512"/>
              <a:gd name="T54" fmla="*/ 298 w 512"/>
              <a:gd name="T55" fmla="*/ 266 h 512"/>
              <a:gd name="T56" fmla="*/ 288 w 512"/>
              <a:gd name="T57" fmla="*/ 256 h 512"/>
              <a:gd name="T58" fmla="*/ 298 w 512"/>
              <a:gd name="T59" fmla="*/ 245 h 512"/>
              <a:gd name="T60" fmla="*/ 379 w 512"/>
              <a:gd name="T61" fmla="*/ 245 h 512"/>
              <a:gd name="T62" fmla="*/ 355 w 512"/>
              <a:gd name="T63" fmla="*/ 221 h 512"/>
              <a:gd name="T64" fmla="*/ 355 w 512"/>
              <a:gd name="T65" fmla="*/ 205 h 512"/>
              <a:gd name="T66" fmla="*/ 370 w 512"/>
              <a:gd name="T67" fmla="*/ 205 h 512"/>
              <a:gd name="T68" fmla="*/ 413 w 512"/>
              <a:gd name="T69" fmla="*/ 248 h 512"/>
              <a:gd name="T70" fmla="*/ 413 w 512"/>
              <a:gd name="T71" fmla="*/ 2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13" y="266"/>
                </a:moveTo>
                <a:cubicBezTo>
                  <a:pt x="132" y="266"/>
                  <a:pt x="132" y="266"/>
                  <a:pt x="132" y="266"/>
                </a:cubicBezTo>
                <a:cubicBezTo>
                  <a:pt x="157" y="291"/>
                  <a:pt x="157" y="291"/>
                  <a:pt x="157" y="291"/>
                </a:cubicBezTo>
                <a:cubicBezTo>
                  <a:pt x="161" y="295"/>
                  <a:pt x="161" y="302"/>
                  <a:pt x="157" y="306"/>
                </a:cubicBezTo>
                <a:cubicBezTo>
                  <a:pt x="154" y="308"/>
                  <a:pt x="152" y="309"/>
                  <a:pt x="149" y="309"/>
                </a:cubicBezTo>
                <a:cubicBezTo>
                  <a:pt x="146" y="309"/>
                  <a:pt x="144" y="308"/>
                  <a:pt x="141" y="306"/>
                </a:cubicBezTo>
                <a:cubicBezTo>
                  <a:pt x="104" y="269"/>
                  <a:pt x="104" y="269"/>
                  <a:pt x="104" y="269"/>
                </a:cubicBezTo>
                <a:cubicBezTo>
                  <a:pt x="99" y="263"/>
                  <a:pt x="99" y="263"/>
                  <a:pt x="99" y="263"/>
                </a:cubicBezTo>
                <a:cubicBezTo>
                  <a:pt x="95" y="259"/>
                  <a:pt x="95" y="252"/>
                  <a:pt x="99" y="248"/>
                </a:cubicBezTo>
                <a:cubicBezTo>
                  <a:pt x="141" y="205"/>
                  <a:pt x="141" y="205"/>
                  <a:pt x="141" y="205"/>
                </a:cubicBezTo>
                <a:cubicBezTo>
                  <a:pt x="146" y="201"/>
                  <a:pt x="152" y="201"/>
                  <a:pt x="157" y="205"/>
                </a:cubicBezTo>
                <a:cubicBezTo>
                  <a:pt x="161" y="210"/>
                  <a:pt x="161" y="216"/>
                  <a:pt x="157" y="221"/>
                </a:cubicBezTo>
                <a:cubicBezTo>
                  <a:pt x="132" y="245"/>
                  <a:pt x="132" y="245"/>
                  <a:pt x="132" y="245"/>
                </a:cubicBezTo>
                <a:cubicBezTo>
                  <a:pt x="213" y="245"/>
                  <a:pt x="213" y="245"/>
                  <a:pt x="213" y="245"/>
                </a:cubicBezTo>
                <a:cubicBezTo>
                  <a:pt x="219" y="245"/>
                  <a:pt x="224" y="250"/>
                  <a:pt x="224" y="256"/>
                </a:cubicBezTo>
                <a:cubicBezTo>
                  <a:pt x="224" y="262"/>
                  <a:pt x="219" y="266"/>
                  <a:pt x="213" y="266"/>
                </a:cubicBezTo>
                <a:close/>
                <a:moveTo>
                  <a:pt x="413" y="263"/>
                </a:moveTo>
                <a:cubicBezTo>
                  <a:pt x="370" y="306"/>
                  <a:pt x="370" y="306"/>
                  <a:pt x="370" y="306"/>
                </a:cubicBezTo>
                <a:cubicBezTo>
                  <a:pt x="368" y="308"/>
                  <a:pt x="365" y="309"/>
                  <a:pt x="362" y="309"/>
                </a:cubicBezTo>
                <a:cubicBezTo>
                  <a:pt x="360" y="309"/>
                  <a:pt x="357" y="308"/>
                  <a:pt x="355" y="306"/>
                </a:cubicBezTo>
                <a:cubicBezTo>
                  <a:pt x="351" y="302"/>
                  <a:pt x="351" y="295"/>
                  <a:pt x="355" y="291"/>
                </a:cubicBezTo>
                <a:cubicBezTo>
                  <a:pt x="379" y="266"/>
                  <a:pt x="379" y="266"/>
                  <a:pt x="379" y="266"/>
                </a:cubicBezTo>
                <a:cubicBezTo>
                  <a:pt x="298" y="266"/>
                  <a:pt x="298" y="266"/>
                  <a:pt x="298" y="266"/>
                </a:cubicBezTo>
                <a:cubicBezTo>
                  <a:pt x="292" y="266"/>
                  <a:pt x="288" y="262"/>
                  <a:pt x="288" y="256"/>
                </a:cubicBezTo>
                <a:cubicBezTo>
                  <a:pt x="288" y="250"/>
                  <a:pt x="292" y="245"/>
                  <a:pt x="298" y="245"/>
                </a:cubicBezTo>
                <a:cubicBezTo>
                  <a:pt x="379" y="245"/>
                  <a:pt x="379" y="245"/>
                  <a:pt x="379" y="245"/>
                </a:cubicBezTo>
                <a:cubicBezTo>
                  <a:pt x="355" y="221"/>
                  <a:pt x="355" y="221"/>
                  <a:pt x="355" y="221"/>
                </a:cubicBezTo>
                <a:cubicBezTo>
                  <a:pt x="351" y="216"/>
                  <a:pt x="351" y="210"/>
                  <a:pt x="355" y="205"/>
                </a:cubicBezTo>
                <a:cubicBezTo>
                  <a:pt x="359" y="201"/>
                  <a:pt x="366" y="201"/>
                  <a:pt x="370" y="205"/>
                </a:cubicBezTo>
                <a:cubicBezTo>
                  <a:pt x="413" y="248"/>
                  <a:pt x="413" y="248"/>
                  <a:pt x="413" y="248"/>
                </a:cubicBezTo>
                <a:cubicBezTo>
                  <a:pt x="417" y="252"/>
                  <a:pt x="417" y="259"/>
                  <a:pt x="413" y="263"/>
                </a:cubicBezTo>
                <a:close/>
              </a:path>
            </a:pathLst>
          </a:custGeom>
          <a:solidFill>
            <a:srgbClr val="036938"/>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763306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DEDA-9319-4D9B-8E57-7279708DA386}"/>
              </a:ext>
            </a:extLst>
          </p:cNvPr>
          <p:cNvSpPr>
            <a:spLocks noGrp="1"/>
          </p:cNvSpPr>
          <p:nvPr>
            <p:ph type="title"/>
          </p:nvPr>
        </p:nvSpPr>
        <p:spPr>
          <a:xfrm>
            <a:off x="442642" y="626166"/>
            <a:ext cx="11220449" cy="556157"/>
          </a:xfrm>
        </p:spPr>
        <p:txBody>
          <a:bodyPr vert="horz"/>
          <a:lstStyle/>
          <a:p>
            <a:r>
              <a:rPr lang="es-MX">
                <a:solidFill>
                  <a:sysClr val="window" lastClr="FFFFFF"/>
                </a:solidFill>
                <a:ea typeface="Open Sans" panose="020B0606030504020204" pitchFamily="34" charset="0"/>
                <a:cs typeface="Calibri" panose="020F0502020204030204" pitchFamily="34" charset="0"/>
              </a:rPr>
              <a:t>Mejores prácticas de Gobierno de Datos</a:t>
            </a:r>
            <a:endParaRPr lang="en-US">
              <a:solidFill>
                <a:schemeClr val="bg1"/>
              </a:solidFill>
            </a:endParaRPr>
          </a:p>
        </p:txBody>
      </p:sp>
      <p:sp>
        <p:nvSpPr>
          <p:cNvPr id="4" name="Text Placeholder 3">
            <a:extLst>
              <a:ext uri="{FF2B5EF4-FFF2-40B4-BE49-F238E27FC236}">
                <a16:creationId xmlns:a16="http://schemas.microsoft.com/office/drawing/2014/main" id="{15BA3893-90B1-497C-9B04-0CC25AD07D21}"/>
              </a:ext>
            </a:extLst>
          </p:cNvPr>
          <p:cNvSpPr>
            <a:spLocks noGrp="1"/>
          </p:cNvSpPr>
          <p:nvPr>
            <p:ph type="body" sz="quarter" idx="15"/>
          </p:nvPr>
        </p:nvSpPr>
        <p:spPr/>
        <p:txBody>
          <a:bodyPr>
            <a:noAutofit/>
          </a:bodyPr>
          <a:lstStyle/>
          <a:p>
            <a:pPr marL="0" indent="0">
              <a:buNone/>
            </a:pPr>
            <a:r>
              <a:rPr lang="en-US" err="1"/>
              <a:t>Organizarse</a:t>
            </a:r>
            <a:r>
              <a:rPr lang="en-US"/>
              <a:t> para </a:t>
            </a:r>
            <a:r>
              <a:rPr lang="en-US" err="1"/>
              <a:t>obtener</a:t>
            </a:r>
            <a:r>
              <a:rPr lang="en-US"/>
              <a:t> </a:t>
            </a:r>
            <a:r>
              <a:rPr lang="en-US" err="1"/>
              <a:t>datos</a:t>
            </a:r>
            <a:endParaRPr lang="en-US">
              <a:solidFill>
                <a:schemeClr val="bg1"/>
              </a:solidFill>
            </a:endParaRPr>
          </a:p>
        </p:txBody>
      </p:sp>
      <p:sp>
        <p:nvSpPr>
          <p:cNvPr id="62" name="Title 2">
            <a:extLst>
              <a:ext uri="{FF2B5EF4-FFF2-40B4-BE49-F238E27FC236}">
                <a16:creationId xmlns:a16="http://schemas.microsoft.com/office/drawing/2014/main" id="{E96B5803-A003-88B6-1700-19827D848291}"/>
              </a:ext>
            </a:extLst>
          </p:cNvPr>
          <p:cNvSpPr txBox="1">
            <a:spLocks/>
          </p:cNvSpPr>
          <p:nvPr/>
        </p:nvSpPr>
        <p:spPr bwMode="gray">
          <a:xfrm>
            <a:off x="3504733" y="261442"/>
            <a:ext cx="4446269" cy="464044"/>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100" b="0" kern="1200">
                <a:solidFill>
                  <a:schemeClr val="accent1"/>
                </a:solidFill>
                <a:latin typeface="+mn-lt"/>
                <a:ea typeface="Open Sans" panose="020B0606030504020204" pitchFamily="34" charset="0"/>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2100" b="0" i="0" u="none" strike="noStrike" kern="1200" cap="none" spc="0" normalizeH="0" baseline="0" noProof="0">
              <a:ln>
                <a:noFill/>
              </a:ln>
              <a:solidFill>
                <a:sysClr val="window" lastClr="FFFFFF"/>
              </a:solidFill>
              <a:effectLst/>
              <a:uLnTx/>
              <a:uFillTx/>
              <a:latin typeface="Calibri Light"/>
              <a:ea typeface="Open Sans" panose="020B0606030504020204" pitchFamily="34" charset="0"/>
              <a:cs typeface="Calibri" panose="020F0502020204030204" pitchFamily="34" charset="0"/>
            </a:endParaRPr>
          </a:p>
        </p:txBody>
      </p:sp>
      <p:sp>
        <p:nvSpPr>
          <p:cNvPr id="63" name="Text Placeholder 1">
            <a:extLst>
              <a:ext uri="{FF2B5EF4-FFF2-40B4-BE49-F238E27FC236}">
                <a16:creationId xmlns:a16="http://schemas.microsoft.com/office/drawing/2014/main" id="{FFBA5AE2-1E54-E748-908E-53AE645F0C8A}"/>
              </a:ext>
            </a:extLst>
          </p:cNvPr>
          <p:cNvSpPr txBox="1">
            <a:spLocks/>
          </p:cNvSpPr>
          <p:nvPr/>
        </p:nvSpPr>
        <p:spPr>
          <a:xfrm>
            <a:off x="501650" y="1182323"/>
            <a:ext cx="8160218" cy="273050"/>
          </a:xfrm>
          <a:prstGeom prst="rect">
            <a:avLst/>
          </a:prstGeom>
        </p:spPr>
        <p:txBody>
          <a:bodyPr vert="horz" lIns="0" tIns="0" rIns="0" bIns="0" rtlCol="0">
            <a:noAutofit/>
          </a:bodyPr>
          <a:lstStyle>
            <a:lvl1pPr marL="0" indent="0" algn="l" defTabSz="914400" rtl="0" eaLnBrk="1" latinLnBrk="0" hangingPunct="1">
              <a:spcBef>
                <a:spcPts val="0"/>
              </a:spcBef>
              <a:spcAft>
                <a:spcPts val="0"/>
              </a:spcAft>
              <a:buSzPct val="100000"/>
              <a:buFont typeface="Arial" panose="020B0604020202020204" pitchFamily="34" charset="0"/>
              <a:buNone/>
              <a:defRPr sz="1600" b="0" kern="1200">
                <a:solidFill>
                  <a:schemeClr val="bg1"/>
                </a:solidFill>
                <a:latin typeface="Calibri" panose="020F0502020204030204" pitchFamily="34" charset="0"/>
                <a:ea typeface="+mn-ea"/>
                <a:cs typeface="Calibri" panose="020F05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a:solidFill>
                  <a:schemeClr val="bg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bg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a:solidFill>
                  <a:schemeClr val="bg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a:solidFill>
                  <a:schemeClr val="bg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0"/>
            <a:r>
              <a:rPr lang="es-MX">
                <a:solidFill>
                  <a:sysClr val="window" lastClr="FFFFFF"/>
                </a:solidFill>
              </a:rPr>
              <a:t>10 principios de diseño para impulsar el gobierno de datos, la adopción y la generación de valor</a:t>
            </a:r>
            <a:endParaRPr kumimoji="0" lang="en-GB" sz="1600" b="0" i="0" u="none" strike="noStrike" kern="1200" cap="none" spc="0" normalizeH="0" baseline="0" noProof="0">
              <a:ln>
                <a:noFill/>
              </a:ln>
              <a:solidFill>
                <a:sysClr val="window" lastClr="FFFFFF"/>
              </a:solidFill>
              <a:effectLst/>
              <a:uLnTx/>
              <a:uFillTx/>
              <a:latin typeface="Calibri" panose="020F0502020204030204" pitchFamily="34" charset="0"/>
              <a:ea typeface="+mn-ea"/>
              <a:cs typeface="Calibri" panose="020F0502020204030204" pitchFamily="34" charset="0"/>
            </a:endParaRPr>
          </a:p>
        </p:txBody>
      </p:sp>
      <p:grpSp>
        <p:nvGrpSpPr>
          <p:cNvPr id="64" name="Group 63">
            <a:extLst>
              <a:ext uri="{FF2B5EF4-FFF2-40B4-BE49-F238E27FC236}">
                <a16:creationId xmlns:a16="http://schemas.microsoft.com/office/drawing/2014/main" id="{E2C0EFF0-63FE-3F58-974B-C27000CE5547}"/>
              </a:ext>
            </a:extLst>
          </p:cNvPr>
          <p:cNvGrpSpPr/>
          <p:nvPr/>
        </p:nvGrpSpPr>
        <p:grpSpPr>
          <a:xfrm>
            <a:off x="501652" y="1674086"/>
            <a:ext cx="1470573" cy="792000"/>
            <a:chOff x="501652" y="1674087"/>
            <a:chExt cx="1470573" cy="792000"/>
          </a:xfrm>
        </p:grpSpPr>
        <p:sp>
          <p:nvSpPr>
            <p:cNvPr id="65" name="Rectangle 64">
              <a:extLst>
                <a:ext uri="{FF2B5EF4-FFF2-40B4-BE49-F238E27FC236}">
                  <a16:creationId xmlns:a16="http://schemas.microsoft.com/office/drawing/2014/main" id="{F9496E67-2BD4-59A8-CF7A-169F974FF853}"/>
                </a:ext>
              </a:extLst>
            </p:cNvPr>
            <p:cNvSpPr/>
            <p:nvPr/>
          </p:nvSpPr>
          <p:spPr bwMode="gray">
            <a:xfrm>
              <a:off x="501652" y="1674087"/>
              <a:ext cx="222248" cy="792000"/>
            </a:xfrm>
            <a:prstGeom prst="rect">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0" cap="none" spc="0" normalizeH="0" baseline="0" noProof="0">
                  <a:ln>
                    <a:noFill/>
                  </a:ln>
                  <a:solidFill>
                    <a:prstClr val="white"/>
                  </a:solidFill>
                  <a:effectLst/>
                  <a:uLnTx/>
                  <a:uFillTx/>
                  <a:latin typeface="Calibri Light"/>
                </a:rPr>
                <a:t>1</a:t>
              </a:r>
              <a:endParaRPr kumimoji="0" lang="en-ZA" sz="1600" b="1" i="0" u="none" strike="noStrike" kern="0" cap="none" spc="0" normalizeH="0" baseline="0" noProof="0">
                <a:ln>
                  <a:noFill/>
                </a:ln>
                <a:solidFill>
                  <a:prstClr val="white"/>
                </a:solidFill>
                <a:effectLst/>
                <a:uLnTx/>
                <a:uFillTx/>
                <a:latin typeface="Calibri Light"/>
              </a:endParaRPr>
            </a:p>
          </p:txBody>
        </p:sp>
        <p:sp>
          <p:nvSpPr>
            <p:cNvPr id="66" name="Rectangle 65">
              <a:extLst>
                <a:ext uri="{FF2B5EF4-FFF2-40B4-BE49-F238E27FC236}">
                  <a16:creationId xmlns:a16="http://schemas.microsoft.com/office/drawing/2014/main" id="{293079C6-DE04-8A74-E444-14316B34C987}"/>
                </a:ext>
              </a:extLst>
            </p:cNvPr>
            <p:cNvSpPr/>
            <p:nvPr/>
          </p:nvSpPr>
          <p:spPr bwMode="gray">
            <a:xfrm>
              <a:off x="784225" y="1674087"/>
              <a:ext cx="1188000" cy="792000"/>
            </a:xfrm>
            <a:prstGeom prst="rect">
              <a:avLst/>
            </a:prstGeom>
            <a:solidFill>
              <a:srgbClr val="86BC25"/>
            </a:solidFill>
            <a:ln w="19050" algn="ctr">
              <a:noFill/>
              <a:miter lim="800000"/>
              <a:headEnd/>
              <a:tailEnd/>
            </a:ln>
          </p:spPr>
          <p:txBody>
            <a:bodyPr wrap="square" lIns="36000" tIns="36000" rIns="36000" bIns="36000" rtlCol="0" anchor="ctr"/>
            <a:lstStyle/>
            <a:p>
              <a:pPr lvl="0">
                <a:lnSpc>
                  <a:spcPct val="106000"/>
                </a:lnSpc>
              </a:pPr>
              <a:r>
                <a:rPr lang="es-MX" sz="1050" b="1" kern="0">
                  <a:solidFill>
                    <a:prstClr val="white"/>
                  </a:solidFill>
                  <a:latin typeface="Calibri Light"/>
                </a:rPr>
                <a:t>Asegurar el mayor patrocinio posible</a:t>
              </a:r>
              <a:endParaRPr kumimoji="0" lang="en-ZA" sz="1050" b="1" i="0" u="none" strike="noStrike" kern="0" cap="none" spc="0" normalizeH="0" baseline="0" noProof="0">
                <a:ln>
                  <a:noFill/>
                </a:ln>
                <a:solidFill>
                  <a:prstClr val="white"/>
                </a:solidFill>
                <a:effectLst/>
                <a:uLnTx/>
                <a:uFillTx/>
                <a:latin typeface="Calibri Light"/>
              </a:endParaRPr>
            </a:p>
          </p:txBody>
        </p:sp>
      </p:grpSp>
      <p:grpSp>
        <p:nvGrpSpPr>
          <p:cNvPr id="78" name="Group 77">
            <a:extLst>
              <a:ext uri="{FF2B5EF4-FFF2-40B4-BE49-F238E27FC236}">
                <a16:creationId xmlns:a16="http://schemas.microsoft.com/office/drawing/2014/main" id="{0D844023-901F-FF4D-5B2C-9FBB4D3C814A}"/>
              </a:ext>
            </a:extLst>
          </p:cNvPr>
          <p:cNvGrpSpPr/>
          <p:nvPr/>
        </p:nvGrpSpPr>
        <p:grpSpPr>
          <a:xfrm>
            <a:off x="501652" y="2632365"/>
            <a:ext cx="1470573" cy="792000"/>
            <a:chOff x="501652" y="2452587"/>
            <a:chExt cx="1470573" cy="792000"/>
          </a:xfrm>
        </p:grpSpPr>
        <p:sp>
          <p:nvSpPr>
            <p:cNvPr id="79" name="Rectangle 78">
              <a:extLst>
                <a:ext uri="{FF2B5EF4-FFF2-40B4-BE49-F238E27FC236}">
                  <a16:creationId xmlns:a16="http://schemas.microsoft.com/office/drawing/2014/main" id="{6C0D8325-0622-5F85-04D0-4E37D6C9B8BF}"/>
                </a:ext>
              </a:extLst>
            </p:cNvPr>
            <p:cNvSpPr/>
            <p:nvPr/>
          </p:nvSpPr>
          <p:spPr bwMode="gray">
            <a:xfrm>
              <a:off x="501652" y="2452587"/>
              <a:ext cx="222248" cy="792000"/>
            </a:xfrm>
            <a:prstGeom prst="rect">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0" cap="none" spc="0" normalizeH="0" baseline="0" noProof="0">
                  <a:ln>
                    <a:noFill/>
                  </a:ln>
                  <a:solidFill>
                    <a:prstClr val="white"/>
                  </a:solidFill>
                  <a:effectLst/>
                  <a:uLnTx/>
                  <a:uFillTx/>
                  <a:latin typeface="Calibri Light"/>
                </a:rPr>
                <a:t>2</a:t>
              </a:r>
              <a:endParaRPr kumimoji="0" lang="en-ZA" sz="1600" b="1" i="0" u="none" strike="noStrike" kern="0" cap="none" spc="0" normalizeH="0" baseline="0" noProof="0">
                <a:ln>
                  <a:noFill/>
                </a:ln>
                <a:solidFill>
                  <a:prstClr val="white"/>
                </a:solidFill>
                <a:effectLst/>
                <a:uLnTx/>
                <a:uFillTx/>
                <a:latin typeface="Calibri Light"/>
              </a:endParaRPr>
            </a:p>
          </p:txBody>
        </p:sp>
        <p:sp>
          <p:nvSpPr>
            <p:cNvPr id="80" name="Rectangle 79">
              <a:extLst>
                <a:ext uri="{FF2B5EF4-FFF2-40B4-BE49-F238E27FC236}">
                  <a16:creationId xmlns:a16="http://schemas.microsoft.com/office/drawing/2014/main" id="{BFF80CD9-F640-E045-7147-733B3A75A797}"/>
                </a:ext>
              </a:extLst>
            </p:cNvPr>
            <p:cNvSpPr/>
            <p:nvPr/>
          </p:nvSpPr>
          <p:spPr bwMode="gray">
            <a:xfrm>
              <a:off x="784225" y="2452587"/>
              <a:ext cx="1188000" cy="792000"/>
            </a:xfrm>
            <a:prstGeom prst="rect">
              <a:avLst/>
            </a:prstGeom>
            <a:solidFill>
              <a:srgbClr val="43B02A"/>
            </a:solidFill>
            <a:ln w="19050" algn="ctr">
              <a:noFill/>
              <a:miter lim="800000"/>
              <a:headEnd/>
              <a:tailEnd/>
            </a:ln>
          </p:spPr>
          <p:txBody>
            <a:bodyPr wrap="square" lIns="36000" tIns="36000" rIns="36000" bIns="36000" rtlCol="0" anchor="ctr"/>
            <a:lstStyle/>
            <a:p>
              <a:pPr lvl="0">
                <a:lnSpc>
                  <a:spcPct val="106000"/>
                </a:lnSpc>
              </a:pPr>
              <a:r>
                <a:rPr lang="es-MX" sz="1050" b="1" kern="0">
                  <a:solidFill>
                    <a:prstClr val="white"/>
                  </a:solidFill>
                  <a:latin typeface="Calibri Light"/>
                </a:rPr>
                <a:t>Definir un sistema operativo en evolución</a:t>
              </a:r>
              <a:br>
                <a:rPr lang="es-MX" sz="1050" b="1" kern="0">
                  <a:solidFill>
                    <a:prstClr val="white"/>
                  </a:solidFill>
                  <a:latin typeface="Calibri Light"/>
                </a:rPr>
              </a:br>
              <a:r>
                <a:rPr lang="es-MX" sz="1050" b="1" kern="0">
                  <a:solidFill>
                    <a:prstClr val="white"/>
                  </a:solidFill>
                  <a:latin typeface="Calibri Light"/>
                </a:rPr>
                <a:t>modo</a:t>
              </a:r>
              <a:endParaRPr kumimoji="0" lang="en-ZA" sz="1050" b="1" i="0" u="none" strike="noStrike" kern="0" cap="none" spc="0" normalizeH="0" baseline="0" noProof="0">
                <a:ln>
                  <a:noFill/>
                </a:ln>
                <a:solidFill>
                  <a:prstClr val="white"/>
                </a:solidFill>
                <a:effectLst/>
                <a:uLnTx/>
                <a:uFillTx/>
                <a:latin typeface="Calibri Light"/>
              </a:endParaRPr>
            </a:p>
          </p:txBody>
        </p:sp>
      </p:grpSp>
      <p:grpSp>
        <p:nvGrpSpPr>
          <p:cNvPr id="81" name="Group 80">
            <a:extLst>
              <a:ext uri="{FF2B5EF4-FFF2-40B4-BE49-F238E27FC236}">
                <a16:creationId xmlns:a16="http://schemas.microsoft.com/office/drawing/2014/main" id="{27FA889F-5910-F2B8-851C-C2AC69EB4F09}"/>
              </a:ext>
            </a:extLst>
          </p:cNvPr>
          <p:cNvGrpSpPr/>
          <p:nvPr/>
        </p:nvGrpSpPr>
        <p:grpSpPr>
          <a:xfrm>
            <a:off x="501652" y="3590644"/>
            <a:ext cx="1470573" cy="792000"/>
            <a:chOff x="501652" y="3231087"/>
            <a:chExt cx="1470573" cy="792000"/>
          </a:xfrm>
        </p:grpSpPr>
        <p:sp>
          <p:nvSpPr>
            <p:cNvPr id="82" name="Rectangle 81">
              <a:extLst>
                <a:ext uri="{FF2B5EF4-FFF2-40B4-BE49-F238E27FC236}">
                  <a16:creationId xmlns:a16="http://schemas.microsoft.com/office/drawing/2014/main" id="{780B841C-5B55-A62B-5AD5-3E1719F4CE04}"/>
                </a:ext>
              </a:extLst>
            </p:cNvPr>
            <p:cNvSpPr/>
            <p:nvPr/>
          </p:nvSpPr>
          <p:spPr bwMode="gray">
            <a:xfrm>
              <a:off x="501652" y="3231087"/>
              <a:ext cx="222248" cy="792000"/>
            </a:xfrm>
            <a:prstGeom prst="rect">
              <a:avLst/>
            </a:prstGeom>
            <a:solidFill>
              <a:srgbClr val="26890D"/>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0" cap="none" spc="0" normalizeH="0" baseline="0" noProof="0">
                  <a:ln>
                    <a:noFill/>
                  </a:ln>
                  <a:solidFill>
                    <a:prstClr val="white"/>
                  </a:solidFill>
                  <a:effectLst/>
                  <a:uLnTx/>
                  <a:uFillTx/>
                  <a:latin typeface="Calibri Light"/>
                </a:rPr>
                <a:t>3</a:t>
              </a:r>
              <a:endParaRPr kumimoji="0" lang="en-ZA" sz="1600" b="1" i="0" u="none" strike="noStrike" kern="0" cap="none" spc="0" normalizeH="0" baseline="0" noProof="0">
                <a:ln>
                  <a:noFill/>
                </a:ln>
                <a:solidFill>
                  <a:prstClr val="white"/>
                </a:solidFill>
                <a:effectLst/>
                <a:uLnTx/>
                <a:uFillTx/>
                <a:latin typeface="Calibri Light"/>
              </a:endParaRPr>
            </a:p>
          </p:txBody>
        </p:sp>
        <p:sp>
          <p:nvSpPr>
            <p:cNvPr id="96" name="Rectangle 95">
              <a:extLst>
                <a:ext uri="{FF2B5EF4-FFF2-40B4-BE49-F238E27FC236}">
                  <a16:creationId xmlns:a16="http://schemas.microsoft.com/office/drawing/2014/main" id="{AA9A1671-4CA4-09FC-B785-C3E20E5F674E}"/>
                </a:ext>
              </a:extLst>
            </p:cNvPr>
            <p:cNvSpPr/>
            <p:nvPr/>
          </p:nvSpPr>
          <p:spPr bwMode="gray">
            <a:xfrm>
              <a:off x="784225" y="3231087"/>
              <a:ext cx="1188000" cy="792000"/>
            </a:xfrm>
            <a:prstGeom prst="rect">
              <a:avLst/>
            </a:prstGeom>
            <a:solidFill>
              <a:srgbClr val="26890D"/>
            </a:solidFill>
            <a:ln w="19050" algn="ctr">
              <a:noFill/>
              <a:miter lim="800000"/>
              <a:headEnd/>
              <a:tailEnd/>
            </a:ln>
          </p:spPr>
          <p:txBody>
            <a:bodyPr wrap="square" lIns="36000" tIns="36000" rIns="36000" bIns="36000" rtlCol="0" anchor="ctr"/>
            <a:lstStyle/>
            <a:p>
              <a:pPr lvl="0">
                <a:lnSpc>
                  <a:spcPct val="106000"/>
                </a:lnSpc>
              </a:pPr>
              <a:r>
                <a:rPr lang="es-MX" sz="1050" b="1" kern="0">
                  <a:solidFill>
                    <a:prstClr val="white"/>
                  </a:solidFill>
                  <a:latin typeface="Calibri Light"/>
                </a:rPr>
                <a:t>Adopte un enfoque gradual y demuestre valor desde el principio</a:t>
              </a:r>
              <a:endParaRPr kumimoji="0" lang="en-ZA" sz="1050" b="1" i="0" u="none" strike="noStrike" kern="0" cap="none" spc="0" normalizeH="0" baseline="0" noProof="0">
                <a:ln>
                  <a:noFill/>
                </a:ln>
                <a:solidFill>
                  <a:prstClr val="white"/>
                </a:solidFill>
                <a:effectLst/>
                <a:uLnTx/>
                <a:uFillTx/>
                <a:latin typeface="Calibri Light"/>
              </a:endParaRPr>
            </a:p>
          </p:txBody>
        </p:sp>
      </p:grpSp>
      <p:grpSp>
        <p:nvGrpSpPr>
          <p:cNvPr id="97" name="Group 96">
            <a:extLst>
              <a:ext uri="{FF2B5EF4-FFF2-40B4-BE49-F238E27FC236}">
                <a16:creationId xmlns:a16="http://schemas.microsoft.com/office/drawing/2014/main" id="{E69D2061-DDAF-8D8D-1FAE-AB7A2785FFE4}"/>
              </a:ext>
            </a:extLst>
          </p:cNvPr>
          <p:cNvGrpSpPr/>
          <p:nvPr/>
        </p:nvGrpSpPr>
        <p:grpSpPr>
          <a:xfrm>
            <a:off x="501652" y="4548923"/>
            <a:ext cx="1470573" cy="792000"/>
            <a:chOff x="501652" y="4333587"/>
            <a:chExt cx="1470573" cy="792000"/>
          </a:xfrm>
        </p:grpSpPr>
        <p:sp>
          <p:nvSpPr>
            <p:cNvPr id="98" name="Rectangle 97">
              <a:extLst>
                <a:ext uri="{FF2B5EF4-FFF2-40B4-BE49-F238E27FC236}">
                  <a16:creationId xmlns:a16="http://schemas.microsoft.com/office/drawing/2014/main" id="{A2E40B17-184E-BA15-4D0D-F77E57E452D5}"/>
                </a:ext>
              </a:extLst>
            </p:cNvPr>
            <p:cNvSpPr/>
            <p:nvPr/>
          </p:nvSpPr>
          <p:spPr bwMode="gray">
            <a:xfrm>
              <a:off x="501652" y="4333587"/>
              <a:ext cx="222248" cy="792000"/>
            </a:xfrm>
            <a:prstGeom prst="rect">
              <a:avLst/>
            </a:prstGeom>
            <a:solidFill>
              <a:srgbClr val="046A38"/>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0" cap="none" spc="0" normalizeH="0" baseline="0" noProof="0">
                  <a:ln>
                    <a:noFill/>
                  </a:ln>
                  <a:solidFill>
                    <a:prstClr val="white"/>
                  </a:solidFill>
                  <a:effectLst/>
                  <a:uLnTx/>
                  <a:uFillTx/>
                  <a:latin typeface="Calibri Light"/>
                </a:rPr>
                <a:t>4</a:t>
              </a:r>
              <a:endParaRPr kumimoji="0" lang="en-ZA" sz="1600" b="1" i="0" u="none" strike="noStrike" kern="0" cap="none" spc="0" normalizeH="0" baseline="0" noProof="0">
                <a:ln>
                  <a:noFill/>
                </a:ln>
                <a:solidFill>
                  <a:prstClr val="white"/>
                </a:solidFill>
                <a:effectLst/>
                <a:uLnTx/>
                <a:uFillTx/>
                <a:latin typeface="Calibri Light"/>
              </a:endParaRPr>
            </a:p>
          </p:txBody>
        </p:sp>
        <p:sp>
          <p:nvSpPr>
            <p:cNvPr id="99" name="Rectangle 98">
              <a:extLst>
                <a:ext uri="{FF2B5EF4-FFF2-40B4-BE49-F238E27FC236}">
                  <a16:creationId xmlns:a16="http://schemas.microsoft.com/office/drawing/2014/main" id="{CF34445B-77E6-8416-E357-B5CFEE1E3D38}"/>
                </a:ext>
              </a:extLst>
            </p:cNvPr>
            <p:cNvSpPr/>
            <p:nvPr/>
          </p:nvSpPr>
          <p:spPr bwMode="gray">
            <a:xfrm>
              <a:off x="784225" y="4333587"/>
              <a:ext cx="1188000" cy="792000"/>
            </a:xfrm>
            <a:prstGeom prst="rect">
              <a:avLst/>
            </a:prstGeom>
            <a:solidFill>
              <a:srgbClr val="046A38"/>
            </a:solidFill>
            <a:ln w="19050" algn="ctr">
              <a:noFill/>
              <a:miter lim="800000"/>
              <a:headEnd/>
              <a:tailEnd/>
            </a:ln>
          </p:spPr>
          <p:txBody>
            <a:bodyPr wrap="square" lIns="36000" tIns="36000" rIns="36000" bIns="36000" rtlCol="0" anchor="ctr"/>
            <a:lstStyle/>
            <a:p>
              <a:pPr lvl="0">
                <a:lnSpc>
                  <a:spcPct val="106000"/>
                </a:lnSpc>
              </a:pPr>
              <a:r>
                <a:rPr lang="es-MX" sz="1050" b="1" kern="0">
                  <a:solidFill>
                    <a:prstClr val="white"/>
                  </a:solidFill>
                  <a:latin typeface="Calibri Light"/>
                </a:rPr>
                <a:t>Haz que el progreso sea medible</a:t>
              </a:r>
              <a:endParaRPr kumimoji="0" lang="en-ZA" sz="1050" b="1" i="0" u="none" strike="noStrike" kern="0" cap="none" spc="0" normalizeH="0" baseline="0" noProof="0">
                <a:ln>
                  <a:noFill/>
                </a:ln>
                <a:solidFill>
                  <a:prstClr val="white"/>
                </a:solidFill>
                <a:effectLst/>
                <a:uLnTx/>
                <a:uFillTx/>
                <a:latin typeface="Calibri Light"/>
              </a:endParaRPr>
            </a:p>
          </p:txBody>
        </p:sp>
      </p:grpSp>
      <p:grpSp>
        <p:nvGrpSpPr>
          <p:cNvPr id="100" name="Group 99">
            <a:extLst>
              <a:ext uri="{FF2B5EF4-FFF2-40B4-BE49-F238E27FC236}">
                <a16:creationId xmlns:a16="http://schemas.microsoft.com/office/drawing/2014/main" id="{2DAB436F-C824-E500-FF1D-3EC891D2E422}"/>
              </a:ext>
            </a:extLst>
          </p:cNvPr>
          <p:cNvGrpSpPr/>
          <p:nvPr/>
        </p:nvGrpSpPr>
        <p:grpSpPr>
          <a:xfrm>
            <a:off x="501652" y="5507200"/>
            <a:ext cx="1470573" cy="792000"/>
            <a:chOff x="501652" y="5436087"/>
            <a:chExt cx="1470573" cy="792000"/>
          </a:xfrm>
          <a:solidFill>
            <a:srgbClr val="046A38">
              <a:lumMod val="50000"/>
            </a:srgbClr>
          </a:solidFill>
        </p:grpSpPr>
        <p:sp>
          <p:nvSpPr>
            <p:cNvPr id="101" name="Rectangle 100">
              <a:extLst>
                <a:ext uri="{FF2B5EF4-FFF2-40B4-BE49-F238E27FC236}">
                  <a16:creationId xmlns:a16="http://schemas.microsoft.com/office/drawing/2014/main" id="{077746B8-2FA8-F713-3B09-E7873EC90185}"/>
                </a:ext>
              </a:extLst>
            </p:cNvPr>
            <p:cNvSpPr/>
            <p:nvPr/>
          </p:nvSpPr>
          <p:spPr bwMode="gray">
            <a:xfrm>
              <a:off x="501652" y="5436087"/>
              <a:ext cx="222248" cy="792000"/>
            </a:xfrm>
            <a:prstGeom prst="rect">
              <a:avLst/>
            </a:prstGeom>
            <a:grp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0" cap="none" spc="0" normalizeH="0" baseline="0" noProof="0">
                  <a:ln>
                    <a:noFill/>
                  </a:ln>
                  <a:solidFill>
                    <a:prstClr val="white"/>
                  </a:solidFill>
                  <a:effectLst/>
                  <a:uLnTx/>
                  <a:uFillTx/>
                  <a:latin typeface="Calibri Light"/>
                </a:rPr>
                <a:t>5</a:t>
              </a:r>
              <a:endParaRPr kumimoji="0" lang="en-ZA" sz="1600" b="1" i="0" u="none" strike="noStrike" kern="0" cap="none" spc="0" normalizeH="0" baseline="0" noProof="0">
                <a:ln>
                  <a:noFill/>
                </a:ln>
                <a:solidFill>
                  <a:prstClr val="white"/>
                </a:solidFill>
                <a:effectLst/>
                <a:uLnTx/>
                <a:uFillTx/>
                <a:latin typeface="Calibri Light"/>
              </a:endParaRPr>
            </a:p>
          </p:txBody>
        </p:sp>
        <p:sp>
          <p:nvSpPr>
            <p:cNvPr id="102" name="Rectangle 101">
              <a:extLst>
                <a:ext uri="{FF2B5EF4-FFF2-40B4-BE49-F238E27FC236}">
                  <a16:creationId xmlns:a16="http://schemas.microsoft.com/office/drawing/2014/main" id="{710160AD-3E13-F239-B38C-8D8E71E10B06}"/>
                </a:ext>
              </a:extLst>
            </p:cNvPr>
            <p:cNvSpPr/>
            <p:nvPr/>
          </p:nvSpPr>
          <p:spPr bwMode="gray">
            <a:xfrm>
              <a:off x="784225" y="5436087"/>
              <a:ext cx="1188000" cy="792000"/>
            </a:xfrm>
            <a:prstGeom prst="rect">
              <a:avLst/>
            </a:prstGeom>
            <a:grpFill/>
            <a:ln w="19050" algn="ctr">
              <a:noFill/>
              <a:miter lim="800000"/>
              <a:headEnd/>
              <a:tailEnd/>
            </a:ln>
          </p:spPr>
          <p:txBody>
            <a:bodyPr wrap="square" lIns="36000" tIns="36000" rIns="36000" bIns="36000" rtlCol="0" anchor="ctr"/>
            <a:lstStyle/>
            <a:p>
              <a:pPr lvl="0">
                <a:lnSpc>
                  <a:spcPct val="106000"/>
                </a:lnSpc>
              </a:pPr>
              <a:r>
                <a:rPr lang="es-MX" sz="1050" b="1" kern="0">
                  <a:solidFill>
                    <a:prstClr val="white"/>
                  </a:solidFill>
                  <a:latin typeface="Calibri Light"/>
                </a:rPr>
                <a:t>Vaya a donde están los ciudadanos de datos</a:t>
              </a:r>
              <a:endParaRPr kumimoji="0" lang="en-ZA" sz="1050" b="1" i="0" u="none" strike="noStrike" kern="0" cap="none" spc="0" normalizeH="0" baseline="0" noProof="0">
                <a:ln>
                  <a:noFill/>
                </a:ln>
                <a:solidFill>
                  <a:prstClr val="white"/>
                </a:solidFill>
                <a:effectLst/>
                <a:uLnTx/>
                <a:uFillTx/>
                <a:latin typeface="Calibri Light"/>
              </a:endParaRPr>
            </a:p>
          </p:txBody>
        </p:sp>
      </p:grpSp>
      <p:grpSp>
        <p:nvGrpSpPr>
          <p:cNvPr id="103" name="Group 102">
            <a:extLst>
              <a:ext uri="{FF2B5EF4-FFF2-40B4-BE49-F238E27FC236}">
                <a16:creationId xmlns:a16="http://schemas.microsoft.com/office/drawing/2014/main" id="{1B351684-2FA3-5532-A52F-6742BD6A4E2B}"/>
              </a:ext>
            </a:extLst>
          </p:cNvPr>
          <p:cNvGrpSpPr/>
          <p:nvPr/>
        </p:nvGrpSpPr>
        <p:grpSpPr>
          <a:xfrm>
            <a:off x="6184900" y="1674086"/>
            <a:ext cx="1470572" cy="792000"/>
            <a:chOff x="6184900" y="1674086"/>
            <a:chExt cx="1470572" cy="792000"/>
          </a:xfrm>
          <a:solidFill>
            <a:srgbClr val="0D8390">
              <a:lumMod val="50000"/>
            </a:srgbClr>
          </a:solidFill>
        </p:grpSpPr>
        <p:sp>
          <p:nvSpPr>
            <p:cNvPr id="104" name="Rectangle 103">
              <a:extLst>
                <a:ext uri="{FF2B5EF4-FFF2-40B4-BE49-F238E27FC236}">
                  <a16:creationId xmlns:a16="http://schemas.microsoft.com/office/drawing/2014/main" id="{E8DB4909-6B04-A40D-F813-8D2D2A2E1065}"/>
                </a:ext>
              </a:extLst>
            </p:cNvPr>
            <p:cNvSpPr/>
            <p:nvPr/>
          </p:nvSpPr>
          <p:spPr bwMode="gray">
            <a:xfrm>
              <a:off x="6184900" y="1674086"/>
              <a:ext cx="222248" cy="792000"/>
            </a:xfrm>
            <a:prstGeom prst="rect">
              <a:avLst/>
            </a:prstGeom>
            <a:grp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0" cap="none" spc="0" normalizeH="0" baseline="0" noProof="0">
                  <a:ln>
                    <a:noFill/>
                  </a:ln>
                  <a:solidFill>
                    <a:prstClr val="white"/>
                  </a:solidFill>
                  <a:effectLst/>
                  <a:uLnTx/>
                  <a:uFillTx/>
                  <a:latin typeface="Calibri Light"/>
                </a:rPr>
                <a:t>6</a:t>
              </a:r>
              <a:endParaRPr kumimoji="0" lang="en-ZA" sz="1600" b="1" i="0" u="none" strike="noStrike" kern="0" cap="none" spc="0" normalizeH="0" baseline="0" noProof="0">
                <a:ln>
                  <a:noFill/>
                </a:ln>
                <a:solidFill>
                  <a:prstClr val="white"/>
                </a:solidFill>
                <a:effectLst/>
                <a:uLnTx/>
                <a:uFillTx/>
                <a:latin typeface="Calibri Light"/>
              </a:endParaRPr>
            </a:p>
          </p:txBody>
        </p:sp>
        <p:sp>
          <p:nvSpPr>
            <p:cNvPr id="105" name="Rectangle 104">
              <a:extLst>
                <a:ext uri="{FF2B5EF4-FFF2-40B4-BE49-F238E27FC236}">
                  <a16:creationId xmlns:a16="http://schemas.microsoft.com/office/drawing/2014/main" id="{385E5972-013D-1DB3-1D4A-4CEF7C7C6605}"/>
                </a:ext>
              </a:extLst>
            </p:cNvPr>
            <p:cNvSpPr/>
            <p:nvPr/>
          </p:nvSpPr>
          <p:spPr bwMode="gray">
            <a:xfrm>
              <a:off x="6467472" y="1674086"/>
              <a:ext cx="1188000" cy="792000"/>
            </a:xfrm>
            <a:prstGeom prst="rect">
              <a:avLst/>
            </a:prstGeom>
            <a:grpFill/>
            <a:ln w="19050" algn="ctr">
              <a:noFill/>
              <a:miter lim="800000"/>
              <a:headEnd/>
              <a:tailEnd/>
            </a:ln>
          </p:spPr>
          <p:txBody>
            <a:bodyPr wrap="square" lIns="36000" tIns="36000" rIns="36000" bIns="36000" rtlCol="0" anchor="ctr"/>
            <a:lstStyle/>
            <a:p>
              <a:pPr lvl="0">
                <a:lnSpc>
                  <a:spcPct val="106000"/>
                </a:lnSpc>
              </a:pPr>
              <a:r>
                <a:rPr lang="es-MX" sz="1050" b="1" kern="0">
                  <a:solidFill>
                    <a:prstClr val="white"/>
                  </a:solidFill>
                  <a:latin typeface="Calibri Light"/>
                </a:rPr>
                <a:t>Tener claras las funciones y responsabilidades</a:t>
              </a:r>
              <a:endParaRPr kumimoji="0" lang="en-ZA" sz="1050" b="1" i="0" u="none" strike="noStrike" kern="0" cap="none" spc="0" normalizeH="0" baseline="0" noProof="0">
                <a:ln>
                  <a:noFill/>
                </a:ln>
                <a:solidFill>
                  <a:prstClr val="white"/>
                </a:solidFill>
                <a:effectLst/>
                <a:uLnTx/>
                <a:uFillTx/>
                <a:latin typeface="Calibri Light"/>
              </a:endParaRPr>
            </a:p>
          </p:txBody>
        </p:sp>
      </p:grpSp>
      <p:grpSp>
        <p:nvGrpSpPr>
          <p:cNvPr id="106" name="Group 105">
            <a:extLst>
              <a:ext uri="{FF2B5EF4-FFF2-40B4-BE49-F238E27FC236}">
                <a16:creationId xmlns:a16="http://schemas.microsoft.com/office/drawing/2014/main" id="{8B500E19-021F-EA3E-FAB8-1401846F1C3E}"/>
              </a:ext>
            </a:extLst>
          </p:cNvPr>
          <p:cNvGrpSpPr/>
          <p:nvPr/>
        </p:nvGrpSpPr>
        <p:grpSpPr>
          <a:xfrm>
            <a:off x="6184900" y="2632365"/>
            <a:ext cx="1470572" cy="792000"/>
            <a:chOff x="6184900" y="2589639"/>
            <a:chExt cx="1470572" cy="792000"/>
          </a:xfrm>
          <a:solidFill>
            <a:srgbClr val="0D8390">
              <a:lumMod val="75000"/>
            </a:srgbClr>
          </a:solidFill>
        </p:grpSpPr>
        <p:sp>
          <p:nvSpPr>
            <p:cNvPr id="107" name="Rectangle 106">
              <a:extLst>
                <a:ext uri="{FF2B5EF4-FFF2-40B4-BE49-F238E27FC236}">
                  <a16:creationId xmlns:a16="http://schemas.microsoft.com/office/drawing/2014/main" id="{C26B5616-DCC9-F0B1-6299-30C2519128EC}"/>
                </a:ext>
              </a:extLst>
            </p:cNvPr>
            <p:cNvSpPr/>
            <p:nvPr/>
          </p:nvSpPr>
          <p:spPr bwMode="gray">
            <a:xfrm>
              <a:off x="6184900" y="2589639"/>
              <a:ext cx="222248" cy="792000"/>
            </a:xfrm>
            <a:prstGeom prst="rect">
              <a:avLst/>
            </a:prstGeom>
            <a:grp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0" cap="none" spc="0" normalizeH="0" baseline="0" noProof="0">
                  <a:ln>
                    <a:noFill/>
                  </a:ln>
                  <a:solidFill>
                    <a:prstClr val="white"/>
                  </a:solidFill>
                  <a:effectLst/>
                  <a:uLnTx/>
                  <a:uFillTx/>
                  <a:latin typeface="Calibri Light"/>
                </a:rPr>
                <a:t>7</a:t>
              </a:r>
              <a:endParaRPr kumimoji="0" lang="en-ZA" sz="1600" b="1" i="0" u="none" strike="noStrike" kern="0" cap="none" spc="0" normalizeH="0" baseline="0" noProof="0">
                <a:ln>
                  <a:noFill/>
                </a:ln>
                <a:solidFill>
                  <a:prstClr val="white"/>
                </a:solidFill>
                <a:effectLst/>
                <a:uLnTx/>
                <a:uFillTx/>
                <a:latin typeface="Calibri Light"/>
              </a:endParaRPr>
            </a:p>
          </p:txBody>
        </p:sp>
        <p:sp>
          <p:nvSpPr>
            <p:cNvPr id="108" name="Rectangle 107">
              <a:extLst>
                <a:ext uri="{FF2B5EF4-FFF2-40B4-BE49-F238E27FC236}">
                  <a16:creationId xmlns:a16="http://schemas.microsoft.com/office/drawing/2014/main" id="{9559E154-17E4-410D-AB7E-7A1E6C9F0F93}"/>
                </a:ext>
              </a:extLst>
            </p:cNvPr>
            <p:cNvSpPr/>
            <p:nvPr/>
          </p:nvSpPr>
          <p:spPr bwMode="gray">
            <a:xfrm>
              <a:off x="6467472" y="2589639"/>
              <a:ext cx="1188000" cy="792000"/>
            </a:xfrm>
            <a:prstGeom prst="rect">
              <a:avLst/>
            </a:prstGeom>
            <a:grpFill/>
            <a:ln w="19050" algn="ctr">
              <a:noFill/>
              <a:miter lim="800000"/>
              <a:headEnd/>
              <a:tailEnd/>
            </a:ln>
          </p:spPr>
          <p:txBody>
            <a:bodyPr wrap="square" lIns="36000" tIns="36000" rIns="36000" bIns="36000" rtlCol="0" anchor="ctr"/>
            <a:lstStyle/>
            <a:p>
              <a:pPr lvl="0">
                <a:lnSpc>
                  <a:spcPct val="106000"/>
                </a:lnSpc>
              </a:pPr>
              <a:r>
                <a:rPr lang="es-MX" sz="1050" b="1" kern="0">
                  <a:solidFill>
                    <a:prstClr val="white"/>
                  </a:solidFill>
                  <a:latin typeface="Calibri Light"/>
                </a:rPr>
                <a:t>Trabajar con intenciones de implementación</a:t>
              </a:r>
              <a:endParaRPr kumimoji="0" lang="en-ZA" sz="1050" b="1" i="0" u="none" strike="noStrike" kern="0" cap="none" spc="0" normalizeH="0" baseline="0" noProof="0">
                <a:ln>
                  <a:noFill/>
                </a:ln>
                <a:solidFill>
                  <a:prstClr val="white"/>
                </a:solidFill>
                <a:effectLst/>
                <a:uLnTx/>
                <a:uFillTx/>
                <a:latin typeface="Calibri Light"/>
              </a:endParaRPr>
            </a:p>
          </p:txBody>
        </p:sp>
      </p:grpSp>
      <p:grpSp>
        <p:nvGrpSpPr>
          <p:cNvPr id="109" name="Group 108">
            <a:extLst>
              <a:ext uri="{FF2B5EF4-FFF2-40B4-BE49-F238E27FC236}">
                <a16:creationId xmlns:a16="http://schemas.microsoft.com/office/drawing/2014/main" id="{54481BF8-33EE-70AF-8941-C9B9F57BDF25}"/>
              </a:ext>
            </a:extLst>
          </p:cNvPr>
          <p:cNvGrpSpPr/>
          <p:nvPr/>
        </p:nvGrpSpPr>
        <p:grpSpPr>
          <a:xfrm>
            <a:off x="6184900" y="3590644"/>
            <a:ext cx="1470572" cy="792000"/>
            <a:chOff x="6184900" y="3505192"/>
            <a:chExt cx="1470572" cy="792000"/>
          </a:xfrm>
          <a:solidFill>
            <a:srgbClr val="0D8390"/>
          </a:solidFill>
        </p:grpSpPr>
        <p:sp>
          <p:nvSpPr>
            <p:cNvPr id="110" name="Rectangle 109">
              <a:extLst>
                <a:ext uri="{FF2B5EF4-FFF2-40B4-BE49-F238E27FC236}">
                  <a16:creationId xmlns:a16="http://schemas.microsoft.com/office/drawing/2014/main" id="{00424528-641B-D48D-3E73-86E7AB08D148}"/>
                </a:ext>
              </a:extLst>
            </p:cNvPr>
            <p:cNvSpPr/>
            <p:nvPr/>
          </p:nvSpPr>
          <p:spPr bwMode="gray">
            <a:xfrm>
              <a:off x="6184900" y="3505192"/>
              <a:ext cx="222248" cy="792000"/>
            </a:xfrm>
            <a:prstGeom prst="rect">
              <a:avLst/>
            </a:prstGeom>
            <a:grp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0" cap="none" spc="0" normalizeH="0" baseline="0" noProof="0">
                  <a:ln>
                    <a:noFill/>
                  </a:ln>
                  <a:solidFill>
                    <a:prstClr val="white"/>
                  </a:solidFill>
                  <a:effectLst/>
                  <a:uLnTx/>
                  <a:uFillTx/>
                  <a:latin typeface="Calibri Light"/>
                </a:rPr>
                <a:t>8</a:t>
              </a:r>
              <a:endParaRPr kumimoji="0" lang="en-ZA" sz="1600" b="1" i="0" u="none" strike="noStrike" kern="0" cap="none" spc="0" normalizeH="0" baseline="0" noProof="0">
                <a:ln>
                  <a:noFill/>
                </a:ln>
                <a:solidFill>
                  <a:prstClr val="white"/>
                </a:solidFill>
                <a:effectLst/>
                <a:uLnTx/>
                <a:uFillTx/>
                <a:latin typeface="Calibri Light"/>
              </a:endParaRPr>
            </a:p>
          </p:txBody>
        </p:sp>
        <p:sp>
          <p:nvSpPr>
            <p:cNvPr id="111" name="Rectangle 110">
              <a:extLst>
                <a:ext uri="{FF2B5EF4-FFF2-40B4-BE49-F238E27FC236}">
                  <a16:creationId xmlns:a16="http://schemas.microsoft.com/office/drawing/2014/main" id="{6CF02907-971B-9FAC-FBA5-E89FDC923EF0}"/>
                </a:ext>
              </a:extLst>
            </p:cNvPr>
            <p:cNvSpPr/>
            <p:nvPr/>
          </p:nvSpPr>
          <p:spPr bwMode="gray">
            <a:xfrm>
              <a:off x="6467472" y="3505192"/>
              <a:ext cx="1188000" cy="792000"/>
            </a:xfrm>
            <a:prstGeom prst="rect">
              <a:avLst/>
            </a:prstGeom>
            <a:grpFill/>
            <a:ln w="19050" algn="ctr">
              <a:noFill/>
              <a:miter lim="800000"/>
              <a:headEnd/>
              <a:tailEnd/>
            </a:ln>
          </p:spPr>
          <p:txBody>
            <a:bodyPr wrap="square" lIns="36000" tIns="36000" rIns="36000" bIns="36000" rtlCol="0" anchor="ctr"/>
            <a:lstStyle/>
            <a:p>
              <a:pPr lvl="0">
                <a:lnSpc>
                  <a:spcPct val="106000"/>
                </a:lnSpc>
              </a:pPr>
              <a:r>
                <a:rPr lang="es-MX" sz="1050" b="1" kern="0">
                  <a:solidFill>
                    <a:prstClr val="white"/>
                  </a:solidFill>
                  <a:latin typeface="Calibri Light"/>
                </a:rPr>
                <a:t>Proporcionar incentivos para el cambio</a:t>
              </a:r>
              <a:endParaRPr kumimoji="0" lang="en-ZA" sz="1050" b="1" i="0" u="none" strike="noStrike" kern="0" cap="none" spc="0" normalizeH="0" baseline="0" noProof="0">
                <a:ln>
                  <a:noFill/>
                </a:ln>
                <a:solidFill>
                  <a:prstClr val="white"/>
                </a:solidFill>
                <a:effectLst/>
                <a:uLnTx/>
                <a:uFillTx/>
                <a:latin typeface="Calibri Light"/>
              </a:endParaRPr>
            </a:p>
          </p:txBody>
        </p:sp>
      </p:grpSp>
      <p:grpSp>
        <p:nvGrpSpPr>
          <p:cNvPr id="112" name="Group 111">
            <a:extLst>
              <a:ext uri="{FF2B5EF4-FFF2-40B4-BE49-F238E27FC236}">
                <a16:creationId xmlns:a16="http://schemas.microsoft.com/office/drawing/2014/main" id="{2C48B99C-F76D-6475-DB84-37E4B64CD14A}"/>
              </a:ext>
            </a:extLst>
          </p:cNvPr>
          <p:cNvGrpSpPr/>
          <p:nvPr/>
        </p:nvGrpSpPr>
        <p:grpSpPr>
          <a:xfrm>
            <a:off x="6184900" y="4548923"/>
            <a:ext cx="1470572" cy="792000"/>
            <a:chOff x="6184900" y="4420743"/>
            <a:chExt cx="1470572" cy="792000"/>
          </a:xfrm>
          <a:solidFill>
            <a:srgbClr val="00ABAB"/>
          </a:solidFill>
        </p:grpSpPr>
        <p:sp>
          <p:nvSpPr>
            <p:cNvPr id="113" name="Rectangle 112">
              <a:extLst>
                <a:ext uri="{FF2B5EF4-FFF2-40B4-BE49-F238E27FC236}">
                  <a16:creationId xmlns:a16="http://schemas.microsoft.com/office/drawing/2014/main" id="{B3E5732F-AC5E-AD7F-B80D-2A9C24F3D55B}"/>
                </a:ext>
              </a:extLst>
            </p:cNvPr>
            <p:cNvSpPr/>
            <p:nvPr/>
          </p:nvSpPr>
          <p:spPr bwMode="gray">
            <a:xfrm>
              <a:off x="6184900" y="4420743"/>
              <a:ext cx="222248" cy="792000"/>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prstClr val="white"/>
                  </a:solidFill>
                  <a:latin typeface="Calibri Light"/>
                </a:rPr>
                <a:t>9</a:t>
              </a:r>
              <a:endParaRPr lang="en-ZA" sz="1600" b="1">
                <a:solidFill>
                  <a:prstClr val="white"/>
                </a:solidFill>
                <a:latin typeface="Calibri Light"/>
              </a:endParaRPr>
            </a:p>
          </p:txBody>
        </p:sp>
        <p:sp>
          <p:nvSpPr>
            <p:cNvPr id="114" name="Rectangle 113">
              <a:extLst>
                <a:ext uri="{FF2B5EF4-FFF2-40B4-BE49-F238E27FC236}">
                  <a16:creationId xmlns:a16="http://schemas.microsoft.com/office/drawing/2014/main" id="{9B0AC846-4A49-7246-DFF0-905B0E40DF56}"/>
                </a:ext>
              </a:extLst>
            </p:cNvPr>
            <p:cNvSpPr/>
            <p:nvPr/>
          </p:nvSpPr>
          <p:spPr bwMode="gray">
            <a:xfrm>
              <a:off x="6467472" y="4420743"/>
              <a:ext cx="1188000" cy="792000"/>
            </a:xfrm>
            <a:prstGeom prst="rect">
              <a:avLst/>
            </a:prstGeom>
            <a:grpFill/>
            <a:ln w="19050" algn="ctr">
              <a:noFill/>
              <a:miter lim="800000"/>
              <a:headEnd/>
              <a:tailEnd/>
            </a:ln>
          </p:spPr>
          <p:txBody>
            <a:bodyPr wrap="square" lIns="36000" tIns="36000" rIns="36000" bIns="36000" rtlCol="0" anchor="ctr"/>
            <a:lstStyle/>
            <a:p>
              <a:pPr>
                <a:lnSpc>
                  <a:spcPct val="106000"/>
                </a:lnSpc>
                <a:buFont typeface="Wingdings 2" pitchFamily="18" charset="2"/>
                <a:buNone/>
              </a:pPr>
              <a:r>
                <a:rPr lang="es-MX" sz="1050" b="1">
                  <a:solidFill>
                    <a:prstClr val="white"/>
                  </a:solidFill>
                  <a:latin typeface="Calibri Light"/>
                </a:rPr>
                <a:t>No hagas ingeniería en exceso</a:t>
              </a:r>
              <a:endParaRPr lang="en-ZA" sz="1050" b="1">
                <a:solidFill>
                  <a:prstClr val="white"/>
                </a:solidFill>
                <a:latin typeface="Calibri Light"/>
              </a:endParaRPr>
            </a:p>
          </p:txBody>
        </p:sp>
      </p:grpSp>
      <p:grpSp>
        <p:nvGrpSpPr>
          <p:cNvPr id="115" name="Group 114">
            <a:extLst>
              <a:ext uri="{FF2B5EF4-FFF2-40B4-BE49-F238E27FC236}">
                <a16:creationId xmlns:a16="http://schemas.microsoft.com/office/drawing/2014/main" id="{D6B0A834-B2F3-1661-62B1-EF650CA83B5B}"/>
              </a:ext>
            </a:extLst>
          </p:cNvPr>
          <p:cNvGrpSpPr/>
          <p:nvPr/>
        </p:nvGrpSpPr>
        <p:grpSpPr>
          <a:xfrm>
            <a:off x="6184900" y="5507200"/>
            <a:ext cx="1470572" cy="792000"/>
            <a:chOff x="6184900" y="5336295"/>
            <a:chExt cx="1470572" cy="792000"/>
          </a:xfrm>
          <a:solidFill>
            <a:srgbClr val="6FC2B4"/>
          </a:solidFill>
        </p:grpSpPr>
        <p:sp>
          <p:nvSpPr>
            <p:cNvPr id="116" name="Rectangle 115">
              <a:extLst>
                <a:ext uri="{FF2B5EF4-FFF2-40B4-BE49-F238E27FC236}">
                  <a16:creationId xmlns:a16="http://schemas.microsoft.com/office/drawing/2014/main" id="{4F303465-0ED3-8D66-5DAB-45CA1CAAFA53}"/>
                </a:ext>
              </a:extLst>
            </p:cNvPr>
            <p:cNvSpPr/>
            <p:nvPr/>
          </p:nvSpPr>
          <p:spPr bwMode="gray">
            <a:xfrm>
              <a:off x="6184900" y="5336295"/>
              <a:ext cx="222248" cy="792000"/>
            </a:xfrm>
            <a:prstGeom prst="rect">
              <a:avLst/>
            </a:prstGeom>
            <a:grpFill/>
            <a:ln w="19050" algn="ctr">
              <a:noFill/>
              <a:miter lim="800000"/>
              <a:headEnd/>
              <a:tailEnd/>
            </a:ln>
          </p:spPr>
          <p:txBody>
            <a:bodyPr wrap="none" lIns="88900" tIns="88900" rIns="88900" bIns="88900" rtlCol="0" anchor="ctr"/>
            <a:lstStyle/>
            <a:p>
              <a:pPr algn="ctr">
                <a:lnSpc>
                  <a:spcPct val="106000"/>
                </a:lnSpc>
                <a:buFont typeface="Wingdings 2" pitchFamily="18" charset="2"/>
                <a:buNone/>
              </a:pPr>
              <a:r>
                <a:rPr lang="en-US" sz="1600" b="1">
                  <a:solidFill>
                    <a:prstClr val="white"/>
                  </a:solidFill>
                  <a:latin typeface="Calibri Light"/>
                </a:rPr>
                <a:t>10</a:t>
              </a:r>
              <a:endParaRPr lang="en-ZA" sz="1600" b="1">
                <a:solidFill>
                  <a:prstClr val="white"/>
                </a:solidFill>
                <a:latin typeface="Calibri Light"/>
              </a:endParaRPr>
            </a:p>
          </p:txBody>
        </p:sp>
        <p:sp>
          <p:nvSpPr>
            <p:cNvPr id="117" name="Rectangle 116">
              <a:extLst>
                <a:ext uri="{FF2B5EF4-FFF2-40B4-BE49-F238E27FC236}">
                  <a16:creationId xmlns:a16="http://schemas.microsoft.com/office/drawing/2014/main" id="{250AC4A2-11EC-0C58-4462-30A2928E5A16}"/>
                </a:ext>
              </a:extLst>
            </p:cNvPr>
            <p:cNvSpPr/>
            <p:nvPr/>
          </p:nvSpPr>
          <p:spPr bwMode="gray">
            <a:xfrm>
              <a:off x="6467472" y="5336295"/>
              <a:ext cx="1188000" cy="792000"/>
            </a:xfrm>
            <a:prstGeom prst="rect">
              <a:avLst/>
            </a:prstGeom>
            <a:grpFill/>
            <a:ln w="19050" algn="ctr">
              <a:noFill/>
              <a:miter lim="800000"/>
              <a:headEnd/>
              <a:tailEnd/>
            </a:ln>
          </p:spPr>
          <p:txBody>
            <a:bodyPr wrap="square" lIns="36000" tIns="36000" rIns="36000" bIns="36000" rtlCol="0" anchor="ctr"/>
            <a:lstStyle/>
            <a:p>
              <a:pPr>
                <a:lnSpc>
                  <a:spcPct val="106000"/>
                </a:lnSpc>
                <a:buFont typeface="Wingdings 2" pitchFamily="18" charset="2"/>
                <a:buNone/>
              </a:pPr>
              <a:r>
                <a:rPr lang="es-MX" sz="1050" b="1">
                  <a:solidFill>
                    <a:prstClr val="white"/>
                  </a:solidFill>
                  <a:latin typeface="Calibri Light"/>
                </a:rPr>
                <a:t>Presupuestar tanto para la cultura y la adopción como para la tecnología</a:t>
              </a:r>
              <a:endParaRPr lang="en-ZA" sz="1050" b="1">
                <a:solidFill>
                  <a:prstClr val="white"/>
                </a:solidFill>
                <a:latin typeface="Calibri Light"/>
              </a:endParaRPr>
            </a:p>
          </p:txBody>
        </p:sp>
      </p:grpSp>
      <p:sp>
        <p:nvSpPr>
          <p:cNvPr id="118" name="Rectangle 117">
            <a:extLst>
              <a:ext uri="{FF2B5EF4-FFF2-40B4-BE49-F238E27FC236}">
                <a16:creationId xmlns:a16="http://schemas.microsoft.com/office/drawing/2014/main" id="{DCD6213A-4955-F1FA-6B55-FBD3291CBBED}"/>
              </a:ext>
            </a:extLst>
          </p:cNvPr>
          <p:cNvSpPr/>
          <p:nvPr/>
        </p:nvSpPr>
        <p:spPr bwMode="gray">
          <a:xfrm>
            <a:off x="2032549" y="1674087"/>
            <a:ext cx="3972963" cy="792000"/>
          </a:xfrm>
          <a:prstGeom prst="rect">
            <a:avLst/>
          </a:prstGeom>
          <a:noFill/>
          <a:ln w="9525" algn="ctr">
            <a:solidFill>
              <a:srgbClr val="86BC25"/>
            </a:solidFill>
            <a:miter lim="800000"/>
            <a:headEnd/>
            <a:tailEnd/>
          </a:ln>
        </p:spPr>
        <p:txBody>
          <a:bodyPr wrap="square" lIns="36000" tIns="36000" rIns="36000" bIns="36000" rtlCol="0" anchor="ctr"/>
          <a:lstStyle/>
          <a:p>
            <a:pPr marL="88900" lvl="0" indent="-88900">
              <a:lnSpc>
                <a:spcPct val="106000"/>
              </a:lnSpc>
              <a:spcBef>
                <a:spcPts val="300"/>
              </a:spcBef>
              <a:buFont typeface="Arial" panose="020B0604020202020204" pitchFamily="34" charset="0"/>
              <a:buChar char="•"/>
            </a:pPr>
            <a:r>
              <a:rPr lang="es-MX" sz="1000" kern="0">
                <a:solidFill>
                  <a:prstClr val="white"/>
                </a:solidFill>
                <a:latin typeface="Calibri Light"/>
              </a:rPr>
              <a:t>La implementación del gobierno de datos requerirá una inversión inicial que solo se puede realizar de manera efectiva si las personas son responsables de contribuir y si las personas sienten un verdadero patrocinio de la alta dirección</a:t>
            </a:r>
            <a:endParaRPr kumimoji="0" lang="en-ZA" sz="1000" b="0" i="0" u="none" strike="noStrike" kern="0" cap="none" spc="0" normalizeH="0" baseline="0" noProof="0">
              <a:ln>
                <a:noFill/>
              </a:ln>
              <a:solidFill>
                <a:prstClr val="white"/>
              </a:solidFill>
              <a:effectLst/>
              <a:uLnTx/>
              <a:uFillTx/>
              <a:latin typeface="Calibri Light"/>
            </a:endParaRPr>
          </a:p>
        </p:txBody>
      </p:sp>
      <p:sp>
        <p:nvSpPr>
          <p:cNvPr id="119" name="Rectangle 118">
            <a:extLst>
              <a:ext uri="{FF2B5EF4-FFF2-40B4-BE49-F238E27FC236}">
                <a16:creationId xmlns:a16="http://schemas.microsoft.com/office/drawing/2014/main" id="{985B3C89-7178-73CC-EBA9-8963364175BB}"/>
              </a:ext>
            </a:extLst>
          </p:cNvPr>
          <p:cNvSpPr/>
          <p:nvPr/>
        </p:nvSpPr>
        <p:spPr bwMode="gray">
          <a:xfrm>
            <a:off x="2032549" y="2632365"/>
            <a:ext cx="3972963" cy="792000"/>
          </a:xfrm>
          <a:prstGeom prst="rect">
            <a:avLst/>
          </a:prstGeom>
          <a:noFill/>
          <a:ln w="9525" algn="ctr">
            <a:solidFill>
              <a:srgbClr val="43B02A"/>
            </a:solidFill>
            <a:miter lim="800000"/>
            <a:headEnd/>
            <a:tailEnd/>
          </a:ln>
        </p:spPr>
        <p:txBody>
          <a:bodyPr wrap="square" lIns="36000" tIns="36000" rIns="36000" bIns="36000" rtlCol="0" anchor="ctr"/>
          <a:lstStyle/>
          <a:p>
            <a:pPr marL="88900" lvl="0" indent="-88900">
              <a:lnSpc>
                <a:spcPct val="106000"/>
              </a:lnSpc>
              <a:spcBef>
                <a:spcPts val="300"/>
              </a:spcBef>
              <a:buFont typeface="Arial" panose="020B0604020202020204" pitchFamily="34" charset="0"/>
              <a:buChar char="•"/>
            </a:pPr>
            <a:r>
              <a:rPr lang="es-MX" sz="1000" kern="0">
                <a:solidFill>
                  <a:prstClr val="white"/>
                </a:solidFill>
                <a:latin typeface="Calibri Light"/>
              </a:rPr>
              <a:t>Todo programa de gobierno de datos parte de la definición (y evolución) del modelo operativo que da forma a la ejecución del mismo
El modelo operativo puede variar en función de las prioridades, la cultura y la estructura organizativa de la empresa</a:t>
            </a:r>
            <a:endParaRPr kumimoji="0" lang="en-ZA" sz="1000" b="0" i="0" u="none" strike="noStrike" kern="0" cap="none" spc="0" normalizeH="0" baseline="0" noProof="0">
              <a:ln>
                <a:noFill/>
              </a:ln>
              <a:solidFill>
                <a:prstClr val="white"/>
              </a:solidFill>
              <a:effectLst/>
              <a:uLnTx/>
              <a:uFillTx/>
              <a:latin typeface="Calibri Light"/>
            </a:endParaRPr>
          </a:p>
        </p:txBody>
      </p:sp>
      <p:sp>
        <p:nvSpPr>
          <p:cNvPr id="120" name="Rectangle 119">
            <a:extLst>
              <a:ext uri="{FF2B5EF4-FFF2-40B4-BE49-F238E27FC236}">
                <a16:creationId xmlns:a16="http://schemas.microsoft.com/office/drawing/2014/main" id="{6E4230DA-E05D-1DEC-E639-BA516F15E7A4}"/>
              </a:ext>
            </a:extLst>
          </p:cNvPr>
          <p:cNvSpPr/>
          <p:nvPr/>
        </p:nvSpPr>
        <p:spPr bwMode="gray">
          <a:xfrm>
            <a:off x="2032549" y="3590643"/>
            <a:ext cx="3972963" cy="792000"/>
          </a:xfrm>
          <a:prstGeom prst="rect">
            <a:avLst/>
          </a:prstGeom>
          <a:noFill/>
          <a:ln w="9525" algn="ctr">
            <a:solidFill>
              <a:srgbClr val="26890D"/>
            </a:solidFill>
            <a:miter lim="800000"/>
            <a:headEnd/>
            <a:tailEnd/>
          </a:ln>
        </p:spPr>
        <p:txBody>
          <a:bodyPr wrap="square" lIns="36000" tIns="36000" rIns="36000" bIns="36000" rtlCol="0" anchor="ctr"/>
          <a:lstStyle/>
          <a:p>
            <a:pPr marL="88900" lvl="0" indent="-88900">
              <a:lnSpc>
                <a:spcPct val="106000"/>
              </a:lnSpc>
              <a:spcBef>
                <a:spcPts val="300"/>
              </a:spcBef>
              <a:buFont typeface="Arial" panose="020B0604020202020204" pitchFamily="34" charset="0"/>
              <a:buChar char="•"/>
            </a:pPr>
            <a:r>
              <a:rPr lang="es-MX" sz="1000" kern="0">
                <a:solidFill>
                  <a:prstClr val="white"/>
                </a:solidFill>
                <a:latin typeface="Calibri Light"/>
              </a:rPr>
              <a:t>Un desafío suele ser que el potencial de creación de valor de la gobernanza de datos es indirecto y puede llevar tiempo demostrarlo
Para mostrar el valor, defina y priorice una lista de casos de uso y especifique los beneficios o el valor de negocio que aportarán a la empresa</a:t>
            </a:r>
            <a:endParaRPr kumimoji="0" lang="en-GB" sz="1000" b="0" i="0" u="none" strike="noStrike" kern="0" cap="none" spc="0" normalizeH="0" baseline="0" noProof="0">
              <a:ln>
                <a:noFill/>
              </a:ln>
              <a:solidFill>
                <a:prstClr val="white"/>
              </a:solidFill>
              <a:effectLst/>
              <a:uLnTx/>
              <a:uFillTx/>
              <a:latin typeface="Calibri Light"/>
            </a:endParaRPr>
          </a:p>
        </p:txBody>
      </p:sp>
      <p:sp>
        <p:nvSpPr>
          <p:cNvPr id="121" name="Rectangle 120">
            <a:extLst>
              <a:ext uri="{FF2B5EF4-FFF2-40B4-BE49-F238E27FC236}">
                <a16:creationId xmlns:a16="http://schemas.microsoft.com/office/drawing/2014/main" id="{3955CC48-D569-7797-0F0E-09E5976F7DAC}"/>
              </a:ext>
            </a:extLst>
          </p:cNvPr>
          <p:cNvSpPr/>
          <p:nvPr/>
        </p:nvSpPr>
        <p:spPr bwMode="gray">
          <a:xfrm>
            <a:off x="2032549" y="4548921"/>
            <a:ext cx="3972963" cy="792000"/>
          </a:xfrm>
          <a:prstGeom prst="rect">
            <a:avLst/>
          </a:prstGeom>
          <a:noFill/>
          <a:ln w="9525" algn="ctr">
            <a:solidFill>
              <a:srgbClr val="046A38"/>
            </a:solidFill>
            <a:miter lim="800000"/>
            <a:headEnd/>
            <a:tailEnd/>
          </a:ln>
        </p:spPr>
        <p:txBody>
          <a:bodyPr wrap="square" lIns="36000" tIns="36000" rIns="36000" bIns="36000" rtlCol="0" anchor="ctr"/>
          <a:lstStyle/>
          <a:p>
            <a:pPr marL="88900" lvl="0" indent="-88900">
              <a:lnSpc>
                <a:spcPct val="106000"/>
              </a:lnSpc>
              <a:spcBef>
                <a:spcPts val="300"/>
              </a:spcBef>
              <a:buFont typeface="Arial" panose="020B0604020202020204" pitchFamily="34" charset="0"/>
              <a:buChar char="•"/>
            </a:pPr>
            <a:r>
              <a:rPr lang="es-MX" sz="1000" kern="0">
                <a:solidFill>
                  <a:prstClr val="white"/>
                </a:solidFill>
                <a:latin typeface="Calibri Light"/>
              </a:rPr>
              <a:t>Desarrollar métricas de éxito para el programa de gobernanza de datos que puedan ayudar a establecer un conocimiento básico sobre datos buenos o malos.
Las métricas correctas pueden ayudar a alinearse en un conjunto de objetivos compartidos, lo cual es clave para el éxito</a:t>
            </a:r>
            <a:endParaRPr kumimoji="0" lang="en-GB" sz="1000" b="0" i="0" u="none" strike="noStrike" kern="0" cap="none" spc="0" normalizeH="0" baseline="0" noProof="0">
              <a:ln>
                <a:noFill/>
              </a:ln>
              <a:solidFill>
                <a:prstClr val="white"/>
              </a:solidFill>
              <a:effectLst/>
              <a:uLnTx/>
              <a:uFillTx/>
              <a:latin typeface="Calibri Light"/>
            </a:endParaRPr>
          </a:p>
        </p:txBody>
      </p:sp>
      <p:sp>
        <p:nvSpPr>
          <p:cNvPr id="122" name="Rectangle 121">
            <a:extLst>
              <a:ext uri="{FF2B5EF4-FFF2-40B4-BE49-F238E27FC236}">
                <a16:creationId xmlns:a16="http://schemas.microsoft.com/office/drawing/2014/main" id="{5147C629-325D-D6D9-2FBF-5B0B7F70466E}"/>
              </a:ext>
            </a:extLst>
          </p:cNvPr>
          <p:cNvSpPr/>
          <p:nvPr/>
        </p:nvSpPr>
        <p:spPr bwMode="gray">
          <a:xfrm>
            <a:off x="2032549" y="5507200"/>
            <a:ext cx="3972963" cy="951352"/>
          </a:xfrm>
          <a:prstGeom prst="rect">
            <a:avLst/>
          </a:prstGeom>
          <a:noFill/>
          <a:ln w="9525" algn="ctr">
            <a:solidFill>
              <a:srgbClr val="046A38">
                <a:lumMod val="50000"/>
              </a:srgbClr>
            </a:solidFill>
            <a:miter lim="800000"/>
            <a:headEnd/>
            <a:tailEnd/>
          </a:ln>
        </p:spPr>
        <p:txBody>
          <a:bodyPr wrap="square" lIns="36000" tIns="36000" rIns="36000" bIns="36000" rtlCol="0" anchor="ctr"/>
          <a:lstStyle/>
          <a:p>
            <a:pPr marL="88900" lvl="0" indent="-88900">
              <a:lnSpc>
                <a:spcPct val="106000"/>
              </a:lnSpc>
              <a:spcBef>
                <a:spcPts val="300"/>
              </a:spcBef>
              <a:buFont typeface="Arial" panose="020B0604020202020204" pitchFamily="34" charset="0"/>
              <a:buChar char="•"/>
            </a:pPr>
            <a:r>
              <a:rPr lang="es-MX" sz="1000" kern="0">
                <a:solidFill>
                  <a:prstClr val="white"/>
                </a:solidFill>
                <a:latin typeface="Calibri Light"/>
              </a:rPr>
              <a:t>La clave para una implementación exitosa de la gobernanza de datos es acercarse a las personas y ofrecerles soluciones en su contexto de trabajo
Un alto esfuerzo reduce significativamente la probabilidad de que ocurran nuevos comportamientos, por lo tanto, el enfoque debe ser lo más fácil y sin esfuerzo posible</a:t>
            </a:r>
            <a:endParaRPr kumimoji="0" lang="en-GB" sz="1000" b="0" i="0" u="none" strike="noStrike" kern="0" cap="none" spc="0" normalizeH="0" baseline="0" noProof="0">
              <a:ln>
                <a:noFill/>
              </a:ln>
              <a:solidFill>
                <a:prstClr val="white"/>
              </a:solidFill>
              <a:effectLst/>
              <a:uLnTx/>
              <a:uFillTx/>
              <a:latin typeface="Calibri Light"/>
            </a:endParaRPr>
          </a:p>
        </p:txBody>
      </p:sp>
      <p:sp>
        <p:nvSpPr>
          <p:cNvPr id="123" name="Rectangle 122">
            <a:extLst>
              <a:ext uri="{FF2B5EF4-FFF2-40B4-BE49-F238E27FC236}">
                <a16:creationId xmlns:a16="http://schemas.microsoft.com/office/drawing/2014/main" id="{18149284-4826-454C-2F57-623E189088F2}"/>
              </a:ext>
            </a:extLst>
          </p:cNvPr>
          <p:cNvSpPr/>
          <p:nvPr/>
        </p:nvSpPr>
        <p:spPr bwMode="gray">
          <a:xfrm>
            <a:off x="7715796" y="1674087"/>
            <a:ext cx="3972963" cy="792000"/>
          </a:xfrm>
          <a:prstGeom prst="rect">
            <a:avLst/>
          </a:prstGeom>
          <a:noFill/>
          <a:ln w="9525" algn="ctr">
            <a:solidFill>
              <a:srgbClr val="0D8390">
                <a:lumMod val="50000"/>
              </a:srgbClr>
            </a:solidFill>
            <a:miter lim="800000"/>
            <a:headEnd/>
            <a:tailEnd/>
          </a:ln>
        </p:spPr>
        <p:txBody>
          <a:bodyPr wrap="square" lIns="36000" tIns="36000" rIns="36000" bIns="36000" rtlCol="0" anchor="ctr"/>
          <a:lstStyle/>
          <a:p>
            <a:pPr marL="88900" lvl="0" indent="-88900">
              <a:lnSpc>
                <a:spcPct val="106000"/>
              </a:lnSpc>
              <a:spcBef>
                <a:spcPts val="300"/>
              </a:spcBef>
              <a:buFont typeface="Arial" panose="020B0604020202020204" pitchFamily="34" charset="0"/>
              <a:buChar char="•"/>
            </a:pPr>
            <a:r>
              <a:rPr lang="es-MX" sz="1000" kern="0">
                <a:solidFill>
                  <a:prstClr val="white"/>
                </a:solidFill>
                <a:latin typeface="Calibri Light"/>
              </a:rPr>
              <a:t>Las funciones y responsabilidades deben estar claras, comunicadas, asignadas y gestionadas para evitar complicaciones innecesarias</a:t>
            </a:r>
            <a:endParaRPr kumimoji="0" lang="en-ZA" sz="1000" b="0" i="0" u="none" strike="noStrike" kern="0" cap="none" spc="0" normalizeH="0" baseline="0" noProof="0">
              <a:ln>
                <a:noFill/>
              </a:ln>
              <a:solidFill>
                <a:prstClr val="white"/>
              </a:solidFill>
              <a:effectLst/>
              <a:uLnTx/>
              <a:uFillTx/>
              <a:latin typeface="Calibri Light"/>
            </a:endParaRPr>
          </a:p>
        </p:txBody>
      </p:sp>
      <p:sp>
        <p:nvSpPr>
          <p:cNvPr id="124" name="Rectangle 123">
            <a:extLst>
              <a:ext uri="{FF2B5EF4-FFF2-40B4-BE49-F238E27FC236}">
                <a16:creationId xmlns:a16="http://schemas.microsoft.com/office/drawing/2014/main" id="{57038D72-DE20-758A-D0D3-BB0C6AC870B7}"/>
              </a:ext>
            </a:extLst>
          </p:cNvPr>
          <p:cNvSpPr/>
          <p:nvPr/>
        </p:nvSpPr>
        <p:spPr bwMode="gray">
          <a:xfrm>
            <a:off x="7715796" y="2632365"/>
            <a:ext cx="3972963" cy="792000"/>
          </a:xfrm>
          <a:prstGeom prst="rect">
            <a:avLst/>
          </a:prstGeom>
          <a:noFill/>
          <a:ln w="9525" algn="ctr">
            <a:solidFill>
              <a:srgbClr val="0D8390">
                <a:lumMod val="75000"/>
              </a:srgbClr>
            </a:solidFill>
            <a:miter lim="800000"/>
            <a:headEnd/>
            <a:tailEnd/>
          </a:ln>
        </p:spPr>
        <p:txBody>
          <a:bodyPr wrap="square" lIns="36000" tIns="36000" rIns="36000" bIns="36000" rtlCol="0" anchor="ctr"/>
          <a:lstStyle/>
          <a:p>
            <a:pPr marL="88900" lvl="0" indent="-88900">
              <a:lnSpc>
                <a:spcPct val="106000"/>
              </a:lnSpc>
              <a:spcBef>
                <a:spcPts val="300"/>
              </a:spcBef>
              <a:buFont typeface="Arial" panose="020B0604020202020204" pitchFamily="34" charset="0"/>
              <a:buChar char="•"/>
            </a:pPr>
            <a:r>
              <a:rPr lang="es-MX" sz="1000" kern="0">
                <a:solidFill>
                  <a:prstClr val="white"/>
                </a:solidFill>
                <a:latin typeface="Calibri Light"/>
              </a:rPr>
              <a:t>Las intenciones de implementación especifican cuándo, dónde y cómo actuar sobre un objetivo determinado en un formato si-entonces para evitar que las personas no puedan reconocer o aprovechar el momento o la oportunidad adecuados para actuar de acuerdo con los requisitos de gobernanza de datos</a:t>
            </a:r>
            <a:endParaRPr kumimoji="0" lang="en-ZA" sz="1000" b="0" i="0" u="none" strike="noStrike" kern="0" cap="none" spc="0" normalizeH="0" baseline="0" noProof="0">
              <a:ln>
                <a:noFill/>
              </a:ln>
              <a:solidFill>
                <a:prstClr val="white"/>
              </a:solidFill>
              <a:effectLst/>
              <a:uLnTx/>
              <a:uFillTx/>
              <a:latin typeface="Calibri Light"/>
            </a:endParaRPr>
          </a:p>
        </p:txBody>
      </p:sp>
      <p:sp>
        <p:nvSpPr>
          <p:cNvPr id="125" name="Rectangle 124">
            <a:extLst>
              <a:ext uri="{FF2B5EF4-FFF2-40B4-BE49-F238E27FC236}">
                <a16:creationId xmlns:a16="http://schemas.microsoft.com/office/drawing/2014/main" id="{B1FFFD57-2330-E4CF-2CE7-4E2B06C5960C}"/>
              </a:ext>
            </a:extLst>
          </p:cNvPr>
          <p:cNvSpPr/>
          <p:nvPr/>
        </p:nvSpPr>
        <p:spPr bwMode="gray">
          <a:xfrm>
            <a:off x="7715796" y="3590643"/>
            <a:ext cx="3972963" cy="792000"/>
          </a:xfrm>
          <a:prstGeom prst="rect">
            <a:avLst/>
          </a:prstGeom>
          <a:noFill/>
          <a:ln w="9525" algn="ctr">
            <a:solidFill>
              <a:srgbClr val="0D8390"/>
            </a:solidFill>
            <a:miter lim="800000"/>
            <a:headEnd/>
            <a:tailEnd/>
          </a:ln>
        </p:spPr>
        <p:txBody>
          <a:bodyPr wrap="square" lIns="36000" tIns="36000" rIns="36000" bIns="36000" rtlCol="0" anchor="ctr"/>
          <a:lstStyle/>
          <a:p>
            <a:pPr marL="88900" lvl="0" indent="-88900">
              <a:lnSpc>
                <a:spcPct val="106000"/>
              </a:lnSpc>
              <a:spcBef>
                <a:spcPts val="300"/>
              </a:spcBef>
              <a:buFont typeface="Arial" panose="020B0604020202020204" pitchFamily="34" charset="0"/>
              <a:buChar char="•"/>
            </a:pPr>
            <a:r>
              <a:rPr lang="es-MX" sz="1000" kern="0">
                <a:solidFill>
                  <a:prstClr val="white"/>
                </a:solidFill>
                <a:latin typeface="Calibri Light"/>
              </a:rPr>
              <a:t>Con el fin de desarrollar una estrategia de adopción exitosa, es importante respaldar el cambio y proporcionar incentivos para hacerlo
Vincular la gobernanza de datos con la gestión del rendimiento es una parte esencial para impulsar la adopción y establecer nuevos hábitos</a:t>
            </a:r>
            <a:endParaRPr kumimoji="0" lang="en-US" sz="1000" b="0" i="0" u="none" strike="noStrike" kern="0" cap="none" spc="0" normalizeH="0" baseline="0" noProof="0">
              <a:ln>
                <a:noFill/>
              </a:ln>
              <a:solidFill>
                <a:prstClr val="white"/>
              </a:solidFill>
              <a:effectLst/>
              <a:uLnTx/>
              <a:uFillTx/>
              <a:latin typeface="Calibri Light"/>
            </a:endParaRPr>
          </a:p>
        </p:txBody>
      </p:sp>
      <p:sp>
        <p:nvSpPr>
          <p:cNvPr id="126" name="Rectangle 125">
            <a:extLst>
              <a:ext uri="{FF2B5EF4-FFF2-40B4-BE49-F238E27FC236}">
                <a16:creationId xmlns:a16="http://schemas.microsoft.com/office/drawing/2014/main" id="{97EBF091-20BE-D827-E8E2-20AEFE050182}"/>
              </a:ext>
            </a:extLst>
          </p:cNvPr>
          <p:cNvSpPr/>
          <p:nvPr/>
        </p:nvSpPr>
        <p:spPr bwMode="gray">
          <a:xfrm>
            <a:off x="7715796" y="4548921"/>
            <a:ext cx="3972963" cy="792000"/>
          </a:xfrm>
          <a:prstGeom prst="rect">
            <a:avLst/>
          </a:prstGeom>
          <a:noFill/>
          <a:ln w="9525" algn="ctr">
            <a:solidFill>
              <a:srgbClr val="00ABAB"/>
            </a:solidFill>
            <a:miter lim="800000"/>
            <a:headEnd/>
            <a:tailEnd/>
          </a:ln>
        </p:spPr>
        <p:txBody>
          <a:bodyPr wrap="square" lIns="36000" tIns="36000" rIns="36000" bIns="36000" rtlCol="0" anchor="ctr"/>
          <a:lstStyle/>
          <a:p>
            <a:pPr marL="88900" indent="-88900">
              <a:lnSpc>
                <a:spcPct val="106000"/>
              </a:lnSpc>
              <a:spcBef>
                <a:spcPts val="300"/>
              </a:spcBef>
              <a:buFont typeface="Arial" panose="020B0604020202020204" pitchFamily="34" charset="0"/>
              <a:buChar char="•"/>
            </a:pPr>
            <a:r>
              <a:rPr lang="es-MX" sz="1000">
                <a:solidFill>
                  <a:prstClr val="white"/>
                </a:solidFill>
                <a:latin typeface="Calibri Light"/>
              </a:rPr>
              <a:t>Para evitar sistemas complejos que se vuelvan contraproducentes o contraintuitivos, los principios rectores deben ser lo más intuitivos y simples posible</a:t>
            </a:r>
            <a:endParaRPr lang="en-US" sz="1000">
              <a:solidFill>
                <a:prstClr val="white"/>
              </a:solidFill>
              <a:latin typeface="Calibri Light"/>
            </a:endParaRPr>
          </a:p>
        </p:txBody>
      </p:sp>
      <p:sp>
        <p:nvSpPr>
          <p:cNvPr id="127" name="Rectangle 126">
            <a:extLst>
              <a:ext uri="{FF2B5EF4-FFF2-40B4-BE49-F238E27FC236}">
                <a16:creationId xmlns:a16="http://schemas.microsoft.com/office/drawing/2014/main" id="{360C2B3D-EF7A-18B3-4EC8-C634B5690659}"/>
              </a:ext>
            </a:extLst>
          </p:cNvPr>
          <p:cNvSpPr/>
          <p:nvPr/>
        </p:nvSpPr>
        <p:spPr bwMode="gray">
          <a:xfrm>
            <a:off x="7715796" y="5507200"/>
            <a:ext cx="3972963" cy="1029740"/>
          </a:xfrm>
          <a:prstGeom prst="rect">
            <a:avLst/>
          </a:prstGeom>
          <a:noFill/>
          <a:ln w="9525" algn="ctr">
            <a:solidFill>
              <a:srgbClr val="6FC2B4"/>
            </a:solidFill>
            <a:miter lim="800000"/>
            <a:headEnd/>
            <a:tailEnd/>
          </a:ln>
        </p:spPr>
        <p:txBody>
          <a:bodyPr wrap="square" lIns="36000" tIns="36000" rIns="36000" bIns="36000" rtlCol="0" anchor="ctr"/>
          <a:lstStyle/>
          <a:p>
            <a:pPr marL="88900" indent="-88900">
              <a:lnSpc>
                <a:spcPct val="106000"/>
              </a:lnSpc>
              <a:spcBef>
                <a:spcPts val="300"/>
              </a:spcBef>
              <a:buFont typeface="Arial" panose="020B0604020202020204" pitchFamily="34" charset="0"/>
              <a:buChar char="•"/>
            </a:pPr>
            <a:r>
              <a:rPr lang="es-MX" sz="1000">
                <a:solidFill>
                  <a:prstClr val="white"/>
                </a:solidFill>
                <a:latin typeface="Calibri Light"/>
              </a:rPr>
              <a:t>Por lo general, las empresas solo consideran el costo de la licencia, la implementación y el mantenimiento e ignoran el costo de adoptar la gobernanza de datos 
Las empresas que han tenido éxito en escalar la gobernanza de datos gastaron más de la mitad de sus presupuestos en actividades que impulsan la adopción</a:t>
            </a:r>
            <a:endParaRPr lang="en-GB" sz="1000">
              <a:solidFill>
                <a:prstClr val="white"/>
              </a:solidFill>
              <a:latin typeface="Calibri Light"/>
            </a:endParaRPr>
          </a:p>
        </p:txBody>
      </p:sp>
    </p:spTree>
    <p:extLst>
      <p:ext uri="{BB962C8B-B14F-4D97-AF65-F5344CB8AC3E}">
        <p14:creationId xmlns:p14="http://schemas.microsoft.com/office/powerpoint/2010/main" val="20746605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BFDF8-468D-5B57-C902-1907616EAA7C}"/>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60C38147-4104-7A6C-04F1-B9A299EE1F9A}"/>
              </a:ext>
            </a:extLst>
          </p:cNvPr>
          <p:cNvSpPr txBox="1"/>
          <p:nvPr/>
        </p:nvSpPr>
        <p:spPr bwMode="gray">
          <a:xfrm>
            <a:off x="804851" y="454870"/>
            <a:ext cx="4608576" cy="743616"/>
          </a:xfrm>
          <a:prstGeom prst="rect">
            <a:avLst/>
          </a:prstGeom>
        </p:spPr>
        <p:txBody>
          <a:bodyPr vert="horz" wrap="square" lIns="0" tIns="0" rIns="0" bIns="0" rtlCol="0" anchor="t" anchorCtr="0">
            <a:noAutofit/>
          </a:bodyPr>
          <a:lstStyle/>
          <a:p>
            <a:pPr>
              <a:lnSpc>
                <a:spcPct val="110000"/>
              </a:lnSpc>
              <a:spcAft>
                <a:spcPts val="600"/>
              </a:spcAft>
            </a:pPr>
            <a:r>
              <a:rPr lang="en-US" altLang="en-US" sz="2800" b="1">
                <a:solidFill>
                  <a:schemeClr val="bg1"/>
                </a:solidFill>
              </a:rPr>
              <a:t>Data Strategy</a:t>
            </a:r>
          </a:p>
        </p:txBody>
      </p:sp>
      <p:pic>
        <p:nvPicPr>
          <p:cNvPr id="5" name="Picture 4">
            <a:extLst>
              <a:ext uri="{FF2B5EF4-FFF2-40B4-BE49-F238E27FC236}">
                <a16:creationId xmlns:a16="http://schemas.microsoft.com/office/drawing/2014/main" id="{41295267-3256-CC9C-357D-A5DEB3707539}"/>
              </a:ext>
            </a:extLst>
          </p:cNvPr>
          <p:cNvPicPr>
            <a:picLocks noChangeAspect="1"/>
          </p:cNvPicPr>
          <p:nvPr/>
        </p:nvPicPr>
        <p:blipFill>
          <a:blip r:embed="rId2"/>
          <a:stretch>
            <a:fillRect/>
          </a:stretch>
        </p:blipFill>
        <p:spPr>
          <a:xfrm>
            <a:off x="804851" y="1824637"/>
            <a:ext cx="10937172" cy="4578493"/>
          </a:xfrm>
          <a:prstGeom prst="rect">
            <a:avLst/>
          </a:prstGeom>
        </p:spPr>
      </p:pic>
      <p:sp>
        <p:nvSpPr>
          <p:cNvPr id="7" name="Text Placeholder 2">
            <a:extLst>
              <a:ext uri="{FF2B5EF4-FFF2-40B4-BE49-F238E27FC236}">
                <a16:creationId xmlns:a16="http://schemas.microsoft.com/office/drawing/2014/main" id="{A484C914-3764-A80C-B07A-8E1C66E07E6E}"/>
              </a:ext>
            </a:extLst>
          </p:cNvPr>
          <p:cNvSpPr txBox="1">
            <a:spLocks noChangeArrowheads="1"/>
          </p:cNvSpPr>
          <p:nvPr/>
        </p:nvSpPr>
        <p:spPr bwMode="auto">
          <a:xfrm>
            <a:off x="804850" y="1039157"/>
            <a:ext cx="1102908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Clr>
                <a:schemeClr val="tx2"/>
              </a:buClr>
              <a:buSzPct val="93000"/>
              <a:buFont typeface="Arial" panose="020B0604020202020204" pitchFamily="34" charset="0"/>
              <a:buChar char="•"/>
              <a:defRPr sz="2400" b="1">
                <a:solidFill>
                  <a:schemeClr val="tx1"/>
                </a:solidFill>
                <a:latin typeface="Helvetica light"/>
                <a:ea typeface="MS PGothic" panose="020B0600070205080204" pitchFamily="34" charset="-128"/>
              </a:defRPr>
            </a:lvl1pPr>
            <a:lvl2pPr algn="just">
              <a:spcBef>
                <a:spcPct val="20000"/>
              </a:spcBef>
              <a:buClr>
                <a:schemeClr val="tx2"/>
              </a:buClr>
              <a:buSzPct val="76000"/>
              <a:buFont typeface="Wingdings" panose="05000000000000000000" pitchFamily="2" charset="2"/>
              <a:buChar char="§"/>
              <a:defRPr sz="2400">
                <a:solidFill>
                  <a:srgbClr val="000000"/>
                </a:solidFill>
                <a:latin typeface="Helvetica light"/>
                <a:ea typeface="MS PGothic" panose="020B0600070205080204" pitchFamily="34" charset="-128"/>
              </a:defRPr>
            </a:lvl2pPr>
            <a:lvl3pPr marL="176213" indent="-176213" algn="just">
              <a:spcBef>
                <a:spcPct val="20000"/>
              </a:spcBef>
              <a:buClr>
                <a:schemeClr val="tx2"/>
              </a:buClr>
              <a:buFont typeface="Lucida Grande"/>
              <a:buChar char="−"/>
              <a:defRPr sz="2100">
                <a:solidFill>
                  <a:srgbClr val="000000"/>
                </a:solidFill>
                <a:latin typeface="Helvetica light"/>
                <a:ea typeface="MS PGothic" panose="020B0600070205080204" pitchFamily="34" charset="-128"/>
              </a:defRPr>
            </a:lvl3pPr>
            <a:lvl4pPr marL="355600" indent="-176213" algn="just">
              <a:spcBef>
                <a:spcPct val="20000"/>
              </a:spcBef>
              <a:buClr>
                <a:schemeClr val="tx2"/>
              </a:buClr>
              <a:buFont typeface="Arial" panose="020B0604020202020204" pitchFamily="34" charset="0"/>
              <a:buChar char="•"/>
              <a:defRPr>
                <a:solidFill>
                  <a:srgbClr val="000000"/>
                </a:solidFill>
                <a:latin typeface="Helvetica light"/>
                <a:ea typeface="MS PGothic" panose="020B0600070205080204" pitchFamily="34" charset="-128"/>
              </a:defRPr>
            </a:lvl4pPr>
            <a:lvl5pPr marL="531813" indent="-176213" algn="just">
              <a:spcBef>
                <a:spcPct val="20000"/>
              </a:spcBef>
              <a:buClr>
                <a:schemeClr val="tx2"/>
              </a:buClr>
              <a:buChar char="»"/>
              <a:defRPr sz="1600">
                <a:solidFill>
                  <a:srgbClr val="000000"/>
                </a:solidFill>
                <a:latin typeface="Helvetica light"/>
                <a:ea typeface="MS PGothic" panose="020B0600070205080204" pitchFamily="34" charset="-128"/>
              </a:defRPr>
            </a:lvl5pPr>
            <a:lvl6pPr marL="989013" indent="-176213" algn="just" fontAlgn="base">
              <a:spcBef>
                <a:spcPct val="20000"/>
              </a:spcBef>
              <a:spcAft>
                <a:spcPct val="0"/>
              </a:spcAft>
              <a:buClr>
                <a:schemeClr val="tx2"/>
              </a:buClr>
              <a:buChar char="»"/>
              <a:defRPr sz="1600">
                <a:solidFill>
                  <a:srgbClr val="000000"/>
                </a:solidFill>
                <a:latin typeface="Helvetica light"/>
                <a:ea typeface="MS PGothic" panose="020B0600070205080204" pitchFamily="34" charset="-128"/>
              </a:defRPr>
            </a:lvl6pPr>
            <a:lvl7pPr marL="1446213" indent="-176213" algn="just" fontAlgn="base">
              <a:spcBef>
                <a:spcPct val="20000"/>
              </a:spcBef>
              <a:spcAft>
                <a:spcPct val="0"/>
              </a:spcAft>
              <a:buClr>
                <a:schemeClr val="tx2"/>
              </a:buClr>
              <a:buChar char="»"/>
              <a:defRPr sz="1600">
                <a:solidFill>
                  <a:srgbClr val="000000"/>
                </a:solidFill>
                <a:latin typeface="Helvetica light"/>
                <a:ea typeface="MS PGothic" panose="020B0600070205080204" pitchFamily="34" charset="-128"/>
              </a:defRPr>
            </a:lvl7pPr>
            <a:lvl8pPr marL="1903413" indent="-176213" algn="just" fontAlgn="base">
              <a:spcBef>
                <a:spcPct val="20000"/>
              </a:spcBef>
              <a:spcAft>
                <a:spcPct val="0"/>
              </a:spcAft>
              <a:buClr>
                <a:schemeClr val="tx2"/>
              </a:buClr>
              <a:buChar char="»"/>
              <a:defRPr sz="1600">
                <a:solidFill>
                  <a:srgbClr val="000000"/>
                </a:solidFill>
                <a:latin typeface="Helvetica light"/>
                <a:ea typeface="MS PGothic" panose="020B0600070205080204" pitchFamily="34" charset="-128"/>
              </a:defRPr>
            </a:lvl8pPr>
            <a:lvl9pPr marL="2360613" indent="-176213" algn="just" fontAlgn="base">
              <a:spcBef>
                <a:spcPct val="20000"/>
              </a:spcBef>
              <a:spcAft>
                <a:spcPct val="0"/>
              </a:spcAft>
              <a:buClr>
                <a:schemeClr val="tx2"/>
              </a:buClr>
              <a:buChar char="»"/>
              <a:defRPr sz="1600">
                <a:solidFill>
                  <a:srgbClr val="000000"/>
                </a:solidFill>
                <a:latin typeface="Helvetica light"/>
                <a:ea typeface="MS PGothic" panose="020B0600070205080204" pitchFamily="34" charset="-128"/>
              </a:defRPr>
            </a:lvl9pPr>
          </a:lstStyle>
          <a:p>
            <a:pPr lvl="0" algn="l" fontAlgn="base">
              <a:lnSpc>
                <a:spcPct val="120000"/>
              </a:lnSpc>
              <a:spcBef>
                <a:spcPts val="1000"/>
              </a:spcBef>
              <a:spcAft>
                <a:spcPct val="0"/>
              </a:spcAft>
              <a:buClr>
                <a:srgbClr val="787878"/>
              </a:buClr>
              <a:buSzTx/>
              <a:buNone/>
              <a:defRPr/>
            </a:pPr>
            <a:r>
              <a:rPr lang="es-MX" altLang="en-US" sz="1400" b="0">
                <a:solidFill>
                  <a:schemeClr val="bg1"/>
                </a:solidFill>
                <a:latin typeface="Calibri" panose="020F0502020204030204" pitchFamily="34" charset="0"/>
                <a:cs typeface="Open Sans" panose="020B0606030504020204" pitchFamily="34" charset="0"/>
                <a:sym typeface="Open Sans" panose="020B0606030504020204" pitchFamily="34" charset="0"/>
              </a:rPr>
              <a:t>La arquitectura de datos de referencia de Deloitte proporciona una comprensión holística de todos los componentes o los llamados Building Blocks con los que una organización debe formar su plataforma de datos de próxima generación.</a:t>
            </a:r>
            <a:endParaRPr kumimoji="0" lang="en-US" altLang="en-US" sz="1400" b="0" i="0" u="none" strike="noStrike" kern="1200" cap="none" spc="0" normalizeH="0" baseline="0" noProof="0">
              <a:ln>
                <a:noFill/>
              </a:ln>
              <a:solidFill>
                <a:schemeClr val="bg1"/>
              </a:solidFill>
              <a:effectLst/>
              <a:uLnTx/>
              <a:uFillTx/>
              <a:latin typeface="Calibri" panose="020F0502020204030204" pitchFamily="34" charset="0"/>
              <a:cs typeface="Open Sans" panose="020B0606030504020204" pitchFamily="34" charset="0"/>
              <a:sym typeface="Open Sans" panose="020B0606030504020204" pitchFamily="34" charset="0"/>
            </a:endParaRPr>
          </a:p>
        </p:txBody>
      </p:sp>
    </p:spTree>
    <p:extLst>
      <p:ext uri="{BB962C8B-B14F-4D97-AF65-F5344CB8AC3E}">
        <p14:creationId xmlns:p14="http://schemas.microsoft.com/office/powerpoint/2010/main" val="3746824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ounded Rectangle 36">
            <a:extLst>
              <a:ext uri="{FF2B5EF4-FFF2-40B4-BE49-F238E27FC236}">
                <a16:creationId xmlns:a16="http://schemas.microsoft.com/office/drawing/2014/main" id="{C3508978-9D4F-56AA-7E1D-1961C3723BEE}"/>
              </a:ext>
            </a:extLst>
          </p:cNvPr>
          <p:cNvSpPr/>
          <p:nvPr/>
        </p:nvSpPr>
        <p:spPr bwMode="auto">
          <a:xfrm>
            <a:off x="6349702" y="2134521"/>
            <a:ext cx="2119953" cy="1440000"/>
          </a:xfrm>
          <a:prstGeom prst="rect">
            <a:avLst/>
          </a:prstGeom>
          <a:solidFill>
            <a:sysClr val="window" lastClr="FFFFFF"/>
          </a:solidFill>
          <a:ln w="12700" cap="flat" cmpd="sng" algn="ctr">
            <a:solidFill>
              <a:sysClr val="windowText" lastClr="000000">
                <a:lumMod val="50000"/>
                <a:lumOff val="50000"/>
              </a:sysClr>
            </a:solidFill>
            <a:prstDash val="solid"/>
            <a:headEnd/>
            <a:tailEnd/>
          </a:ln>
          <a:effectLst/>
        </p:spPr>
        <p:txBody>
          <a:bodyPr wrap="square" lIns="9144" tIns="45719" rIns="9144" bIns="9144"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37" name="Text Placeholder 2">
            <a:extLst>
              <a:ext uri="{FF2B5EF4-FFF2-40B4-BE49-F238E27FC236}">
                <a16:creationId xmlns:a16="http://schemas.microsoft.com/office/drawing/2014/main" id="{9724B1FD-E8A1-C446-C6EB-2AA882135ED9}"/>
              </a:ext>
            </a:extLst>
          </p:cNvPr>
          <p:cNvSpPr txBox="1">
            <a:spLocks/>
          </p:cNvSpPr>
          <p:nvPr/>
        </p:nvSpPr>
        <p:spPr>
          <a:xfrm>
            <a:off x="304006" y="737998"/>
            <a:ext cx="10737758" cy="691042"/>
          </a:xfrm>
          <a:prstGeom prst="rect">
            <a:avLst/>
          </a:prstGeom>
        </p:spPr>
        <p:txBody>
          <a:bodyPr/>
          <a:lstStyle>
            <a:lvl1pPr marL="0" marR="0" indent="0" algn="l" defTabSz="914400" rtl="0" latinLnBrk="0">
              <a:lnSpc>
                <a:spcPct val="120000"/>
              </a:lnSpc>
              <a:spcBef>
                <a:spcPts val="1000"/>
              </a:spcBef>
              <a:spcAft>
                <a:spcPts val="0"/>
              </a:spcAft>
              <a:buClrTx/>
              <a:buSzTx/>
              <a:buFontTx/>
              <a:buNone/>
              <a:tabLst/>
              <a:defRPr sz="1300" b="0" i="0" u="none" strike="noStrike" cap="none" spc="0" baseline="0">
                <a:solidFill>
                  <a:srgbClr val="000000"/>
                </a:solidFill>
                <a:uFillTx/>
                <a:latin typeface="Open Sans"/>
                <a:ea typeface="Open Sans"/>
                <a:cs typeface="Open Sans"/>
                <a:sym typeface="Open Sans"/>
              </a:defRPr>
            </a:lvl1pPr>
            <a:lvl2pPr marL="0" marR="0" indent="0" algn="l" defTabSz="914400" rtl="0" latinLnBrk="0">
              <a:lnSpc>
                <a:spcPct val="120000"/>
              </a:lnSpc>
              <a:spcBef>
                <a:spcPts val="1000"/>
              </a:spcBef>
              <a:spcAft>
                <a:spcPts val="0"/>
              </a:spcAft>
              <a:buClrTx/>
              <a:buSzTx/>
              <a:buFontTx/>
              <a:buNone/>
              <a:tabLst/>
              <a:defRPr sz="1300" b="0" i="0" u="none" strike="noStrike" cap="none" spc="0" baseline="0">
                <a:solidFill>
                  <a:srgbClr val="000000"/>
                </a:solidFill>
                <a:uFillTx/>
                <a:latin typeface="Open Sans"/>
                <a:ea typeface="Open Sans"/>
                <a:cs typeface="Open Sans"/>
                <a:sym typeface="Open Sans"/>
              </a:defRPr>
            </a:lvl2pPr>
            <a:lvl3pPr marL="176400" marR="0" indent="-176400" algn="l" defTabSz="914400" rtl="0" latinLnBrk="0">
              <a:lnSpc>
                <a:spcPct val="120000"/>
              </a:lnSpc>
              <a:spcBef>
                <a:spcPts val="1000"/>
              </a:spcBef>
              <a:spcAft>
                <a:spcPts val="0"/>
              </a:spcAft>
              <a:buClrTx/>
              <a:buSzPct val="100000"/>
              <a:buFontTx/>
              <a:buChar char="•"/>
              <a:tabLst/>
              <a:defRPr sz="1300" b="0" i="0" u="none" strike="noStrike" cap="none" spc="0" baseline="0">
                <a:solidFill>
                  <a:srgbClr val="000000"/>
                </a:solidFill>
                <a:uFillTx/>
                <a:latin typeface="Open Sans"/>
                <a:ea typeface="Open Sans"/>
                <a:cs typeface="Open Sans"/>
                <a:sym typeface="Open Sans"/>
              </a:defRPr>
            </a:lvl3pPr>
            <a:lvl4pPr marL="356399" marR="0" indent="-176400" algn="l" defTabSz="914400" rtl="0" latinLnBrk="0">
              <a:lnSpc>
                <a:spcPct val="120000"/>
              </a:lnSpc>
              <a:spcBef>
                <a:spcPts val="1000"/>
              </a:spcBef>
              <a:spcAft>
                <a:spcPts val="0"/>
              </a:spcAft>
              <a:buClrTx/>
              <a:buSzPct val="100000"/>
              <a:buFontTx/>
              <a:buChar char="−"/>
              <a:tabLst/>
              <a:defRPr sz="1300" b="0" i="0" u="none" strike="noStrike" cap="none" spc="0" baseline="0">
                <a:solidFill>
                  <a:srgbClr val="000000"/>
                </a:solidFill>
                <a:uFillTx/>
                <a:latin typeface="Open Sans"/>
                <a:ea typeface="Open Sans"/>
                <a:cs typeface="Open Sans"/>
                <a:sym typeface="Open Sans"/>
              </a:defRPr>
            </a:lvl4pPr>
            <a:lvl5pPr marL="532799" marR="0" indent="-176399" algn="l" defTabSz="914400" rtl="0" latinLnBrk="0">
              <a:lnSpc>
                <a:spcPct val="120000"/>
              </a:lnSpc>
              <a:spcBef>
                <a:spcPts val="1000"/>
              </a:spcBef>
              <a:spcAft>
                <a:spcPts val="0"/>
              </a:spcAft>
              <a:buClrTx/>
              <a:buSzPct val="100000"/>
              <a:buFontTx/>
              <a:buChar char="−"/>
              <a:tabLst/>
              <a:defRPr sz="1300" b="0" i="0" u="none" strike="noStrike" cap="none" spc="0" baseline="0">
                <a:solidFill>
                  <a:srgbClr val="000000"/>
                </a:solidFill>
                <a:uFillTx/>
                <a:latin typeface="Open Sans"/>
                <a:ea typeface="Open Sans"/>
                <a:cs typeface="Open Sans"/>
                <a:sym typeface="Open Sans"/>
              </a:defRPr>
            </a:lvl5pPr>
            <a:lvl6pPr marL="547500" marR="0" indent="-191100" algn="l" defTabSz="914400" rtl="0" latinLnBrk="0">
              <a:lnSpc>
                <a:spcPct val="120000"/>
              </a:lnSpc>
              <a:spcBef>
                <a:spcPts val="1000"/>
              </a:spcBef>
              <a:spcAft>
                <a:spcPts val="0"/>
              </a:spcAft>
              <a:buClrTx/>
              <a:buSzPct val="100000"/>
              <a:buFontTx/>
              <a:buChar char="−"/>
              <a:tabLst/>
              <a:defRPr sz="1300" b="0" i="0" u="none" strike="noStrike" cap="none" spc="0" baseline="0">
                <a:solidFill>
                  <a:srgbClr val="000000"/>
                </a:solidFill>
                <a:uFillTx/>
                <a:latin typeface="Open Sans"/>
                <a:ea typeface="Open Sans"/>
                <a:cs typeface="Open Sans"/>
                <a:sym typeface="Open Sans"/>
              </a:defRPr>
            </a:lvl6pPr>
            <a:lvl7pPr marL="547500" marR="0" indent="-191100" algn="l" defTabSz="914400" rtl="0" latinLnBrk="0">
              <a:lnSpc>
                <a:spcPct val="120000"/>
              </a:lnSpc>
              <a:spcBef>
                <a:spcPts val="1000"/>
              </a:spcBef>
              <a:spcAft>
                <a:spcPts val="0"/>
              </a:spcAft>
              <a:buClrTx/>
              <a:buSzPct val="100000"/>
              <a:buFontTx/>
              <a:buChar char="−"/>
              <a:tabLst/>
              <a:defRPr sz="1300" b="0" i="0" u="none" strike="noStrike" cap="none" spc="0" baseline="0">
                <a:solidFill>
                  <a:srgbClr val="000000"/>
                </a:solidFill>
                <a:uFillTx/>
                <a:latin typeface="Open Sans"/>
                <a:ea typeface="Open Sans"/>
                <a:cs typeface="Open Sans"/>
                <a:sym typeface="Open Sans"/>
              </a:defRPr>
            </a:lvl7pPr>
            <a:lvl8pPr marL="547500" marR="0" indent="-191100" algn="l" defTabSz="914400" rtl="0" latinLnBrk="0">
              <a:lnSpc>
                <a:spcPct val="120000"/>
              </a:lnSpc>
              <a:spcBef>
                <a:spcPts val="1000"/>
              </a:spcBef>
              <a:spcAft>
                <a:spcPts val="0"/>
              </a:spcAft>
              <a:buClrTx/>
              <a:buSzPct val="100000"/>
              <a:buFontTx/>
              <a:buChar char="−"/>
              <a:tabLst/>
              <a:defRPr sz="1300" b="0" i="0" u="none" strike="noStrike" cap="none" spc="0" baseline="0">
                <a:solidFill>
                  <a:srgbClr val="000000"/>
                </a:solidFill>
                <a:uFillTx/>
                <a:latin typeface="Open Sans"/>
                <a:ea typeface="Open Sans"/>
                <a:cs typeface="Open Sans"/>
                <a:sym typeface="Open Sans"/>
              </a:defRPr>
            </a:lvl8pPr>
            <a:lvl9pPr marL="547500" marR="0" indent="-191100" algn="l" defTabSz="914400" rtl="0" latinLnBrk="0">
              <a:lnSpc>
                <a:spcPct val="120000"/>
              </a:lnSpc>
              <a:spcBef>
                <a:spcPts val="1000"/>
              </a:spcBef>
              <a:spcAft>
                <a:spcPts val="0"/>
              </a:spcAft>
              <a:buClrTx/>
              <a:buSzPct val="100000"/>
              <a:buFontTx/>
              <a:buChar char="−"/>
              <a:tabLst/>
              <a:defRPr sz="1300" b="0" i="0" u="none" strike="noStrike" cap="none" spc="0" baseline="0">
                <a:solidFill>
                  <a:srgbClr val="000000"/>
                </a:solidFill>
                <a:uFillTx/>
                <a:latin typeface="Open Sans"/>
                <a:ea typeface="Open Sans"/>
                <a:cs typeface="Open Sans"/>
                <a:sym typeface="Open Sans"/>
              </a:defRPr>
            </a:lvl9pPr>
          </a:lstStyle>
          <a:p>
            <a:pPr lvl="0">
              <a:buClr>
                <a:srgbClr val="CC9900"/>
              </a:buClr>
              <a:defRPr/>
            </a:pPr>
            <a:r>
              <a:rPr lang="es-MX" altLang="en-US" sz="1000">
                <a:solidFill>
                  <a:schemeClr val="bg1"/>
                </a:solidFill>
              </a:rPr>
              <a:t>El objetivo es definir conceptualmente la nueva arquitectura de datos futura para el ERP Central, basada en las necesidades actuales en un ecosistema tecnológico </a:t>
            </a:r>
            <a:r>
              <a:rPr lang="es-MX" altLang="en-US" sz="1000" err="1">
                <a:solidFill>
                  <a:schemeClr val="bg1"/>
                </a:solidFill>
              </a:rPr>
              <a:t>multi-empresa</a:t>
            </a:r>
            <a:r>
              <a:rPr lang="es-MX" altLang="en-US" sz="1000">
                <a:solidFill>
                  <a:schemeClr val="bg1"/>
                </a:solidFill>
              </a:rPr>
              <a:t> y multi -industria</a:t>
            </a:r>
            <a:endParaRPr kumimoji="0" lang="es-MX" sz="1000" b="0" i="0" u="none" strike="noStrike" kern="1200" cap="none" spc="0" normalizeH="0" baseline="0" noProof="0">
              <a:ln>
                <a:noFill/>
              </a:ln>
              <a:solidFill>
                <a:schemeClr val="bg1"/>
              </a:solidFill>
              <a:effectLst/>
              <a:uLnTx/>
              <a:uFillTx/>
              <a:latin typeface="Open Sans"/>
              <a:ea typeface="Open Sans"/>
              <a:cs typeface="Open Sans"/>
              <a:sym typeface="Open Sans"/>
            </a:endParaRPr>
          </a:p>
        </p:txBody>
      </p:sp>
      <p:sp>
        <p:nvSpPr>
          <p:cNvPr id="339" name="Arrow: Right 224">
            <a:extLst>
              <a:ext uri="{FF2B5EF4-FFF2-40B4-BE49-F238E27FC236}">
                <a16:creationId xmlns:a16="http://schemas.microsoft.com/office/drawing/2014/main" id="{CFA26F43-27EC-1300-657E-20DDA0399640}"/>
              </a:ext>
            </a:extLst>
          </p:cNvPr>
          <p:cNvSpPr/>
          <p:nvPr/>
        </p:nvSpPr>
        <p:spPr>
          <a:xfrm>
            <a:off x="1768237" y="5530108"/>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341" name="Rounded Rectangle 23">
            <a:extLst>
              <a:ext uri="{FF2B5EF4-FFF2-40B4-BE49-F238E27FC236}">
                <a16:creationId xmlns:a16="http://schemas.microsoft.com/office/drawing/2014/main" id="{C96E27BF-346B-9EDD-85DA-1FE3BEB6A715}"/>
              </a:ext>
            </a:extLst>
          </p:cNvPr>
          <p:cNvSpPr/>
          <p:nvPr/>
        </p:nvSpPr>
        <p:spPr bwMode="auto">
          <a:xfrm>
            <a:off x="397257" y="1885373"/>
            <a:ext cx="1341655" cy="4057090"/>
          </a:xfrm>
          <a:prstGeom prst="rect">
            <a:avLst/>
          </a:prstGeom>
          <a:solidFill>
            <a:srgbClr val="54D0FF"/>
          </a:solidFill>
          <a:ln w="19050" cap="flat" cmpd="sng" algn="ctr">
            <a:solidFill>
              <a:srgbClr val="7F7F7F"/>
            </a:solidFill>
            <a:prstDash val="solid"/>
            <a:headEnd/>
            <a:tailEnd/>
          </a:ln>
          <a:effectLst/>
        </p:spPr>
        <p:txBody>
          <a:bodyPr wrap="square" lIns="9144" tIns="45719" rIns="9144" bIns="9144"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a:ln>
                <a:noFill/>
              </a:ln>
              <a:solidFill>
                <a:prstClr val="black"/>
              </a:solidFill>
              <a:effectLst/>
              <a:uLnTx/>
              <a:uFillTx/>
              <a:latin typeface="Verdana"/>
              <a:ea typeface="+mn-ea"/>
              <a:cs typeface="+mn-cs"/>
            </a:endParaRPr>
          </a:p>
        </p:txBody>
      </p:sp>
      <p:sp>
        <p:nvSpPr>
          <p:cNvPr id="343" name="Rectangle 342">
            <a:extLst>
              <a:ext uri="{FF2B5EF4-FFF2-40B4-BE49-F238E27FC236}">
                <a16:creationId xmlns:a16="http://schemas.microsoft.com/office/drawing/2014/main" id="{FC962F54-7A46-1D50-CEDC-B2994220DE4C}"/>
              </a:ext>
            </a:extLst>
          </p:cNvPr>
          <p:cNvSpPr/>
          <p:nvPr/>
        </p:nvSpPr>
        <p:spPr bwMode="auto">
          <a:xfrm>
            <a:off x="401013" y="1489611"/>
            <a:ext cx="1341654" cy="300760"/>
          </a:xfrm>
          <a:prstGeom prst="rect">
            <a:avLst/>
          </a:prstGeom>
          <a:solidFill>
            <a:schemeClr val="bg1"/>
          </a:solidFill>
          <a:ln w="19050" cap="flat" cmpd="sng" algn="ctr">
            <a:solidFill>
              <a:schemeClr val="accent5"/>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1219170" rtl="0" eaLnBrk="1" fontAlgn="base" latinLnBrk="0" hangingPunct="1">
              <a:lnSpc>
                <a:spcPct val="100000"/>
              </a:lnSpc>
              <a:spcBef>
                <a:spcPct val="50000"/>
              </a:spcBef>
              <a:spcAft>
                <a:spcPct val="0"/>
              </a:spcAft>
              <a:buClrTx/>
              <a:buSzTx/>
              <a:buFontTx/>
              <a:buNone/>
              <a:tabLst/>
              <a:defRPr/>
            </a:pPr>
            <a:r>
              <a:rPr kumimoji="0" lang="es-MX" sz="900" b="1"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DATA SOURCES</a:t>
            </a:r>
          </a:p>
        </p:txBody>
      </p:sp>
      <p:sp>
        <p:nvSpPr>
          <p:cNvPr id="345" name="Rounded Rectangle 52">
            <a:extLst>
              <a:ext uri="{FF2B5EF4-FFF2-40B4-BE49-F238E27FC236}">
                <a16:creationId xmlns:a16="http://schemas.microsoft.com/office/drawing/2014/main" id="{4B0EA0A4-C0BD-7C5D-512D-FB968A75EA62}"/>
              </a:ext>
            </a:extLst>
          </p:cNvPr>
          <p:cNvSpPr/>
          <p:nvPr/>
        </p:nvSpPr>
        <p:spPr bwMode="auto">
          <a:xfrm>
            <a:off x="478655" y="1997362"/>
            <a:ext cx="1150471" cy="3718133"/>
          </a:xfrm>
          <a:prstGeom prst="rect">
            <a:avLst/>
          </a:prstGeom>
          <a:solidFill>
            <a:sysClr val="window" lastClr="FFFFFF"/>
          </a:solidFill>
          <a:ln w="12700" cap="flat" cmpd="sng" algn="ctr">
            <a:solidFill>
              <a:sysClr val="windowText" lastClr="000000">
                <a:lumMod val="50000"/>
                <a:lumOff val="50000"/>
              </a:sysClr>
            </a:solidFill>
            <a:prstDash val="solid"/>
            <a:headEnd/>
            <a:tailEnd/>
          </a:ln>
          <a:effectLst/>
        </p:spPr>
        <p:txBody>
          <a:bodyPr wrap="square" lIns="9144" tIns="45719" rIns="9144" bIns="9144"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Operating Units</a:t>
            </a:r>
            <a:endParaRPr kumimoji="0" lang="en-US" sz="700" b="1" i="0" u="none" strike="noStrike" kern="1200" cap="none" spc="0" normalizeH="0" baseline="0" noProof="0">
              <a:ln>
                <a:noFill/>
              </a:ln>
              <a:solidFill>
                <a:prstClr val="white"/>
              </a:solidFill>
              <a:effectLst/>
              <a:uLnTx/>
              <a:uFillTx/>
              <a:latin typeface="Verdana"/>
              <a:ea typeface="+mn-ea"/>
              <a:cs typeface="+mn-cs"/>
            </a:endParaRPr>
          </a:p>
        </p:txBody>
      </p:sp>
      <p:sp>
        <p:nvSpPr>
          <p:cNvPr id="351" name="Rounded Rectangle 23">
            <a:extLst>
              <a:ext uri="{FF2B5EF4-FFF2-40B4-BE49-F238E27FC236}">
                <a16:creationId xmlns:a16="http://schemas.microsoft.com/office/drawing/2014/main" id="{B63EBE35-DDD4-CCD5-DC4C-C7B3EB883662}"/>
              </a:ext>
            </a:extLst>
          </p:cNvPr>
          <p:cNvSpPr/>
          <p:nvPr/>
        </p:nvSpPr>
        <p:spPr bwMode="auto">
          <a:xfrm>
            <a:off x="4848589" y="4622260"/>
            <a:ext cx="3475133" cy="1325713"/>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EE7B08D4-AAFA-8392-A1D9-B0E73B343C87}"/>
              </a:ext>
            </a:extLst>
          </p:cNvPr>
          <p:cNvSpPr/>
          <p:nvPr/>
        </p:nvSpPr>
        <p:spPr bwMode="auto">
          <a:xfrm>
            <a:off x="4846803" y="4619620"/>
            <a:ext cx="3475133" cy="356944"/>
          </a:xfrm>
          <a:prstGeom prst="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1219170" rtl="0" eaLnBrk="1" fontAlgn="base" latinLnBrk="0" hangingPunct="1">
              <a:lnSpc>
                <a:spcPct val="100000"/>
              </a:lnSpc>
              <a:spcBef>
                <a:spcPct val="50000"/>
              </a:spcBef>
              <a:spcAft>
                <a:spcPct val="0"/>
              </a:spcAft>
              <a:buClrTx/>
              <a:buSzTx/>
              <a:buFontTx/>
              <a:buNone/>
              <a:tabLst/>
              <a:defRPr/>
            </a:pPr>
            <a:r>
              <a:rPr kumimoji="0" lang="es-MX" sz="10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MDM</a:t>
            </a:r>
          </a:p>
        </p:txBody>
      </p:sp>
      <p:sp>
        <p:nvSpPr>
          <p:cNvPr id="365" name="Rectangle 364">
            <a:extLst>
              <a:ext uri="{FF2B5EF4-FFF2-40B4-BE49-F238E27FC236}">
                <a16:creationId xmlns:a16="http://schemas.microsoft.com/office/drawing/2014/main" id="{A26F1C50-4D97-75F9-0906-13736CAAFF54}"/>
              </a:ext>
            </a:extLst>
          </p:cNvPr>
          <p:cNvSpPr/>
          <p:nvPr/>
        </p:nvSpPr>
        <p:spPr>
          <a:xfrm rot="5400000">
            <a:off x="5406007" y="5218633"/>
            <a:ext cx="224441" cy="1080000"/>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Open Sans"/>
                <a:ea typeface="Noto Sans" panose="020B0502040504020204" pitchFamily="34"/>
                <a:cs typeface="Noto Sans" panose="020B0502040504020204" pitchFamily="34"/>
              </a:rPr>
              <a:t>Enrichment &amp; Approval</a:t>
            </a:r>
          </a:p>
        </p:txBody>
      </p:sp>
      <p:sp>
        <p:nvSpPr>
          <p:cNvPr id="367" name="Rectangle 366">
            <a:extLst>
              <a:ext uri="{FF2B5EF4-FFF2-40B4-BE49-F238E27FC236}">
                <a16:creationId xmlns:a16="http://schemas.microsoft.com/office/drawing/2014/main" id="{5175C319-3035-F768-F8CC-E1BDD0FCE190}"/>
              </a:ext>
            </a:extLst>
          </p:cNvPr>
          <p:cNvSpPr/>
          <p:nvPr/>
        </p:nvSpPr>
        <p:spPr>
          <a:xfrm rot="5400000">
            <a:off x="5410005" y="4931863"/>
            <a:ext cx="224441" cy="1080000"/>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Data Quality</a:t>
            </a:r>
            <a:endParaRPr kumimoji="0" lang="en-US" sz="800" b="0" i="0" u="none" strike="noStrike" kern="1200" cap="none" spc="0" normalizeH="0" baseline="0" noProof="0">
              <a:ln>
                <a:noFill/>
              </a:ln>
              <a:solidFill>
                <a:prstClr val="white"/>
              </a:solidFill>
              <a:effectLst/>
              <a:uLnTx/>
              <a:uFillTx/>
              <a:latin typeface="Calibri" panose="020F0502020204030204"/>
              <a:ea typeface="Calibri"/>
              <a:cs typeface="Calibri"/>
            </a:endParaRPr>
          </a:p>
        </p:txBody>
      </p:sp>
      <p:sp>
        <p:nvSpPr>
          <p:cNvPr id="369" name="Rectangle 368">
            <a:extLst>
              <a:ext uri="{FF2B5EF4-FFF2-40B4-BE49-F238E27FC236}">
                <a16:creationId xmlns:a16="http://schemas.microsoft.com/office/drawing/2014/main" id="{87016496-7F26-D10F-73B8-70EA5ED16A49}"/>
              </a:ext>
            </a:extLst>
          </p:cNvPr>
          <p:cNvSpPr/>
          <p:nvPr/>
        </p:nvSpPr>
        <p:spPr>
          <a:xfrm rot="5400000">
            <a:off x="5410005" y="4654622"/>
            <a:ext cx="224441" cy="1080000"/>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panose="020F0502020204030204"/>
                <a:ea typeface="+mn-ea"/>
                <a:cs typeface="+mn-cs"/>
              </a:rPr>
              <a:t>Data Modeler</a:t>
            </a:r>
          </a:p>
        </p:txBody>
      </p:sp>
      <p:sp>
        <p:nvSpPr>
          <p:cNvPr id="371" name="Rectangle 370">
            <a:extLst>
              <a:ext uri="{FF2B5EF4-FFF2-40B4-BE49-F238E27FC236}">
                <a16:creationId xmlns:a16="http://schemas.microsoft.com/office/drawing/2014/main" id="{98F3658F-B91D-CAF7-737D-8915F15B16A2}"/>
              </a:ext>
            </a:extLst>
          </p:cNvPr>
          <p:cNvSpPr/>
          <p:nvPr/>
        </p:nvSpPr>
        <p:spPr>
          <a:xfrm rot="5400000">
            <a:off x="6571388" y="4654622"/>
            <a:ext cx="224441" cy="1080000"/>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Golden Record</a:t>
            </a:r>
            <a:endParaRPr kumimoji="0" lang="en-US" sz="800" b="0" i="0" u="none" strike="noStrike" kern="1200" cap="none" spc="0" normalizeH="0" baseline="0" noProof="0">
              <a:ln>
                <a:noFill/>
              </a:ln>
              <a:solidFill>
                <a:prstClr val="white"/>
              </a:solidFill>
              <a:effectLst/>
              <a:uLnTx/>
              <a:uFillTx/>
              <a:latin typeface="Calibri" panose="020F0502020204030204"/>
              <a:ea typeface="Calibri"/>
              <a:cs typeface="Calibri"/>
            </a:endParaRPr>
          </a:p>
        </p:txBody>
      </p:sp>
      <p:sp>
        <p:nvSpPr>
          <p:cNvPr id="373" name="Rectangle 372">
            <a:extLst>
              <a:ext uri="{FF2B5EF4-FFF2-40B4-BE49-F238E27FC236}">
                <a16:creationId xmlns:a16="http://schemas.microsoft.com/office/drawing/2014/main" id="{20BD0B1E-07AE-2780-12A5-5F95E2BAF35E}"/>
              </a:ext>
            </a:extLst>
          </p:cNvPr>
          <p:cNvSpPr/>
          <p:nvPr/>
        </p:nvSpPr>
        <p:spPr>
          <a:xfrm rot="5400000">
            <a:off x="6571388" y="4931863"/>
            <a:ext cx="224441" cy="1080000"/>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Open Sans"/>
                <a:ea typeface="Noto Sans" panose="020B0502040504020204" pitchFamily="34"/>
                <a:cs typeface="Noto Sans" panose="020B0502040504020204" pitchFamily="34"/>
              </a:rPr>
              <a:t>Standardization, Match &amp; Merge</a:t>
            </a:r>
          </a:p>
        </p:txBody>
      </p:sp>
      <p:sp>
        <p:nvSpPr>
          <p:cNvPr id="375" name="Rectangle 374">
            <a:extLst>
              <a:ext uri="{FF2B5EF4-FFF2-40B4-BE49-F238E27FC236}">
                <a16:creationId xmlns:a16="http://schemas.microsoft.com/office/drawing/2014/main" id="{15FBD3B9-FF82-375B-9797-FCB4AE2931E5}"/>
              </a:ext>
            </a:extLst>
          </p:cNvPr>
          <p:cNvSpPr/>
          <p:nvPr/>
        </p:nvSpPr>
        <p:spPr>
          <a:xfrm rot="5400000">
            <a:off x="6561127" y="2390017"/>
            <a:ext cx="246679" cy="3817177"/>
          </a:xfrm>
          <a:prstGeom prst="rect">
            <a:avLst/>
          </a:prstGeom>
          <a:solidFill>
            <a:srgbClr val="54D0FF"/>
          </a:solidFill>
          <a:ln w="95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mn-cs"/>
              </a:rPr>
              <a:t>Data Integration IPAAS</a:t>
            </a:r>
            <a:endParaRPr kumimoji="0" lang="en-US" sz="800" b="1"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377" name="Rectangle 376">
            <a:extLst>
              <a:ext uri="{FF2B5EF4-FFF2-40B4-BE49-F238E27FC236}">
                <a16:creationId xmlns:a16="http://schemas.microsoft.com/office/drawing/2014/main" id="{63D6619F-A42A-A207-3D25-C9DD3BC05717}"/>
              </a:ext>
            </a:extLst>
          </p:cNvPr>
          <p:cNvSpPr/>
          <p:nvPr/>
        </p:nvSpPr>
        <p:spPr bwMode="auto">
          <a:xfrm>
            <a:off x="6230750" y="1489610"/>
            <a:ext cx="2353263" cy="302352"/>
          </a:xfrm>
          <a:prstGeom prst="rect">
            <a:avLst/>
          </a:prstGeom>
          <a:solidFill>
            <a:schemeClr val="bg1"/>
          </a:solidFill>
          <a:ln w="19050" cap="flat" cmpd="sng" algn="ctr">
            <a:solidFill>
              <a:schemeClr val="accent5"/>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70" fontAlgn="base">
              <a:spcBef>
                <a:spcPct val="50000"/>
              </a:spcBef>
              <a:spcAft>
                <a:spcPct val="0"/>
              </a:spcAft>
            </a:pPr>
            <a:r>
              <a:rPr lang="es-MX" sz="900" b="1" kern="0">
                <a:latin typeface="Open Sans" panose="020B0606030504020204" pitchFamily="34" charset="0"/>
                <a:ea typeface="Open Sans" panose="020B0606030504020204" pitchFamily="34" charset="0"/>
                <a:cs typeface="Open Sans" panose="020B0606030504020204" pitchFamily="34" charset="0"/>
              </a:rPr>
              <a:t>DATA STORAGE &amp; PROCESSING</a:t>
            </a:r>
          </a:p>
        </p:txBody>
      </p:sp>
      <p:sp>
        <p:nvSpPr>
          <p:cNvPr id="379" name="Rounded Rectangle 27">
            <a:extLst>
              <a:ext uri="{FF2B5EF4-FFF2-40B4-BE49-F238E27FC236}">
                <a16:creationId xmlns:a16="http://schemas.microsoft.com/office/drawing/2014/main" id="{518C615A-F37C-D6E9-FD68-93C6D87044A1}"/>
              </a:ext>
            </a:extLst>
          </p:cNvPr>
          <p:cNvSpPr/>
          <p:nvPr/>
        </p:nvSpPr>
        <p:spPr bwMode="auto">
          <a:xfrm>
            <a:off x="6239793" y="1881915"/>
            <a:ext cx="2353263" cy="2071302"/>
          </a:xfrm>
          <a:prstGeom prst="rect">
            <a:avLst/>
          </a:prstGeom>
          <a:noFill/>
          <a:ln w="19050" cap="flat" cmpd="sng" algn="ctr">
            <a:solidFill>
              <a:srgbClr val="7F7F7F"/>
            </a:solidFill>
            <a:prstDash val="solid"/>
            <a:headEnd/>
            <a:tailEnd/>
          </a:ln>
          <a:effectLst/>
        </p:spPr>
        <p:txBody>
          <a:bodyPr wrap="square" lIns="9144" tIns="45719" rIns="9144" bIns="9144"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a:ln>
                <a:noFill/>
              </a:ln>
              <a:solidFill>
                <a:prstClr val="black"/>
              </a:solidFill>
              <a:effectLst/>
              <a:uLnTx/>
              <a:uFillTx/>
              <a:latin typeface="Verdana"/>
              <a:ea typeface="+mn-ea"/>
              <a:cs typeface="+mn-cs"/>
            </a:endParaRPr>
          </a:p>
        </p:txBody>
      </p:sp>
      <p:sp>
        <p:nvSpPr>
          <p:cNvPr id="381" name="Rounded Rectangle 36">
            <a:extLst>
              <a:ext uri="{FF2B5EF4-FFF2-40B4-BE49-F238E27FC236}">
                <a16:creationId xmlns:a16="http://schemas.microsoft.com/office/drawing/2014/main" id="{E0BDBFB4-BDAF-B691-C9C8-6D8FA9C09B74}"/>
              </a:ext>
            </a:extLst>
          </p:cNvPr>
          <p:cNvSpPr/>
          <p:nvPr/>
        </p:nvSpPr>
        <p:spPr bwMode="auto">
          <a:xfrm>
            <a:off x="6378425" y="3296184"/>
            <a:ext cx="2033462" cy="188615"/>
          </a:xfrm>
          <a:prstGeom prst="rect">
            <a:avLst/>
          </a:prstGeom>
          <a:solidFill>
            <a:srgbClr val="54D0FF"/>
          </a:solidFill>
          <a:ln w="12700" cap="flat" cmpd="sng" algn="ctr">
            <a:solidFill>
              <a:sysClr val="windowText" lastClr="000000">
                <a:lumMod val="50000"/>
                <a:lumOff val="50000"/>
              </a:sysClr>
            </a:solidFill>
            <a:prstDash val="solid"/>
            <a:headEnd/>
            <a:tailEnd/>
          </a:ln>
          <a:effectLst/>
        </p:spPr>
        <p:txBody>
          <a:bodyPr wrap="square" lIns="9144" tIns="0" rIns="9144" bIns="9144"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Data Processing &amp; Transformations</a:t>
            </a:r>
          </a:p>
        </p:txBody>
      </p:sp>
      <p:sp>
        <p:nvSpPr>
          <p:cNvPr id="383" name="Rectangle 382">
            <a:extLst>
              <a:ext uri="{FF2B5EF4-FFF2-40B4-BE49-F238E27FC236}">
                <a16:creationId xmlns:a16="http://schemas.microsoft.com/office/drawing/2014/main" id="{B2519480-1EE8-AA15-2993-4AB52717D2DC}"/>
              </a:ext>
            </a:extLst>
          </p:cNvPr>
          <p:cNvSpPr/>
          <p:nvPr/>
        </p:nvSpPr>
        <p:spPr>
          <a:xfrm>
            <a:off x="6378425" y="2477075"/>
            <a:ext cx="641964" cy="616449"/>
          </a:xfrm>
          <a:prstGeom prst="rect">
            <a:avLst/>
          </a:prstGeom>
          <a:solidFill>
            <a:srgbClr val="54D0FF"/>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mn-ea"/>
              <a:cs typeface="+mn-cs"/>
            </a:endParaRPr>
          </a:p>
        </p:txBody>
      </p:sp>
      <p:sp>
        <p:nvSpPr>
          <p:cNvPr id="385" name="Rounded Rectangle 42">
            <a:extLst>
              <a:ext uri="{FF2B5EF4-FFF2-40B4-BE49-F238E27FC236}">
                <a16:creationId xmlns:a16="http://schemas.microsoft.com/office/drawing/2014/main" id="{21411A70-B26A-CA88-49B7-3AC63A2DDAE9}"/>
              </a:ext>
            </a:extLst>
          </p:cNvPr>
          <p:cNvSpPr/>
          <p:nvPr/>
        </p:nvSpPr>
        <p:spPr bwMode="auto">
          <a:xfrm>
            <a:off x="6422758" y="2721258"/>
            <a:ext cx="548640" cy="126782"/>
          </a:xfrm>
          <a:prstGeom prst="rect">
            <a:avLst/>
          </a:prstGeom>
          <a:noFill/>
          <a:ln w="12700" cap="flat" cmpd="sng" algn="ctr">
            <a:noFill/>
            <a:prstDash val="solid"/>
            <a:headEnd/>
            <a:tailEnd/>
          </a:ln>
          <a:effectLst/>
        </p:spPr>
        <p:txBody>
          <a:bodyPr wrap="square" lIns="9144" tIns="9144" rIns="9144" bIns="9144"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Raw</a:t>
            </a:r>
            <a:endParaRPr kumimoji="0" lang="en-US" sz="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7" name="Rectangle 386">
            <a:extLst>
              <a:ext uri="{FF2B5EF4-FFF2-40B4-BE49-F238E27FC236}">
                <a16:creationId xmlns:a16="http://schemas.microsoft.com/office/drawing/2014/main" id="{3D5C7725-A950-035A-142A-E0A19BB4CF00}"/>
              </a:ext>
            </a:extLst>
          </p:cNvPr>
          <p:cNvSpPr/>
          <p:nvPr/>
        </p:nvSpPr>
        <p:spPr>
          <a:xfrm>
            <a:off x="7074174" y="2479009"/>
            <a:ext cx="641964" cy="620921"/>
          </a:xfrm>
          <a:prstGeom prst="rect">
            <a:avLst/>
          </a:prstGeom>
          <a:solidFill>
            <a:srgbClr val="54D0FF"/>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mn-ea"/>
              <a:cs typeface="+mn-cs"/>
            </a:endParaRPr>
          </a:p>
        </p:txBody>
      </p:sp>
      <p:sp>
        <p:nvSpPr>
          <p:cNvPr id="389" name="Rounded Rectangle 42">
            <a:extLst>
              <a:ext uri="{FF2B5EF4-FFF2-40B4-BE49-F238E27FC236}">
                <a16:creationId xmlns:a16="http://schemas.microsoft.com/office/drawing/2014/main" id="{B3DA990E-7AE3-D252-87C5-D682389A54CE}"/>
              </a:ext>
            </a:extLst>
          </p:cNvPr>
          <p:cNvSpPr/>
          <p:nvPr/>
        </p:nvSpPr>
        <p:spPr bwMode="auto">
          <a:xfrm>
            <a:off x="7129294" y="2720641"/>
            <a:ext cx="548640" cy="128016"/>
          </a:xfrm>
          <a:prstGeom prst="rect">
            <a:avLst/>
          </a:prstGeom>
          <a:noFill/>
          <a:ln w="12700" cap="flat" cmpd="sng" algn="ctr">
            <a:noFill/>
            <a:prstDash val="solid"/>
            <a:headEnd/>
            <a:tailEnd/>
          </a:ln>
          <a:effectLst/>
        </p:spPr>
        <p:txBody>
          <a:bodyPr wrap="square" lIns="9144" tIns="9144" rIns="9144" bIns="9144"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Curated</a:t>
            </a:r>
          </a:p>
        </p:txBody>
      </p:sp>
      <p:sp>
        <p:nvSpPr>
          <p:cNvPr id="391" name="Rectangle 390">
            <a:extLst>
              <a:ext uri="{FF2B5EF4-FFF2-40B4-BE49-F238E27FC236}">
                <a16:creationId xmlns:a16="http://schemas.microsoft.com/office/drawing/2014/main" id="{F535ED4D-B459-E3CF-5AE3-4401563AEB50}"/>
              </a:ext>
            </a:extLst>
          </p:cNvPr>
          <p:cNvSpPr/>
          <p:nvPr/>
        </p:nvSpPr>
        <p:spPr>
          <a:xfrm>
            <a:off x="7769923" y="2481386"/>
            <a:ext cx="641964" cy="618543"/>
          </a:xfrm>
          <a:prstGeom prst="rect">
            <a:avLst/>
          </a:prstGeom>
          <a:solidFill>
            <a:srgbClr val="54D0FF"/>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mn-ea"/>
              <a:cs typeface="+mn-cs"/>
            </a:endParaRPr>
          </a:p>
        </p:txBody>
      </p:sp>
      <p:sp>
        <p:nvSpPr>
          <p:cNvPr id="393" name="Rounded Rectangle 42">
            <a:extLst>
              <a:ext uri="{FF2B5EF4-FFF2-40B4-BE49-F238E27FC236}">
                <a16:creationId xmlns:a16="http://schemas.microsoft.com/office/drawing/2014/main" id="{660AA6CA-3902-D46B-7C65-4617AB389BCB}"/>
              </a:ext>
            </a:extLst>
          </p:cNvPr>
          <p:cNvSpPr/>
          <p:nvPr/>
        </p:nvSpPr>
        <p:spPr bwMode="auto">
          <a:xfrm>
            <a:off x="7790499" y="2510329"/>
            <a:ext cx="591894" cy="121824"/>
          </a:xfrm>
          <a:prstGeom prst="rect">
            <a:avLst/>
          </a:prstGeom>
          <a:noFill/>
          <a:ln w="12700" cap="flat" cmpd="sng" algn="ctr">
            <a:noFill/>
            <a:prstDash val="solid"/>
            <a:headEnd/>
            <a:tailEnd/>
          </a:ln>
          <a:effectLst/>
        </p:spPr>
        <p:txBody>
          <a:bodyPr wrap="square" lIns="9144" tIns="9144" rIns="9144" bIns="9144"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Consumption</a:t>
            </a:r>
          </a:p>
        </p:txBody>
      </p:sp>
      <p:sp>
        <p:nvSpPr>
          <p:cNvPr id="395" name="Arrow: Right 222">
            <a:extLst>
              <a:ext uri="{FF2B5EF4-FFF2-40B4-BE49-F238E27FC236}">
                <a16:creationId xmlns:a16="http://schemas.microsoft.com/office/drawing/2014/main" id="{5264A0BD-8F8E-0824-AF7A-1FF9B54896ED}"/>
              </a:ext>
            </a:extLst>
          </p:cNvPr>
          <p:cNvSpPr/>
          <p:nvPr/>
        </p:nvSpPr>
        <p:spPr>
          <a:xfrm rot="16200000">
            <a:off x="6975044" y="3099962"/>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399" name="Rounded Rectangle 23">
            <a:extLst>
              <a:ext uri="{FF2B5EF4-FFF2-40B4-BE49-F238E27FC236}">
                <a16:creationId xmlns:a16="http://schemas.microsoft.com/office/drawing/2014/main" id="{161072B8-E51D-2A3B-29EA-3278ADCC8672}"/>
              </a:ext>
            </a:extLst>
          </p:cNvPr>
          <p:cNvSpPr/>
          <p:nvPr/>
        </p:nvSpPr>
        <p:spPr bwMode="auto">
          <a:xfrm>
            <a:off x="2014138" y="1890883"/>
            <a:ext cx="2562372" cy="4057090"/>
          </a:xfrm>
          <a:prstGeom prst="rect">
            <a:avLst/>
          </a:prstGeom>
          <a:solidFill>
            <a:sysClr val="window" lastClr="FFFFFF"/>
          </a:solidFill>
          <a:ln w="19050" cap="flat" cmpd="sng" algn="ctr">
            <a:solidFill>
              <a:srgbClr val="7F7F7F"/>
            </a:solidFill>
            <a:prstDash val="solid"/>
            <a:headEnd/>
            <a:tailEnd/>
          </a:ln>
          <a:effectLst/>
        </p:spPr>
        <p:txBody>
          <a:bodyPr wrap="square" lIns="9144" tIns="45719" rIns="9144" bIns="9144"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a:ln>
                <a:noFill/>
              </a:ln>
              <a:solidFill>
                <a:prstClr val="black"/>
              </a:solidFill>
              <a:effectLst/>
              <a:uLnTx/>
              <a:uFillTx/>
              <a:latin typeface="Verdana"/>
              <a:ea typeface="+mn-ea"/>
              <a:cs typeface="+mn-cs"/>
            </a:endParaRPr>
          </a:p>
        </p:txBody>
      </p:sp>
      <p:sp>
        <p:nvSpPr>
          <p:cNvPr id="401" name="Rectangle 400">
            <a:extLst>
              <a:ext uri="{FF2B5EF4-FFF2-40B4-BE49-F238E27FC236}">
                <a16:creationId xmlns:a16="http://schemas.microsoft.com/office/drawing/2014/main" id="{C920770B-2D1F-29D6-683C-2A204C4724BC}"/>
              </a:ext>
            </a:extLst>
          </p:cNvPr>
          <p:cNvSpPr/>
          <p:nvPr/>
        </p:nvSpPr>
        <p:spPr>
          <a:xfrm>
            <a:off x="2100566" y="2313362"/>
            <a:ext cx="1093671" cy="1683865"/>
          </a:xfrm>
          <a:prstGeom prst="rect">
            <a:avLst/>
          </a:prstGeom>
          <a:solidFill>
            <a:sysClr val="window" lastClr="FFFFFF"/>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black"/>
              </a:solidFill>
              <a:effectLst/>
              <a:uLnTx/>
              <a:uFillTx/>
              <a:latin typeface="Verdana"/>
              <a:ea typeface="+mn-ea"/>
              <a:cs typeface="+mn-cs"/>
            </a:endParaRPr>
          </a:p>
        </p:txBody>
      </p:sp>
      <p:sp>
        <p:nvSpPr>
          <p:cNvPr id="403" name="Arrow: Right 204">
            <a:extLst>
              <a:ext uri="{FF2B5EF4-FFF2-40B4-BE49-F238E27FC236}">
                <a16:creationId xmlns:a16="http://schemas.microsoft.com/office/drawing/2014/main" id="{DC3E5ABD-E322-D407-C2F3-896DEDE72582}"/>
              </a:ext>
            </a:extLst>
          </p:cNvPr>
          <p:cNvSpPr/>
          <p:nvPr/>
        </p:nvSpPr>
        <p:spPr>
          <a:xfrm>
            <a:off x="3198862" y="3027248"/>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405" name="Rectangle 404">
            <a:extLst>
              <a:ext uri="{FF2B5EF4-FFF2-40B4-BE49-F238E27FC236}">
                <a16:creationId xmlns:a16="http://schemas.microsoft.com/office/drawing/2014/main" id="{78405350-0F2E-6BB5-8031-6839CC3FB7F2}"/>
              </a:ext>
            </a:extLst>
          </p:cNvPr>
          <p:cNvSpPr/>
          <p:nvPr/>
        </p:nvSpPr>
        <p:spPr bwMode="auto">
          <a:xfrm>
            <a:off x="1985391" y="1489611"/>
            <a:ext cx="2561085" cy="295464"/>
          </a:xfrm>
          <a:prstGeom prst="rect">
            <a:avLst/>
          </a:prstGeom>
          <a:solidFill>
            <a:schemeClr val="bg1"/>
          </a:solidFill>
          <a:ln w="19050" cap="flat" cmpd="sng" algn="ctr">
            <a:solidFill>
              <a:schemeClr val="accent5"/>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70" fontAlgn="base">
              <a:spcBef>
                <a:spcPct val="50000"/>
              </a:spcBef>
              <a:spcAft>
                <a:spcPct val="0"/>
              </a:spcAft>
            </a:pPr>
            <a:r>
              <a:rPr lang="es-MX" sz="900" b="1" kern="0">
                <a:latin typeface="Open Sans" panose="020B0606030504020204" pitchFamily="34" charset="0"/>
                <a:ea typeface="Open Sans" panose="020B0606030504020204" pitchFamily="34" charset="0"/>
                <a:cs typeface="Open Sans" panose="020B0606030504020204" pitchFamily="34" charset="0"/>
              </a:rPr>
              <a:t>INGEST</a:t>
            </a:r>
          </a:p>
        </p:txBody>
      </p:sp>
      <p:sp>
        <p:nvSpPr>
          <p:cNvPr id="407" name="Rectangle 406">
            <a:extLst>
              <a:ext uri="{FF2B5EF4-FFF2-40B4-BE49-F238E27FC236}">
                <a16:creationId xmlns:a16="http://schemas.microsoft.com/office/drawing/2014/main" id="{D1E25791-3ABE-ECF2-BC6A-25756FF6D9E9}"/>
              </a:ext>
            </a:extLst>
          </p:cNvPr>
          <p:cNvSpPr/>
          <p:nvPr/>
        </p:nvSpPr>
        <p:spPr>
          <a:xfrm>
            <a:off x="2073251" y="2313280"/>
            <a:ext cx="1100929" cy="20005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MX" sz="7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Data </a:t>
            </a:r>
            <a:r>
              <a:rPr kumimoji="0" lang="en-US" sz="7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Movement</a:t>
            </a:r>
          </a:p>
        </p:txBody>
      </p:sp>
      <p:sp>
        <p:nvSpPr>
          <p:cNvPr id="409" name="Rectangle 408">
            <a:extLst>
              <a:ext uri="{FF2B5EF4-FFF2-40B4-BE49-F238E27FC236}">
                <a16:creationId xmlns:a16="http://schemas.microsoft.com/office/drawing/2014/main" id="{54CADDED-F42B-CC64-077E-1E62A09F8405}"/>
              </a:ext>
            </a:extLst>
          </p:cNvPr>
          <p:cNvSpPr/>
          <p:nvPr/>
        </p:nvSpPr>
        <p:spPr>
          <a:xfrm>
            <a:off x="3361770" y="2313363"/>
            <a:ext cx="1093671" cy="1683864"/>
          </a:xfrm>
          <a:prstGeom prst="rect">
            <a:avLst/>
          </a:prstGeom>
          <a:solidFill>
            <a:sysClr val="window" lastClr="FFFFFF"/>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black"/>
              </a:solidFill>
              <a:effectLst/>
              <a:uLnTx/>
              <a:uFillTx/>
              <a:latin typeface="Verdana"/>
              <a:ea typeface="+mn-ea"/>
              <a:cs typeface="+mn-cs"/>
            </a:endParaRPr>
          </a:p>
        </p:txBody>
      </p:sp>
      <p:sp>
        <p:nvSpPr>
          <p:cNvPr id="411" name="Rounded Rectangle 18">
            <a:extLst>
              <a:ext uri="{FF2B5EF4-FFF2-40B4-BE49-F238E27FC236}">
                <a16:creationId xmlns:a16="http://schemas.microsoft.com/office/drawing/2014/main" id="{30EA67C8-2995-B07F-F447-F3733B206126}"/>
              </a:ext>
            </a:extLst>
          </p:cNvPr>
          <p:cNvSpPr/>
          <p:nvPr/>
        </p:nvSpPr>
        <p:spPr bwMode="auto">
          <a:xfrm>
            <a:off x="3454007" y="2786335"/>
            <a:ext cx="914400" cy="228600"/>
          </a:xfrm>
          <a:prstGeom prst="rect">
            <a:avLst/>
          </a:prstGeom>
          <a:noFill/>
          <a:ln w="12700" cap="flat" cmpd="sng" algn="ctr">
            <a:solidFill>
              <a:sysClr val="windowText" lastClr="000000">
                <a:lumMod val="50000"/>
                <a:lumOff val="50000"/>
              </a:sysClr>
            </a:solidFill>
            <a:prstDash val="solid"/>
            <a:headEnd/>
            <a:tailEnd/>
          </a:ln>
          <a:effectLst/>
        </p:spPr>
        <p:txBody>
          <a:bodyPr wrap="square" lIns="0" tIns="0" rIns="0" bIns="0" anchor="ctr"/>
          <a:lstStyle/>
          <a:p>
            <a:pPr marL="0" marR="0" lvl="0" indent="0" algn="ctr" defTabSz="1219170" rtl="0" eaLnBrk="1" fontAlgn="auto" latinLnBrk="0" hangingPunct="1">
              <a:lnSpc>
                <a:spcPts val="800"/>
              </a:lnSpc>
              <a:spcBef>
                <a:spcPts val="0"/>
              </a:spcBef>
              <a:spcAft>
                <a:spcPts val="0"/>
              </a:spcAft>
              <a:buClrTx/>
              <a:buSzTx/>
              <a:buFontTx/>
              <a:buNone/>
              <a:tabLst/>
              <a:defRPr/>
            </a:pPr>
            <a:r>
              <a:rPr kumimoji="0" lang="en-US" sz="6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Batch</a:t>
            </a:r>
          </a:p>
        </p:txBody>
      </p:sp>
      <p:sp>
        <p:nvSpPr>
          <p:cNvPr id="413" name="Rectangle 412">
            <a:extLst>
              <a:ext uri="{FF2B5EF4-FFF2-40B4-BE49-F238E27FC236}">
                <a16:creationId xmlns:a16="http://schemas.microsoft.com/office/drawing/2014/main" id="{39F008D7-C759-FF76-2F1E-37A9FE9E37F5}"/>
              </a:ext>
            </a:extLst>
          </p:cNvPr>
          <p:cNvSpPr/>
          <p:nvPr/>
        </p:nvSpPr>
        <p:spPr>
          <a:xfrm>
            <a:off x="3405539" y="2313280"/>
            <a:ext cx="994037" cy="200055"/>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Ingest Method</a:t>
            </a:r>
            <a:endParaRPr kumimoji="0" lang="es-MX" sz="7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5" name="Arrow: Right 223">
            <a:extLst>
              <a:ext uri="{FF2B5EF4-FFF2-40B4-BE49-F238E27FC236}">
                <a16:creationId xmlns:a16="http://schemas.microsoft.com/office/drawing/2014/main" id="{341EA10C-20AD-171B-BF77-8317A5EC3065}"/>
              </a:ext>
            </a:extLst>
          </p:cNvPr>
          <p:cNvSpPr/>
          <p:nvPr/>
        </p:nvSpPr>
        <p:spPr>
          <a:xfrm rot="5400000">
            <a:off x="7634545" y="3099962"/>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417" name="Rounded Rectangle 23">
            <a:extLst>
              <a:ext uri="{FF2B5EF4-FFF2-40B4-BE49-F238E27FC236}">
                <a16:creationId xmlns:a16="http://schemas.microsoft.com/office/drawing/2014/main" id="{11A9796C-8E31-E709-D43D-1E44C348C99B}"/>
              </a:ext>
            </a:extLst>
          </p:cNvPr>
          <p:cNvSpPr/>
          <p:nvPr/>
        </p:nvSpPr>
        <p:spPr bwMode="auto">
          <a:xfrm>
            <a:off x="8794394" y="1889549"/>
            <a:ext cx="1341655" cy="2065850"/>
          </a:xfrm>
          <a:prstGeom prst="rect">
            <a:avLst/>
          </a:prstGeom>
          <a:solidFill>
            <a:sysClr val="window" lastClr="FFFFFF"/>
          </a:solidFill>
          <a:ln w="19050" cap="flat" cmpd="sng" algn="ctr">
            <a:solidFill>
              <a:srgbClr val="7F7F7F"/>
            </a:solidFill>
            <a:prstDash val="solid"/>
            <a:headEnd/>
            <a:tailEnd/>
          </a:ln>
          <a:effectLst/>
        </p:spPr>
        <p:txBody>
          <a:bodyPr wrap="square" lIns="9144" tIns="45719" rIns="9144" bIns="9144"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a:ln>
                <a:noFill/>
              </a:ln>
              <a:solidFill>
                <a:prstClr val="black"/>
              </a:solidFill>
              <a:effectLst/>
              <a:uLnTx/>
              <a:uFillTx/>
              <a:latin typeface="Verdana"/>
              <a:ea typeface="+mn-ea"/>
              <a:cs typeface="+mn-cs"/>
            </a:endParaRPr>
          </a:p>
        </p:txBody>
      </p:sp>
      <p:sp>
        <p:nvSpPr>
          <p:cNvPr id="419" name="Rectangle 418">
            <a:extLst>
              <a:ext uri="{FF2B5EF4-FFF2-40B4-BE49-F238E27FC236}">
                <a16:creationId xmlns:a16="http://schemas.microsoft.com/office/drawing/2014/main" id="{81BEE417-05C1-0E1D-A113-00DB0C89AD4F}"/>
              </a:ext>
            </a:extLst>
          </p:cNvPr>
          <p:cNvSpPr/>
          <p:nvPr/>
        </p:nvSpPr>
        <p:spPr bwMode="auto">
          <a:xfrm>
            <a:off x="8794394" y="1493853"/>
            <a:ext cx="1341654" cy="300760"/>
          </a:xfrm>
          <a:prstGeom prst="rect">
            <a:avLst/>
          </a:prstGeom>
          <a:solidFill>
            <a:schemeClr val="bg1"/>
          </a:solidFill>
          <a:ln w="19050" cap="flat" cmpd="sng" algn="ctr">
            <a:solidFill>
              <a:schemeClr val="accent5"/>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70" fontAlgn="base">
              <a:spcBef>
                <a:spcPct val="50000"/>
              </a:spcBef>
              <a:spcAft>
                <a:spcPct val="0"/>
              </a:spcAft>
            </a:pPr>
            <a:r>
              <a:rPr lang="es-MX" sz="900" b="1" kern="0">
                <a:latin typeface="Open Sans" panose="020B0606030504020204" pitchFamily="34" charset="0"/>
                <a:ea typeface="Open Sans" panose="020B0606030504020204" pitchFamily="34" charset="0"/>
                <a:cs typeface="Open Sans" panose="020B0606030504020204" pitchFamily="34" charset="0"/>
              </a:rPr>
              <a:t>INFORMATION DELIVERY</a:t>
            </a:r>
          </a:p>
        </p:txBody>
      </p:sp>
      <p:sp>
        <p:nvSpPr>
          <p:cNvPr id="421" name="Rounded Rectangle 52">
            <a:extLst>
              <a:ext uri="{FF2B5EF4-FFF2-40B4-BE49-F238E27FC236}">
                <a16:creationId xmlns:a16="http://schemas.microsoft.com/office/drawing/2014/main" id="{36A24AE6-B031-98FB-DF7D-CEA63E09BE77}"/>
              </a:ext>
            </a:extLst>
          </p:cNvPr>
          <p:cNvSpPr/>
          <p:nvPr/>
        </p:nvSpPr>
        <p:spPr bwMode="auto">
          <a:xfrm>
            <a:off x="8872036" y="1992459"/>
            <a:ext cx="1150471" cy="1432135"/>
          </a:xfrm>
          <a:prstGeom prst="rect">
            <a:avLst/>
          </a:prstGeom>
          <a:solidFill>
            <a:sysClr val="window" lastClr="FFFFFF"/>
          </a:solidFill>
          <a:ln w="12700" cap="flat" cmpd="sng" algn="ctr">
            <a:solidFill>
              <a:sysClr val="windowText" lastClr="000000">
                <a:lumMod val="50000"/>
                <a:lumOff val="50000"/>
              </a:sysClr>
            </a:solidFill>
            <a:prstDash val="solid"/>
            <a:headEnd/>
            <a:tailEnd/>
          </a:ln>
          <a:effectLst/>
        </p:spPr>
        <p:txBody>
          <a:bodyPr wrap="square" lIns="9144" tIns="45719" rIns="9144" bIns="9144"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MX" sz="700" b="1" i="0" u="none" strike="noStrike" kern="1200" cap="none" spc="0" normalizeH="0" baseline="0" noProof="0">
                <a:ln>
                  <a:noFill/>
                </a:ln>
                <a:solidFill>
                  <a:prstClr val="black"/>
                </a:solidFill>
                <a:effectLst/>
                <a:uLnTx/>
                <a:uFillTx/>
                <a:latin typeface="Open Sans"/>
                <a:ea typeface="Open Sans"/>
                <a:cs typeface="Open Sans"/>
              </a:rPr>
              <a:t>Access </a:t>
            </a:r>
            <a:r>
              <a:rPr kumimoji="0" lang="es-MX" sz="700" b="1" i="0" u="none" strike="noStrike" kern="1200" cap="none" spc="0" normalizeH="0" baseline="0" noProof="0" err="1">
                <a:ln>
                  <a:noFill/>
                </a:ln>
                <a:solidFill>
                  <a:prstClr val="black"/>
                </a:solidFill>
                <a:effectLst/>
                <a:uLnTx/>
                <a:uFillTx/>
                <a:latin typeface="Open Sans"/>
                <a:ea typeface="Open Sans"/>
                <a:cs typeface="Open Sans"/>
              </a:rPr>
              <a:t>Layer</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white"/>
              </a:solidFill>
              <a:effectLst/>
              <a:uLnTx/>
              <a:uFillTx/>
              <a:latin typeface="Verdana"/>
              <a:ea typeface="+mn-ea"/>
              <a:cs typeface="+mn-cs"/>
            </a:endParaRPr>
          </a:p>
        </p:txBody>
      </p:sp>
      <p:sp>
        <p:nvSpPr>
          <p:cNvPr id="423" name="Rectangle 422">
            <a:extLst>
              <a:ext uri="{FF2B5EF4-FFF2-40B4-BE49-F238E27FC236}">
                <a16:creationId xmlns:a16="http://schemas.microsoft.com/office/drawing/2014/main" id="{405F5A28-60FC-8072-EEC9-086954A27A61}"/>
              </a:ext>
            </a:extLst>
          </p:cNvPr>
          <p:cNvSpPr/>
          <p:nvPr/>
        </p:nvSpPr>
        <p:spPr bwMode="gray">
          <a:xfrm>
            <a:off x="9003745" y="2617288"/>
            <a:ext cx="914400" cy="201168"/>
          </a:xfrm>
          <a:prstGeom prst="rect">
            <a:avLst/>
          </a:prstGeom>
          <a:solidFill>
            <a:srgbClr val="54D0FF"/>
          </a:solidFill>
          <a:ln w="12700" cap="flat" cmpd="sng" algn="ctr">
            <a:solidFill>
              <a:sysClr val="windowText" lastClr="000000">
                <a:lumMod val="50000"/>
                <a:lumOff val="50000"/>
              </a:sysClr>
            </a:solidFill>
            <a:prstDash val="solid"/>
            <a:headEnd/>
            <a:tailEnd/>
          </a:ln>
          <a:effectLst/>
        </p:spPr>
        <p:txBody>
          <a:bodyPr lIns="0" tIns="0" rIns="0" bIns="0" rtlCol="0" anchor="ctr" anchorCtr="1"/>
          <a:lstStyle/>
          <a:p>
            <a:pPr marL="0" marR="0" lvl="0" indent="0" algn="ctr" defTabSz="1219170" rtl="0" eaLnBrk="0" fontAlgn="auto" latinLnBrk="0" hangingPunct="1">
              <a:lnSpc>
                <a:spcPct val="106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BI Platform</a:t>
            </a:r>
          </a:p>
        </p:txBody>
      </p:sp>
      <p:sp>
        <p:nvSpPr>
          <p:cNvPr id="425" name="Rectangle 424">
            <a:extLst>
              <a:ext uri="{FF2B5EF4-FFF2-40B4-BE49-F238E27FC236}">
                <a16:creationId xmlns:a16="http://schemas.microsoft.com/office/drawing/2014/main" id="{4E88E2B4-BF1A-2A8B-2EE4-23EE32FE1153}"/>
              </a:ext>
            </a:extLst>
          </p:cNvPr>
          <p:cNvSpPr/>
          <p:nvPr/>
        </p:nvSpPr>
        <p:spPr bwMode="gray">
          <a:xfrm>
            <a:off x="8995823" y="2350550"/>
            <a:ext cx="914400" cy="201168"/>
          </a:xfrm>
          <a:prstGeom prst="rect">
            <a:avLst/>
          </a:prstGeom>
          <a:solidFill>
            <a:sysClr val="window" lastClr="FFFFFF"/>
          </a:solidFill>
          <a:ln w="12700" cap="flat" cmpd="sng" algn="ctr">
            <a:solidFill>
              <a:sysClr val="windowText" lastClr="000000">
                <a:lumMod val="50000"/>
                <a:lumOff val="50000"/>
              </a:sysClr>
            </a:solidFill>
            <a:prstDash val="solid"/>
            <a:headEnd/>
            <a:tailEnd/>
          </a:ln>
          <a:effectLst/>
        </p:spPr>
        <p:txBody>
          <a:bodyPr lIns="0" tIns="0" rIns="0" bIns="0" rtlCol="0" anchor="ctr" anchorCtr="1"/>
          <a:lstStyle/>
          <a:p>
            <a:pPr marL="0" marR="0" lvl="0" indent="0" algn="ctr" defTabSz="1219170" rtl="0" eaLnBrk="0" fontAlgn="auto" latinLnBrk="0" hangingPunct="1">
              <a:lnSpc>
                <a:spcPct val="106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DWH</a:t>
            </a:r>
          </a:p>
        </p:txBody>
      </p:sp>
      <p:sp>
        <p:nvSpPr>
          <p:cNvPr id="427" name="Arrow: Right 225">
            <a:extLst>
              <a:ext uri="{FF2B5EF4-FFF2-40B4-BE49-F238E27FC236}">
                <a16:creationId xmlns:a16="http://schemas.microsoft.com/office/drawing/2014/main" id="{2270ED05-16CB-6CAC-56EE-0A7E8113C277}"/>
              </a:ext>
            </a:extLst>
          </p:cNvPr>
          <p:cNvSpPr/>
          <p:nvPr/>
        </p:nvSpPr>
        <p:spPr>
          <a:xfrm>
            <a:off x="8616121" y="2706344"/>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429" name="Rectangle 428">
            <a:extLst>
              <a:ext uri="{FF2B5EF4-FFF2-40B4-BE49-F238E27FC236}">
                <a16:creationId xmlns:a16="http://schemas.microsoft.com/office/drawing/2014/main" id="{21D7A2AA-ACB4-22F8-E9FE-878FFD4A70AF}"/>
              </a:ext>
            </a:extLst>
          </p:cNvPr>
          <p:cNvSpPr/>
          <p:nvPr/>
        </p:nvSpPr>
        <p:spPr>
          <a:xfrm>
            <a:off x="2245898" y="3227458"/>
            <a:ext cx="791183" cy="221941"/>
          </a:xfrm>
          <a:prstGeom prst="rect">
            <a:avLst/>
          </a:prstGeom>
          <a:solidFill>
            <a:srgbClr val="FFFFFF"/>
          </a:solidFill>
          <a:ln w="12700" cap="flat" cmpd="sng" algn="ctr">
            <a:solidFill>
              <a:srgbClr val="000000">
                <a:lumMod val="50000"/>
                <a:lumOff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700" b="0" i="0" u="none" strike="noStrike" kern="0" cap="none" spc="0" normalizeH="0" baseline="0" noProof="0">
                <a:ln>
                  <a:noFill/>
                </a:ln>
                <a:solidFill>
                  <a:srgbClr val="000000"/>
                </a:solidFill>
                <a:effectLst/>
                <a:uLnTx/>
                <a:uFillTx/>
                <a:latin typeface="Open Sans"/>
                <a:ea typeface="+mn-ea"/>
                <a:cs typeface="+mn-cs"/>
              </a:rPr>
              <a:t>Servicios API/Web</a:t>
            </a:r>
          </a:p>
        </p:txBody>
      </p:sp>
      <p:sp>
        <p:nvSpPr>
          <p:cNvPr id="433" name="Rectangle 432">
            <a:extLst>
              <a:ext uri="{FF2B5EF4-FFF2-40B4-BE49-F238E27FC236}">
                <a16:creationId xmlns:a16="http://schemas.microsoft.com/office/drawing/2014/main" id="{EB3A02F1-7D37-39BB-753D-EC49A296B1AB}"/>
              </a:ext>
            </a:extLst>
          </p:cNvPr>
          <p:cNvSpPr/>
          <p:nvPr/>
        </p:nvSpPr>
        <p:spPr>
          <a:xfrm>
            <a:off x="2245898" y="3482742"/>
            <a:ext cx="791183" cy="221941"/>
          </a:xfrm>
          <a:prstGeom prst="rect">
            <a:avLst/>
          </a:prstGeom>
          <a:solidFill>
            <a:srgbClr val="FFFFFF"/>
          </a:solidFill>
          <a:ln w="12700" cap="flat" cmpd="sng" algn="ctr">
            <a:solidFill>
              <a:srgbClr val="000000">
                <a:lumMod val="50000"/>
                <a:lumOff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700" b="0" i="0" u="none" strike="noStrike" kern="0" cap="none" spc="0" normalizeH="0" baseline="0" noProof="0">
                <a:ln>
                  <a:noFill/>
                </a:ln>
                <a:solidFill>
                  <a:srgbClr val="000000"/>
                </a:solidFill>
                <a:effectLst/>
                <a:uLnTx/>
                <a:uFillTx/>
                <a:latin typeface="Open Sans"/>
                <a:ea typeface="+mn-ea"/>
                <a:cs typeface="+mn-cs"/>
              </a:rPr>
              <a:t>ODBC/JDBC</a:t>
            </a:r>
          </a:p>
        </p:txBody>
      </p:sp>
      <p:sp>
        <p:nvSpPr>
          <p:cNvPr id="435" name="Rectangle 434">
            <a:extLst>
              <a:ext uri="{FF2B5EF4-FFF2-40B4-BE49-F238E27FC236}">
                <a16:creationId xmlns:a16="http://schemas.microsoft.com/office/drawing/2014/main" id="{280D04C2-FE53-6F2C-EE4B-280E8C5EBF36}"/>
              </a:ext>
            </a:extLst>
          </p:cNvPr>
          <p:cNvSpPr/>
          <p:nvPr/>
        </p:nvSpPr>
        <p:spPr>
          <a:xfrm>
            <a:off x="2245898" y="3737574"/>
            <a:ext cx="791183" cy="221941"/>
          </a:xfrm>
          <a:prstGeom prst="rect">
            <a:avLst/>
          </a:prstGeom>
          <a:noFill/>
          <a:ln w="12700" cap="flat" cmpd="sng" algn="ctr">
            <a:solidFill>
              <a:srgbClr val="000000">
                <a:lumMod val="50000"/>
                <a:lumOff val="50000"/>
              </a:srgbClr>
            </a:solidFill>
            <a:prstDash val="solid"/>
            <a:miter lim="800000"/>
          </a:ln>
          <a:effectLst/>
        </p:spPr>
        <p:txBody>
          <a:bodyPr rtlCol="0" anchor="ct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ETL</a:t>
            </a:r>
          </a:p>
        </p:txBody>
      </p:sp>
      <p:sp>
        <p:nvSpPr>
          <p:cNvPr id="437" name="Rounded Rectangle 18">
            <a:extLst>
              <a:ext uri="{FF2B5EF4-FFF2-40B4-BE49-F238E27FC236}">
                <a16:creationId xmlns:a16="http://schemas.microsoft.com/office/drawing/2014/main" id="{0D6274F6-9235-3669-5D50-01F3FD69B1AF}"/>
              </a:ext>
            </a:extLst>
          </p:cNvPr>
          <p:cNvSpPr/>
          <p:nvPr/>
        </p:nvSpPr>
        <p:spPr bwMode="auto">
          <a:xfrm>
            <a:off x="3454007" y="3112253"/>
            <a:ext cx="914400" cy="228600"/>
          </a:xfrm>
          <a:prstGeom prst="rect">
            <a:avLst/>
          </a:prstGeom>
          <a:noFill/>
          <a:ln w="12700" cap="flat" cmpd="sng" algn="ctr">
            <a:solidFill>
              <a:sysClr val="windowText" lastClr="000000">
                <a:lumMod val="50000"/>
                <a:lumOff val="50000"/>
              </a:sysClr>
            </a:solidFill>
            <a:prstDash val="solid"/>
            <a:headEnd/>
            <a:tailEnd/>
          </a:ln>
          <a:effectLst/>
        </p:spPr>
        <p:txBody>
          <a:bodyPr wrap="square" lIns="0" tIns="0" rIns="0" bIns="0" anchor="ctr"/>
          <a:lstStyle/>
          <a:p>
            <a:pPr marL="0" marR="0" lvl="0" indent="0" algn="ctr" defTabSz="1219170" rtl="0" eaLnBrk="1" fontAlgn="auto" latinLnBrk="0" hangingPunct="1">
              <a:lnSpc>
                <a:spcPts val="8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Real time</a:t>
            </a:r>
          </a:p>
        </p:txBody>
      </p:sp>
      <p:sp>
        <p:nvSpPr>
          <p:cNvPr id="439" name="Rounded Rectangle 18">
            <a:extLst>
              <a:ext uri="{FF2B5EF4-FFF2-40B4-BE49-F238E27FC236}">
                <a16:creationId xmlns:a16="http://schemas.microsoft.com/office/drawing/2014/main" id="{2F8E54CE-7587-E5DB-420F-96299D0FD889}"/>
              </a:ext>
            </a:extLst>
          </p:cNvPr>
          <p:cNvSpPr/>
          <p:nvPr/>
        </p:nvSpPr>
        <p:spPr bwMode="auto">
          <a:xfrm>
            <a:off x="3450364" y="3411868"/>
            <a:ext cx="914400" cy="228600"/>
          </a:xfrm>
          <a:prstGeom prst="rect">
            <a:avLst/>
          </a:prstGeom>
          <a:noFill/>
          <a:ln w="12700" cap="flat" cmpd="sng" algn="ctr">
            <a:solidFill>
              <a:sysClr val="windowText" lastClr="000000">
                <a:lumMod val="50000"/>
                <a:lumOff val="50000"/>
              </a:sysClr>
            </a:solidFill>
            <a:prstDash val="solid"/>
            <a:headEnd/>
            <a:tailEnd/>
          </a:ln>
          <a:effectLst/>
        </p:spPr>
        <p:txBody>
          <a:bodyPr wrap="square" lIns="0" tIns="0" rIns="0" bIns="0" anchor="ctr"/>
          <a:lstStyle/>
          <a:p>
            <a:pPr marL="0" marR="0" lvl="0" indent="0" algn="ctr" defTabSz="1219170" rtl="0" eaLnBrk="1" fontAlgn="auto" latinLnBrk="0" hangingPunct="1">
              <a:lnSpc>
                <a:spcPts val="8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Data Streams </a:t>
            </a:r>
          </a:p>
        </p:txBody>
      </p:sp>
      <p:sp>
        <p:nvSpPr>
          <p:cNvPr id="441" name="Arrow: Right 224">
            <a:extLst>
              <a:ext uri="{FF2B5EF4-FFF2-40B4-BE49-F238E27FC236}">
                <a16:creationId xmlns:a16="http://schemas.microsoft.com/office/drawing/2014/main" id="{512EACC5-6960-C1C8-6FF2-45316EC65B9E}"/>
              </a:ext>
            </a:extLst>
          </p:cNvPr>
          <p:cNvSpPr/>
          <p:nvPr/>
        </p:nvSpPr>
        <p:spPr>
          <a:xfrm rot="16200000">
            <a:off x="4891143" y="3674248"/>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443" name="Flowchart: Magnetic Disk 442">
            <a:extLst>
              <a:ext uri="{FF2B5EF4-FFF2-40B4-BE49-F238E27FC236}">
                <a16:creationId xmlns:a16="http://schemas.microsoft.com/office/drawing/2014/main" id="{F34AC396-A56D-8AFA-B03C-948B4B1F3C24}"/>
              </a:ext>
            </a:extLst>
          </p:cNvPr>
          <p:cNvSpPr/>
          <p:nvPr/>
        </p:nvSpPr>
        <p:spPr>
          <a:xfrm>
            <a:off x="7962621" y="2692278"/>
            <a:ext cx="247650" cy="149339"/>
          </a:xfrm>
          <a:prstGeom prst="flowChartMagneticDisk">
            <a:avLst/>
          </a:prstGeom>
          <a:solidFill>
            <a:srgbClr val="FE680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TextBox 444">
            <a:extLst>
              <a:ext uri="{FF2B5EF4-FFF2-40B4-BE49-F238E27FC236}">
                <a16:creationId xmlns:a16="http://schemas.microsoft.com/office/drawing/2014/main" id="{AC29A9A1-8546-BE5A-16F4-FC6F5051D5E0}"/>
              </a:ext>
            </a:extLst>
          </p:cNvPr>
          <p:cNvSpPr txBox="1"/>
          <p:nvPr/>
        </p:nvSpPr>
        <p:spPr>
          <a:xfrm>
            <a:off x="7804991" y="2831222"/>
            <a:ext cx="577402"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700" b="0" i="0" u="none" strike="noStrike" kern="1200" cap="none" spc="0" normalizeH="0" baseline="0" noProof="0">
                <a:ln>
                  <a:noFill/>
                </a:ln>
                <a:solidFill>
                  <a:prstClr val="black"/>
                </a:solidFill>
                <a:effectLst/>
                <a:uLnTx/>
                <a:uFillTx/>
                <a:latin typeface="Calibri" panose="020F0502020204030204"/>
                <a:ea typeface="+mn-ea"/>
                <a:cs typeface="+mn-cs"/>
              </a:rPr>
              <a:t>MDM data</a:t>
            </a:r>
            <a:endParaRPr kumimoji="0" lang="en-US" sz="7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9" name="object 48">
            <a:extLst>
              <a:ext uri="{FF2B5EF4-FFF2-40B4-BE49-F238E27FC236}">
                <a16:creationId xmlns:a16="http://schemas.microsoft.com/office/drawing/2014/main" id="{C1DB0245-D714-ED71-43B4-D1BF59F690EF}"/>
              </a:ext>
            </a:extLst>
          </p:cNvPr>
          <p:cNvSpPr/>
          <p:nvPr/>
        </p:nvSpPr>
        <p:spPr>
          <a:xfrm>
            <a:off x="2014138" y="6118477"/>
            <a:ext cx="9692961" cy="193445"/>
          </a:xfrm>
          <a:custGeom>
            <a:avLst/>
            <a:gdLst/>
            <a:ahLst/>
            <a:cxnLst/>
            <a:rect l="l" t="t" r="r" b="b"/>
            <a:pathLst>
              <a:path w="7160259" h="224154">
                <a:moveTo>
                  <a:pt x="7159752" y="0"/>
                </a:moveTo>
                <a:lnTo>
                  <a:pt x="0" y="0"/>
                </a:lnTo>
                <a:lnTo>
                  <a:pt x="0" y="224027"/>
                </a:lnTo>
                <a:lnTo>
                  <a:pt x="7159752" y="224027"/>
                </a:lnTo>
                <a:lnTo>
                  <a:pt x="7159752" y="0"/>
                </a:lnTo>
                <a:close/>
              </a:path>
            </a:pathLst>
          </a:custGeom>
          <a:solidFill>
            <a:schemeClr val="bg1"/>
          </a:solidFill>
          <a:ln w="19050" cap="flat" cmpd="sng" algn="ctr">
            <a:solidFill>
              <a:schemeClr val="accent5"/>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70" fontAlgn="base">
              <a:spcBef>
                <a:spcPct val="50000"/>
              </a:spcBef>
              <a:spcAft>
                <a:spcPct val="0"/>
              </a:spcAft>
            </a:pPr>
            <a:r>
              <a:rPr lang="es-PE" sz="900" b="1" kern="0">
                <a:latin typeface="Open Sans" panose="020B0606030504020204" pitchFamily="34" charset="0"/>
                <a:ea typeface="Open Sans" panose="020B0606030504020204" pitchFamily="34" charset="0"/>
                <a:cs typeface="Open Sans" panose="020B0606030504020204" pitchFamily="34" charset="0"/>
              </a:rPr>
              <a:t>INFRASTRUCTURE AUTOMATION</a:t>
            </a:r>
            <a:endParaRPr sz="900" b="1" kern="0">
              <a:latin typeface="Open Sans" panose="020B0606030504020204" pitchFamily="34" charset="0"/>
              <a:ea typeface="Open Sans" panose="020B0606030504020204" pitchFamily="34" charset="0"/>
              <a:cs typeface="Open Sans" panose="020B0606030504020204" pitchFamily="34" charset="0"/>
            </a:endParaRPr>
          </a:p>
        </p:txBody>
      </p:sp>
      <p:sp>
        <p:nvSpPr>
          <p:cNvPr id="453" name="Rounded Rectangle 23">
            <a:extLst>
              <a:ext uri="{FF2B5EF4-FFF2-40B4-BE49-F238E27FC236}">
                <a16:creationId xmlns:a16="http://schemas.microsoft.com/office/drawing/2014/main" id="{CB898F76-4FE5-DFEC-F045-4D10FAB28130}"/>
              </a:ext>
            </a:extLst>
          </p:cNvPr>
          <p:cNvSpPr/>
          <p:nvPr/>
        </p:nvSpPr>
        <p:spPr bwMode="auto">
          <a:xfrm>
            <a:off x="10365446" y="1889549"/>
            <a:ext cx="1341655" cy="2065850"/>
          </a:xfrm>
          <a:prstGeom prst="rect">
            <a:avLst/>
          </a:prstGeom>
          <a:solidFill>
            <a:sysClr val="window" lastClr="FFFFFF"/>
          </a:solidFill>
          <a:ln w="19050" cap="flat" cmpd="sng" algn="ctr">
            <a:solidFill>
              <a:srgbClr val="7F7F7F"/>
            </a:solidFill>
            <a:prstDash val="solid"/>
            <a:headEnd/>
            <a:tailEnd/>
          </a:ln>
          <a:effectLst/>
        </p:spPr>
        <p:txBody>
          <a:bodyPr wrap="square" lIns="9144" tIns="45719" rIns="9144" bIns="9144"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a:ln>
                <a:noFill/>
              </a:ln>
              <a:solidFill>
                <a:prstClr val="black"/>
              </a:solidFill>
              <a:effectLst/>
              <a:uLnTx/>
              <a:uFillTx/>
              <a:latin typeface="Verdana"/>
              <a:ea typeface="+mn-ea"/>
              <a:cs typeface="+mn-cs"/>
            </a:endParaRPr>
          </a:p>
        </p:txBody>
      </p:sp>
      <p:sp>
        <p:nvSpPr>
          <p:cNvPr id="455" name="Rectangle 454">
            <a:extLst>
              <a:ext uri="{FF2B5EF4-FFF2-40B4-BE49-F238E27FC236}">
                <a16:creationId xmlns:a16="http://schemas.microsoft.com/office/drawing/2014/main" id="{768DDD94-D89F-FC17-0074-C8B5A7ED9A82}"/>
              </a:ext>
            </a:extLst>
          </p:cNvPr>
          <p:cNvSpPr/>
          <p:nvPr/>
        </p:nvSpPr>
        <p:spPr bwMode="auto">
          <a:xfrm>
            <a:off x="10365446" y="1493853"/>
            <a:ext cx="1341654" cy="300760"/>
          </a:xfrm>
          <a:prstGeom prst="rect">
            <a:avLst/>
          </a:prstGeom>
          <a:solidFill>
            <a:schemeClr val="bg1"/>
          </a:solidFill>
          <a:ln w="19050" cap="flat" cmpd="sng" algn="ctr">
            <a:solidFill>
              <a:schemeClr val="accent5"/>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70" fontAlgn="base">
              <a:spcBef>
                <a:spcPct val="50000"/>
              </a:spcBef>
              <a:spcAft>
                <a:spcPct val="0"/>
              </a:spcAft>
            </a:pPr>
            <a:r>
              <a:rPr lang="es-MX" sz="900" b="1" kern="0">
                <a:latin typeface="Open Sans" panose="020B0606030504020204" pitchFamily="34" charset="0"/>
                <a:ea typeface="Open Sans" panose="020B0606030504020204" pitchFamily="34" charset="0"/>
                <a:cs typeface="Open Sans" panose="020B0606030504020204" pitchFamily="34" charset="0"/>
              </a:rPr>
              <a:t>INFORMATION CONSUMPTION</a:t>
            </a:r>
          </a:p>
        </p:txBody>
      </p:sp>
      <p:sp>
        <p:nvSpPr>
          <p:cNvPr id="457" name="Rounded Rectangle 52">
            <a:extLst>
              <a:ext uri="{FF2B5EF4-FFF2-40B4-BE49-F238E27FC236}">
                <a16:creationId xmlns:a16="http://schemas.microsoft.com/office/drawing/2014/main" id="{0C9CA31B-9D25-AEB7-938B-950BA1BF44EA}"/>
              </a:ext>
            </a:extLst>
          </p:cNvPr>
          <p:cNvSpPr/>
          <p:nvPr/>
        </p:nvSpPr>
        <p:spPr bwMode="auto">
          <a:xfrm>
            <a:off x="10443088" y="1992459"/>
            <a:ext cx="1150471" cy="1432135"/>
          </a:xfrm>
          <a:prstGeom prst="rect">
            <a:avLst/>
          </a:prstGeom>
          <a:solidFill>
            <a:sysClr val="window" lastClr="FFFFFF"/>
          </a:solidFill>
          <a:ln w="12700" cap="flat" cmpd="sng" algn="ctr">
            <a:solidFill>
              <a:sysClr val="windowText" lastClr="000000">
                <a:lumMod val="50000"/>
                <a:lumOff val="50000"/>
              </a:sysClr>
            </a:solidFill>
            <a:prstDash val="solid"/>
            <a:headEnd/>
            <a:tailEnd/>
          </a:ln>
          <a:effectLst/>
        </p:spPr>
        <p:txBody>
          <a:bodyPr wrap="square" lIns="9144" tIns="45719" rIns="9144" bIns="9144"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MX" sz="7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Funcional </a:t>
            </a:r>
            <a:r>
              <a:rPr kumimoji="0" lang="es-MX" sz="700" b="1"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User</a:t>
            </a:r>
            <a:endParaRPr kumimoji="0" lang="en-US" sz="700" b="1" i="0" u="none" strike="noStrike" kern="1200" cap="none" spc="0" normalizeH="0" baseline="0" noProof="0">
              <a:ln>
                <a:noFill/>
              </a:ln>
              <a:solidFill>
                <a:prstClr val="white"/>
              </a:solidFill>
              <a:effectLst/>
              <a:uLnTx/>
              <a:uFillTx/>
              <a:latin typeface="Verdana"/>
              <a:ea typeface="+mn-ea"/>
              <a:cs typeface="+mn-cs"/>
            </a:endParaRPr>
          </a:p>
        </p:txBody>
      </p:sp>
      <p:sp>
        <p:nvSpPr>
          <p:cNvPr id="459" name="Arrow: Right 225">
            <a:extLst>
              <a:ext uri="{FF2B5EF4-FFF2-40B4-BE49-F238E27FC236}">
                <a16:creationId xmlns:a16="http://schemas.microsoft.com/office/drawing/2014/main" id="{183DCBEC-9067-61A8-5173-0197395B56D1}"/>
              </a:ext>
            </a:extLst>
          </p:cNvPr>
          <p:cNvSpPr/>
          <p:nvPr/>
        </p:nvSpPr>
        <p:spPr>
          <a:xfrm>
            <a:off x="10162745" y="2706344"/>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465" name="Flowchart: Magnetic Disk 464">
            <a:extLst>
              <a:ext uri="{FF2B5EF4-FFF2-40B4-BE49-F238E27FC236}">
                <a16:creationId xmlns:a16="http://schemas.microsoft.com/office/drawing/2014/main" id="{1B753FE7-AFD0-7B32-D7DB-48B0432AB13C}"/>
              </a:ext>
            </a:extLst>
          </p:cNvPr>
          <p:cNvSpPr/>
          <p:nvPr/>
        </p:nvSpPr>
        <p:spPr>
          <a:xfrm>
            <a:off x="9715104" y="2409005"/>
            <a:ext cx="130980" cy="78984"/>
          </a:xfrm>
          <a:prstGeom prst="flowChartMagneticDisk">
            <a:avLst/>
          </a:prstGeom>
          <a:solidFill>
            <a:srgbClr val="FE680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7" name="Flowchart: Magnetic Disk 466">
            <a:extLst>
              <a:ext uri="{FF2B5EF4-FFF2-40B4-BE49-F238E27FC236}">
                <a16:creationId xmlns:a16="http://schemas.microsoft.com/office/drawing/2014/main" id="{982C7FC1-DE7E-1ECC-4220-74BC2D2D2C20}"/>
              </a:ext>
            </a:extLst>
          </p:cNvPr>
          <p:cNvSpPr/>
          <p:nvPr/>
        </p:nvSpPr>
        <p:spPr>
          <a:xfrm>
            <a:off x="9715104" y="2676377"/>
            <a:ext cx="130980" cy="78984"/>
          </a:xfrm>
          <a:prstGeom prst="flowChartMagneticDisk">
            <a:avLst/>
          </a:prstGeom>
          <a:solidFill>
            <a:srgbClr val="FE680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 name="Arrow: Right 224">
            <a:extLst>
              <a:ext uri="{FF2B5EF4-FFF2-40B4-BE49-F238E27FC236}">
                <a16:creationId xmlns:a16="http://schemas.microsoft.com/office/drawing/2014/main" id="{EAB8752B-BCA9-1A5E-98B8-FFB55F63E727}"/>
              </a:ext>
            </a:extLst>
          </p:cNvPr>
          <p:cNvSpPr/>
          <p:nvPr/>
        </p:nvSpPr>
        <p:spPr>
          <a:xfrm rot="5400000">
            <a:off x="5453837" y="3977931"/>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88" name="Title 1">
            <a:extLst>
              <a:ext uri="{FF2B5EF4-FFF2-40B4-BE49-F238E27FC236}">
                <a16:creationId xmlns:a16="http://schemas.microsoft.com/office/drawing/2014/main" id="{D9C95003-E533-4754-8999-77800DFBF4EA}"/>
              </a:ext>
            </a:extLst>
          </p:cNvPr>
          <p:cNvSpPr txBox="1">
            <a:spLocks/>
          </p:cNvSpPr>
          <p:nvPr/>
        </p:nvSpPr>
        <p:spPr>
          <a:xfrm>
            <a:off x="397257" y="266348"/>
            <a:ext cx="10789593" cy="46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es-MX"/>
            </a:defPPr>
            <a:lvl1pPr>
              <a:lnSpc>
                <a:spcPct val="100000"/>
              </a:lnSpc>
              <a:spcBef>
                <a:spcPct val="0"/>
              </a:spcBef>
              <a:buFont typeface="Arial" panose="020B0604020202020204" pitchFamily="34" charset="0"/>
              <a:buNone/>
              <a:defRPr b="1">
                <a:latin typeface="Calibri" panose="020F0502020204030204" pitchFamily="34" charset="0"/>
                <a:cs typeface="Calibri Light" panose="020F0302020204030204" pitchFamily="34" charset="0"/>
              </a:defRPr>
            </a:lvl1pPr>
            <a:lvl2pPr>
              <a:lnSpc>
                <a:spcPct val="90000"/>
              </a:lnSpc>
              <a:spcBef>
                <a:spcPts val="500"/>
              </a:spcBef>
              <a:buFont typeface="Arial" panose="020B0604020202020204" pitchFamily="34" charset="0"/>
              <a:buChar char="•"/>
              <a:defRPr sz="2400">
                <a:latin typeface="Calibri" panose="020F0502020204030204" pitchFamily="34" charset="0"/>
              </a:defRPr>
            </a:lvl2pPr>
            <a:lvl3pPr marL="176213" indent="-176213">
              <a:lnSpc>
                <a:spcPct val="90000"/>
              </a:lnSpc>
              <a:spcBef>
                <a:spcPts val="500"/>
              </a:spcBef>
              <a:buFont typeface="Arial" panose="020B0604020202020204" pitchFamily="34" charset="0"/>
              <a:buChar char="•"/>
              <a:defRPr sz="2000">
                <a:latin typeface="Calibri" panose="020F0502020204030204" pitchFamily="34" charset="0"/>
              </a:defRPr>
            </a:lvl3pPr>
            <a:lvl4pPr marL="355600" indent="-176213">
              <a:lnSpc>
                <a:spcPct val="90000"/>
              </a:lnSpc>
              <a:spcBef>
                <a:spcPts val="500"/>
              </a:spcBef>
              <a:buFont typeface="Arial" panose="020B0604020202020204" pitchFamily="34" charset="0"/>
              <a:buChar char="•"/>
              <a:defRPr>
                <a:latin typeface="Calibri" panose="020F0502020204030204" pitchFamily="34" charset="0"/>
              </a:defRPr>
            </a:lvl4pPr>
            <a:lvl5pPr marL="531813" indent="-176213">
              <a:lnSpc>
                <a:spcPct val="90000"/>
              </a:lnSpc>
              <a:spcBef>
                <a:spcPts val="500"/>
              </a:spcBef>
              <a:buFont typeface="Arial" panose="020B0604020202020204" pitchFamily="34" charset="0"/>
              <a:buChar char="•"/>
              <a:defRPr>
                <a:latin typeface="Calibri" panose="020F0502020204030204" pitchFamily="34" charset="0"/>
              </a:defRPr>
            </a:lvl5pPr>
            <a:lvl6pPr marL="989013" indent="-176213" fontAlgn="base">
              <a:lnSpc>
                <a:spcPct val="90000"/>
              </a:lnSpc>
              <a:spcBef>
                <a:spcPts val="500"/>
              </a:spcBef>
              <a:spcAft>
                <a:spcPct val="0"/>
              </a:spcAft>
              <a:buFont typeface="Arial" panose="020B0604020202020204" pitchFamily="34" charset="0"/>
              <a:buChar char="•"/>
              <a:defRPr>
                <a:latin typeface="Calibri" panose="020F0502020204030204" pitchFamily="34" charset="0"/>
              </a:defRPr>
            </a:lvl6pPr>
            <a:lvl7pPr marL="1446213" indent="-176213" fontAlgn="base">
              <a:lnSpc>
                <a:spcPct val="90000"/>
              </a:lnSpc>
              <a:spcBef>
                <a:spcPts val="500"/>
              </a:spcBef>
              <a:spcAft>
                <a:spcPct val="0"/>
              </a:spcAft>
              <a:buFont typeface="Arial" panose="020B0604020202020204" pitchFamily="34" charset="0"/>
              <a:buChar char="•"/>
              <a:defRPr>
                <a:latin typeface="Calibri" panose="020F0502020204030204" pitchFamily="34" charset="0"/>
              </a:defRPr>
            </a:lvl7pPr>
            <a:lvl8pPr marL="1903413" indent="-176213" fontAlgn="base">
              <a:lnSpc>
                <a:spcPct val="90000"/>
              </a:lnSpc>
              <a:spcBef>
                <a:spcPts val="500"/>
              </a:spcBef>
              <a:spcAft>
                <a:spcPct val="0"/>
              </a:spcAft>
              <a:buFont typeface="Arial" panose="020B0604020202020204" pitchFamily="34" charset="0"/>
              <a:buChar char="•"/>
              <a:defRPr>
                <a:latin typeface="Calibri" panose="020F0502020204030204" pitchFamily="34" charset="0"/>
              </a:defRPr>
            </a:lvl8pPr>
            <a:lvl9pPr marL="2360613" indent="-176213" fontAlgn="base">
              <a:lnSpc>
                <a:spcPct val="90000"/>
              </a:lnSpc>
              <a:spcBef>
                <a:spcPts val="500"/>
              </a:spcBef>
              <a:spcAft>
                <a:spcPct val="0"/>
              </a:spcAft>
              <a:buFont typeface="Arial" panose="020B0604020202020204" pitchFamily="34" charset="0"/>
              <a:buChar char="•"/>
              <a:defRPr>
                <a:latin typeface="Calibri" panose="020F0502020204030204" pitchFamily="34" charset="0"/>
              </a:defRPr>
            </a:lvl9pPr>
          </a:lstStyle>
          <a:p>
            <a:pPr lvl="0">
              <a:defRPr/>
            </a:pPr>
            <a:r>
              <a:rPr lang="es-MX">
                <a:solidFill>
                  <a:schemeClr val="bg1"/>
                </a:solidFill>
              </a:rPr>
              <a:t>Arquitectura de datos TOBE</a:t>
            </a:r>
            <a:endParaRPr kumimoji="0" lang="es-MX" sz="1800" b="1" i="0" u="none" strike="noStrike" kern="1200" cap="none" spc="0" normalizeH="0" baseline="0" noProof="0">
              <a:ln>
                <a:noFill/>
              </a:ln>
              <a:solidFill>
                <a:schemeClr val="bg1"/>
              </a:solidFill>
              <a:effectLst/>
              <a:uLnTx/>
              <a:uFillTx/>
              <a:latin typeface="Calibri" panose="020F0502020204030204" pitchFamily="34" charset="0"/>
              <a:ea typeface="+mn-ea"/>
              <a:cs typeface="Calibri Light" panose="020F0302020204030204" pitchFamily="34" charset="0"/>
            </a:endParaRPr>
          </a:p>
        </p:txBody>
      </p:sp>
      <p:sp>
        <p:nvSpPr>
          <p:cNvPr id="26" name="Rectangle 25">
            <a:extLst>
              <a:ext uri="{FF2B5EF4-FFF2-40B4-BE49-F238E27FC236}">
                <a16:creationId xmlns:a16="http://schemas.microsoft.com/office/drawing/2014/main" id="{8701F761-2734-271F-8BCA-9C6A1EC75B86}"/>
              </a:ext>
            </a:extLst>
          </p:cNvPr>
          <p:cNvSpPr/>
          <p:nvPr/>
        </p:nvSpPr>
        <p:spPr>
          <a:xfrm rot="5400000">
            <a:off x="6565349" y="5208979"/>
            <a:ext cx="224441" cy="1080000"/>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panose="020F0502020204030204"/>
                <a:ea typeface="+mn-ea"/>
                <a:cs typeface="+mn-cs"/>
              </a:rPr>
              <a:t>Change Data Capture</a:t>
            </a:r>
          </a:p>
        </p:txBody>
      </p:sp>
      <p:sp>
        <p:nvSpPr>
          <p:cNvPr id="2" name="Rectangle 1">
            <a:extLst>
              <a:ext uri="{FF2B5EF4-FFF2-40B4-BE49-F238E27FC236}">
                <a16:creationId xmlns:a16="http://schemas.microsoft.com/office/drawing/2014/main" id="{16B5E264-ABB6-E2BB-319B-06B1684677A6}"/>
              </a:ext>
            </a:extLst>
          </p:cNvPr>
          <p:cNvSpPr/>
          <p:nvPr/>
        </p:nvSpPr>
        <p:spPr bwMode="gray">
          <a:xfrm>
            <a:off x="10640191" y="2822285"/>
            <a:ext cx="803146" cy="214437"/>
          </a:xfrm>
          <a:prstGeom prst="rect">
            <a:avLst/>
          </a:prstGeom>
          <a:solidFill>
            <a:srgbClr val="00B0F0"/>
          </a:solidFill>
          <a:ln w="12700" cap="flat" cmpd="sng" algn="ctr">
            <a:solidFill>
              <a:sysClr val="windowText" lastClr="000000">
                <a:lumMod val="50000"/>
                <a:lumOff val="50000"/>
              </a:sysClr>
            </a:solidFill>
            <a:prstDash val="solid"/>
            <a:headEnd/>
            <a:tailEnd/>
          </a:ln>
          <a:effectLst/>
        </p:spPr>
        <p:txBody>
          <a:bodyPr lIns="0" tIns="0" rIns="0" bIns="0" rtlCol="0" anchor="ctr" anchorCtr="1"/>
          <a:lstStyle/>
          <a:p>
            <a:pPr marL="0" marR="0" lvl="0" indent="0" algn="ctr" defTabSz="1219170" rtl="0" eaLnBrk="0" fontAlgn="auto" latinLnBrk="0" hangingPunct="1">
              <a:lnSpc>
                <a:spcPct val="106000"/>
              </a:lnSpc>
              <a:spcBef>
                <a:spcPts val="0"/>
              </a:spcBef>
              <a:spcAft>
                <a:spcPts val="0"/>
              </a:spcAft>
              <a:buClrTx/>
              <a:buSzTx/>
              <a:buFontTx/>
              <a:buNone/>
              <a:tabLst/>
              <a:defRPr/>
            </a:pPr>
            <a:r>
              <a:rPr kumimoji="0" lang="en-US" sz="6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Other Business</a:t>
            </a:r>
          </a:p>
        </p:txBody>
      </p:sp>
      <p:sp>
        <p:nvSpPr>
          <p:cNvPr id="3" name="Rounded Rectangle 163">
            <a:extLst>
              <a:ext uri="{FF2B5EF4-FFF2-40B4-BE49-F238E27FC236}">
                <a16:creationId xmlns:a16="http://schemas.microsoft.com/office/drawing/2014/main" id="{29B2BFB1-1E26-92CA-17B3-C52134BC4408}"/>
              </a:ext>
            </a:extLst>
          </p:cNvPr>
          <p:cNvSpPr/>
          <p:nvPr/>
        </p:nvSpPr>
        <p:spPr bwMode="auto">
          <a:xfrm>
            <a:off x="10632381" y="2317854"/>
            <a:ext cx="803146" cy="190712"/>
          </a:xfrm>
          <a:prstGeom prst="rect">
            <a:avLst/>
          </a:prstGeom>
          <a:solidFill>
            <a:srgbClr val="00B0F0"/>
          </a:solidFill>
          <a:ln w="12700" cap="flat" cmpd="sng" algn="ctr">
            <a:solidFill>
              <a:sysClr val="windowText" lastClr="000000">
                <a:lumMod val="50000"/>
                <a:lumOff val="50000"/>
              </a:sysClr>
            </a:solidFill>
            <a:prstDash val="solid"/>
            <a:headEnd/>
            <a:tailEnd/>
          </a:ln>
          <a:effectLst/>
        </p:spPr>
        <p:txBody>
          <a:bodyPr wrap="squar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Business Users</a:t>
            </a:r>
          </a:p>
        </p:txBody>
      </p:sp>
      <p:sp>
        <p:nvSpPr>
          <p:cNvPr id="4" name="Rounded Rectangle 165">
            <a:extLst>
              <a:ext uri="{FF2B5EF4-FFF2-40B4-BE49-F238E27FC236}">
                <a16:creationId xmlns:a16="http://schemas.microsoft.com/office/drawing/2014/main" id="{2589AC81-A92C-8A54-5F93-7C4C6BF167DD}"/>
              </a:ext>
            </a:extLst>
          </p:cNvPr>
          <p:cNvSpPr/>
          <p:nvPr/>
        </p:nvSpPr>
        <p:spPr bwMode="auto">
          <a:xfrm>
            <a:off x="10632381" y="2584106"/>
            <a:ext cx="803146" cy="190712"/>
          </a:xfrm>
          <a:prstGeom prst="rect">
            <a:avLst/>
          </a:prstGeom>
          <a:solidFill>
            <a:srgbClr val="00B0F0"/>
          </a:solidFill>
          <a:ln w="12700" cap="flat" cmpd="sng" algn="ctr">
            <a:solidFill>
              <a:sysClr val="windowText" lastClr="000000">
                <a:lumMod val="50000"/>
                <a:lumOff val="50000"/>
              </a:sysClr>
            </a:solidFill>
            <a:prstDash val="solid"/>
            <a:headEnd/>
            <a:tailEnd/>
          </a:ln>
          <a:effectLst/>
        </p:spPr>
        <p:txBody>
          <a:bodyPr wrap="squar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External Users</a:t>
            </a:r>
          </a:p>
        </p:txBody>
      </p:sp>
      <p:sp>
        <p:nvSpPr>
          <p:cNvPr id="5" name="Rounded Rectangle 166">
            <a:extLst>
              <a:ext uri="{FF2B5EF4-FFF2-40B4-BE49-F238E27FC236}">
                <a16:creationId xmlns:a16="http://schemas.microsoft.com/office/drawing/2014/main" id="{48386DAF-94A9-DF5F-FF04-FE73BC0B4C3A}"/>
              </a:ext>
            </a:extLst>
          </p:cNvPr>
          <p:cNvSpPr/>
          <p:nvPr/>
        </p:nvSpPr>
        <p:spPr bwMode="auto">
          <a:xfrm>
            <a:off x="10640191" y="3118973"/>
            <a:ext cx="803146" cy="190712"/>
          </a:xfrm>
          <a:prstGeom prst="rect">
            <a:avLst/>
          </a:prstGeom>
          <a:solidFill>
            <a:srgbClr val="00B0F0"/>
          </a:solidFill>
          <a:ln w="12700" cap="flat" cmpd="sng" algn="ctr">
            <a:solidFill>
              <a:sysClr val="windowText" lastClr="000000">
                <a:lumMod val="50000"/>
                <a:lumOff val="50000"/>
              </a:sysClr>
            </a:solidFill>
            <a:prstDash val="solid"/>
            <a:headEnd/>
            <a:tailEnd/>
          </a:ln>
          <a:effectLst/>
        </p:spPr>
        <p:txBody>
          <a:bodyPr wrap="squar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Data Scientists</a:t>
            </a:r>
          </a:p>
        </p:txBody>
      </p:sp>
      <p:sp>
        <p:nvSpPr>
          <p:cNvPr id="6" name="Rounded Rectangle 159">
            <a:extLst>
              <a:ext uri="{FF2B5EF4-FFF2-40B4-BE49-F238E27FC236}">
                <a16:creationId xmlns:a16="http://schemas.microsoft.com/office/drawing/2014/main" id="{9F78E7B1-2943-8E77-FB89-947954318EE3}"/>
              </a:ext>
            </a:extLst>
          </p:cNvPr>
          <p:cNvSpPr/>
          <p:nvPr/>
        </p:nvSpPr>
        <p:spPr bwMode="auto">
          <a:xfrm>
            <a:off x="9014752" y="2887235"/>
            <a:ext cx="892385" cy="350053"/>
          </a:xfrm>
          <a:prstGeom prst="rect">
            <a:avLst/>
          </a:prstGeom>
          <a:solidFill>
            <a:srgbClr val="54D0FF"/>
          </a:solidFill>
          <a:ln w="12700" cap="flat" cmpd="sng" algn="ctr">
            <a:solidFill>
              <a:sysClr val="windowText" lastClr="000000">
                <a:lumMod val="50000"/>
                <a:lumOff val="50000"/>
              </a:sysClr>
            </a:solidFill>
            <a:prstDash val="solid"/>
            <a:headEnd/>
            <a:tailEnd/>
          </a:ln>
          <a:effectLst/>
        </p:spPr>
        <p:txBody>
          <a:bodyPr wrap="square" lIns="0" tIns="0" rIns="0" bIns="0" anchor="ct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Advanced Analytics / Machine Learning</a:t>
            </a:r>
          </a:p>
        </p:txBody>
      </p:sp>
      <p:sp>
        <p:nvSpPr>
          <p:cNvPr id="7" name="Rounded Rectangle 18">
            <a:extLst>
              <a:ext uri="{FF2B5EF4-FFF2-40B4-BE49-F238E27FC236}">
                <a16:creationId xmlns:a16="http://schemas.microsoft.com/office/drawing/2014/main" id="{69F9F405-9862-039F-2991-CC0068C82186}"/>
              </a:ext>
            </a:extLst>
          </p:cNvPr>
          <p:cNvSpPr/>
          <p:nvPr/>
        </p:nvSpPr>
        <p:spPr bwMode="auto">
          <a:xfrm>
            <a:off x="7303669" y="5166937"/>
            <a:ext cx="914400" cy="611220"/>
          </a:xfrm>
          <a:prstGeom prst="rect">
            <a:avLst/>
          </a:prstGeom>
          <a:solidFill>
            <a:srgbClr val="00B0F0"/>
          </a:solidFill>
          <a:ln w="635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1219170" rtl="0" eaLnBrk="1" fontAlgn="base" latinLnBrk="0" hangingPunct="1">
              <a:lnSpc>
                <a:spcPct val="100000"/>
              </a:lnSpc>
              <a:spcBef>
                <a:spcPct val="5000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Calibri" panose="020F0502020204030204"/>
                <a:ea typeface="Open Sans" panose="020B0606030504020204" pitchFamily="34" charset="0"/>
                <a:cs typeface="Open Sans" panose="020B0606030504020204" pitchFamily="34" charset="0"/>
              </a:rPr>
              <a:t>Finance</a:t>
            </a:r>
          </a:p>
          <a:p>
            <a:pPr marL="0" marR="0" lvl="0" indent="0" algn="ctr" defTabSz="1219170" rtl="0" eaLnBrk="1" fontAlgn="base" latinLnBrk="0" hangingPunct="1">
              <a:lnSpc>
                <a:spcPct val="100000"/>
              </a:lnSpc>
              <a:spcBef>
                <a:spcPct val="5000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Calibri" panose="020F0502020204030204"/>
                <a:ea typeface="Open Sans" panose="020B0606030504020204" pitchFamily="34" charset="0"/>
                <a:cs typeface="Open Sans" panose="020B0606030504020204" pitchFamily="34" charset="0"/>
              </a:rPr>
              <a:t>Data Domain</a:t>
            </a:r>
          </a:p>
        </p:txBody>
      </p:sp>
      <p:sp>
        <p:nvSpPr>
          <p:cNvPr id="15" name="Arrow: Right 224">
            <a:extLst>
              <a:ext uri="{FF2B5EF4-FFF2-40B4-BE49-F238E27FC236}">
                <a16:creationId xmlns:a16="http://schemas.microsoft.com/office/drawing/2014/main" id="{20964BD1-6687-2484-334C-77DDC735F5DA}"/>
              </a:ext>
            </a:extLst>
          </p:cNvPr>
          <p:cNvSpPr/>
          <p:nvPr/>
        </p:nvSpPr>
        <p:spPr>
          <a:xfrm rot="5400000">
            <a:off x="6073863" y="4431875"/>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EB831D2D-0BF7-29B3-65C2-882B04175592}"/>
              </a:ext>
            </a:extLst>
          </p:cNvPr>
          <p:cNvSpPr/>
          <p:nvPr/>
        </p:nvSpPr>
        <p:spPr bwMode="auto">
          <a:xfrm>
            <a:off x="6378425" y="2243002"/>
            <a:ext cx="2033462" cy="167926"/>
          </a:xfrm>
          <a:prstGeom prst="rect">
            <a:avLst/>
          </a:prstGeom>
          <a:solidFill>
            <a:srgbClr val="00B0F0"/>
          </a:solidFill>
          <a:ln w="635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1219170" rtl="0" eaLnBrk="1" fontAlgn="base" latinLnBrk="0" hangingPunct="1">
              <a:lnSpc>
                <a:spcPct val="100000"/>
              </a:lnSpc>
              <a:spcBef>
                <a:spcPct val="50000"/>
              </a:spcBef>
              <a:spcAft>
                <a:spcPct val="0"/>
              </a:spcAft>
              <a:buClrTx/>
              <a:buSzTx/>
              <a:buFontTx/>
              <a:buNone/>
              <a:tabLst/>
              <a:defRPr/>
            </a:pPr>
            <a:r>
              <a:rPr kumimoji="0" lang="es-MX" sz="1000" b="1" i="0" u="none" strike="noStrike" kern="0" cap="none" spc="0" normalizeH="0" baseline="0" noProof="0">
                <a:ln>
                  <a:noFill/>
                </a:ln>
                <a:solidFill>
                  <a:srgbClr val="FFFFFF"/>
                </a:solidFill>
                <a:effectLst/>
                <a:uLnTx/>
                <a:uFillTx/>
                <a:latin typeface="Calibri" panose="020F0502020204030204"/>
                <a:ea typeface="Open Sans" panose="020B0606030504020204" pitchFamily="34" charset="0"/>
                <a:cs typeface="Open Sans" panose="020B0606030504020204" pitchFamily="34" charset="0"/>
              </a:rPr>
              <a:t>Data Lake</a:t>
            </a:r>
          </a:p>
        </p:txBody>
      </p:sp>
      <p:sp>
        <p:nvSpPr>
          <p:cNvPr id="46" name="Arrow: Right 224">
            <a:extLst>
              <a:ext uri="{FF2B5EF4-FFF2-40B4-BE49-F238E27FC236}">
                <a16:creationId xmlns:a16="http://schemas.microsoft.com/office/drawing/2014/main" id="{267249BA-53D9-50AD-A6EE-B771825C8DFB}"/>
              </a:ext>
            </a:extLst>
          </p:cNvPr>
          <p:cNvSpPr/>
          <p:nvPr/>
        </p:nvSpPr>
        <p:spPr>
          <a:xfrm flipH="1">
            <a:off x="1744201" y="4983726"/>
            <a:ext cx="174512"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479" name="Arrow: Right 224">
            <a:extLst>
              <a:ext uri="{FF2B5EF4-FFF2-40B4-BE49-F238E27FC236}">
                <a16:creationId xmlns:a16="http://schemas.microsoft.com/office/drawing/2014/main" id="{B5358747-01A2-C1D3-0AED-FA8167094EAE}"/>
              </a:ext>
            </a:extLst>
          </p:cNvPr>
          <p:cNvSpPr/>
          <p:nvPr/>
        </p:nvSpPr>
        <p:spPr>
          <a:xfrm rot="16200000">
            <a:off x="6736407" y="4415819"/>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484" name="Arrow: Right 224">
            <a:extLst>
              <a:ext uri="{FF2B5EF4-FFF2-40B4-BE49-F238E27FC236}">
                <a16:creationId xmlns:a16="http://schemas.microsoft.com/office/drawing/2014/main" id="{8B3C7123-3909-EFA4-A94B-39F030B438B5}"/>
              </a:ext>
            </a:extLst>
          </p:cNvPr>
          <p:cNvSpPr/>
          <p:nvPr/>
        </p:nvSpPr>
        <p:spPr>
          <a:xfrm>
            <a:off x="1800357" y="2948601"/>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485" name="Arrow: Right 224">
            <a:extLst>
              <a:ext uri="{FF2B5EF4-FFF2-40B4-BE49-F238E27FC236}">
                <a16:creationId xmlns:a16="http://schemas.microsoft.com/office/drawing/2014/main" id="{0494F14F-12BA-FDEA-363A-03C09DF5EAF7}"/>
              </a:ext>
            </a:extLst>
          </p:cNvPr>
          <p:cNvSpPr/>
          <p:nvPr/>
        </p:nvSpPr>
        <p:spPr>
          <a:xfrm flipH="1">
            <a:off x="1776321" y="2402219"/>
            <a:ext cx="174512"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487" name="Rounded Rectangle 23">
            <a:extLst>
              <a:ext uri="{FF2B5EF4-FFF2-40B4-BE49-F238E27FC236}">
                <a16:creationId xmlns:a16="http://schemas.microsoft.com/office/drawing/2014/main" id="{660AF01F-FAF0-4A20-9BA7-AF664EA54618}"/>
              </a:ext>
            </a:extLst>
          </p:cNvPr>
          <p:cNvSpPr/>
          <p:nvPr/>
        </p:nvSpPr>
        <p:spPr bwMode="auto">
          <a:xfrm>
            <a:off x="4776622" y="1879155"/>
            <a:ext cx="1256031" cy="2080445"/>
          </a:xfrm>
          <a:prstGeom prst="rect">
            <a:avLst/>
          </a:prstGeom>
          <a:solidFill>
            <a:sysClr val="window" lastClr="FFFFFF"/>
          </a:solidFill>
          <a:ln w="19050" cap="flat" cmpd="sng" algn="ctr">
            <a:solidFill>
              <a:srgbClr val="7F7F7F"/>
            </a:solidFill>
            <a:prstDash val="solid"/>
            <a:headEnd/>
            <a:tailEnd/>
          </a:ln>
          <a:effectLst/>
        </p:spPr>
        <p:txBody>
          <a:bodyPr wrap="square" lIns="9144" tIns="45719" rIns="9144" bIns="9144"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a:ln>
                <a:noFill/>
              </a:ln>
              <a:solidFill>
                <a:prstClr val="black"/>
              </a:solidFill>
              <a:effectLst/>
              <a:uLnTx/>
              <a:uFillTx/>
              <a:latin typeface="Verdana"/>
              <a:ea typeface="+mn-ea"/>
              <a:cs typeface="+mn-cs"/>
            </a:endParaRPr>
          </a:p>
        </p:txBody>
      </p:sp>
      <p:sp>
        <p:nvSpPr>
          <p:cNvPr id="490" name="Rectangle 489">
            <a:extLst>
              <a:ext uri="{FF2B5EF4-FFF2-40B4-BE49-F238E27FC236}">
                <a16:creationId xmlns:a16="http://schemas.microsoft.com/office/drawing/2014/main" id="{C5B2FE78-8310-9256-6177-F60C7ACC9AEB}"/>
              </a:ext>
            </a:extLst>
          </p:cNvPr>
          <p:cNvSpPr/>
          <p:nvPr/>
        </p:nvSpPr>
        <p:spPr bwMode="auto">
          <a:xfrm>
            <a:off x="4776622" y="1489611"/>
            <a:ext cx="1256031" cy="295464"/>
          </a:xfrm>
          <a:prstGeom prst="rect">
            <a:avLst/>
          </a:prstGeom>
          <a:solidFill>
            <a:schemeClr val="bg1"/>
          </a:solidFill>
          <a:ln w="19050" cap="flat" cmpd="sng" algn="ctr">
            <a:solidFill>
              <a:schemeClr val="accent5"/>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70" fontAlgn="base">
              <a:spcBef>
                <a:spcPct val="50000"/>
              </a:spcBef>
              <a:spcAft>
                <a:spcPct val="0"/>
              </a:spcAft>
            </a:pPr>
            <a:r>
              <a:rPr lang="es-MX" sz="900" b="1" kern="0">
                <a:latin typeface="Open Sans" panose="020B0606030504020204" pitchFamily="34" charset="0"/>
                <a:ea typeface="Open Sans" panose="020B0606030504020204" pitchFamily="34" charset="0"/>
                <a:cs typeface="Open Sans" panose="020B0606030504020204" pitchFamily="34" charset="0"/>
              </a:rPr>
              <a:t>Central ERP</a:t>
            </a:r>
          </a:p>
        </p:txBody>
      </p:sp>
      <p:sp>
        <p:nvSpPr>
          <p:cNvPr id="500" name="Arrow: Right 204">
            <a:extLst>
              <a:ext uri="{FF2B5EF4-FFF2-40B4-BE49-F238E27FC236}">
                <a16:creationId xmlns:a16="http://schemas.microsoft.com/office/drawing/2014/main" id="{BF2BCF84-6648-7240-2C81-26B4F3223EDD}"/>
              </a:ext>
            </a:extLst>
          </p:cNvPr>
          <p:cNvSpPr/>
          <p:nvPr/>
        </p:nvSpPr>
        <p:spPr>
          <a:xfrm>
            <a:off x="4595785" y="2705891"/>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505" name="Rectangle 504">
            <a:extLst>
              <a:ext uri="{FF2B5EF4-FFF2-40B4-BE49-F238E27FC236}">
                <a16:creationId xmlns:a16="http://schemas.microsoft.com/office/drawing/2014/main" id="{08739A7F-9436-7568-7795-43334346CF78}"/>
              </a:ext>
            </a:extLst>
          </p:cNvPr>
          <p:cNvSpPr/>
          <p:nvPr/>
        </p:nvSpPr>
        <p:spPr>
          <a:xfrm>
            <a:off x="4889366" y="1945878"/>
            <a:ext cx="1027391" cy="1965329"/>
          </a:xfrm>
          <a:prstGeom prst="rect">
            <a:avLst/>
          </a:prstGeom>
          <a:solidFill>
            <a:srgbClr val="54D0FF"/>
          </a:solidFill>
        </p:spPr>
        <p:txBody>
          <a:bodyPr/>
          <a:lstStyle/>
          <a:p>
            <a:pPr marL="0" marR="0" lvl="0" indent="0" algn="ctr" defTabSz="609556"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000000"/>
                </a:solidFill>
                <a:effectLst/>
                <a:uLnTx/>
                <a:uFillTx/>
                <a:latin typeface="Calibri" panose="020F0502020204030204"/>
                <a:ea typeface="+mn-ea"/>
                <a:cs typeface="+mn-cs"/>
              </a:rPr>
              <a:t>ERP Cloud </a:t>
            </a:r>
          </a:p>
        </p:txBody>
      </p:sp>
      <p:sp>
        <p:nvSpPr>
          <p:cNvPr id="506" name="Rectangle 505">
            <a:extLst>
              <a:ext uri="{FF2B5EF4-FFF2-40B4-BE49-F238E27FC236}">
                <a16:creationId xmlns:a16="http://schemas.microsoft.com/office/drawing/2014/main" id="{F88128A0-D1AC-F16E-16B0-3993123C0977}"/>
              </a:ext>
            </a:extLst>
          </p:cNvPr>
          <p:cNvSpPr/>
          <p:nvPr/>
        </p:nvSpPr>
        <p:spPr>
          <a:xfrm>
            <a:off x="4940158" y="2174103"/>
            <a:ext cx="905636" cy="244232"/>
          </a:xfrm>
          <a:prstGeom prst="rect">
            <a:avLst/>
          </a:prstGeom>
          <a:solidFill>
            <a:srgbClr val="FFE5B5"/>
          </a:solidFill>
          <a:ln w="6350" cap="flat" cmpd="sng" algn="ctr">
            <a:solidFill>
              <a:sysClr val="window" lastClr="FFFFFF">
                <a:lumMod val="50000"/>
              </a:sysClr>
            </a:solidFill>
            <a:prstDash val="solid"/>
            <a:miter lim="800000"/>
          </a:ln>
          <a:effectLst/>
        </p:spPr>
        <p:txBody>
          <a:bodyPr lIns="31173" tIns="31173" rIns="31173" bIns="31173" anchor="ctr"/>
          <a:lstStyle/>
          <a:p>
            <a:pPr marL="0" marR="0" lvl="0" indent="0" algn="ctr" defTabSz="60955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Calibri" panose="020F0502020204030204"/>
                <a:ea typeface="+mn-ea"/>
                <a:cs typeface="+mn-cs"/>
              </a:rPr>
              <a:t>Finance</a:t>
            </a:r>
          </a:p>
        </p:txBody>
      </p:sp>
      <p:sp>
        <p:nvSpPr>
          <p:cNvPr id="507" name="Rectangle 506">
            <a:extLst>
              <a:ext uri="{FF2B5EF4-FFF2-40B4-BE49-F238E27FC236}">
                <a16:creationId xmlns:a16="http://schemas.microsoft.com/office/drawing/2014/main" id="{EF95E4D2-C95B-FB9F-5B4B-8ADCD4E679DF}"/>
              </a:ext>
            </a:extLst>
          </p:cNvPr>
          <p:cNvSpPr/>
          <p:nvPr/>
        </p:nvSpPr>
        <p:spPr>
          <a:xfrm>
            <a:off x="4940158" y="2404290"/>
            <a:ext cx="905636" cy="244231"/>
          </a:xfrm>
          <a:prstGeom prst="rect">
            <a:avLst/>
          </a:prstGeom>
          <a:solidFill>
            <a:srgbClr val="FFE5B5"/>
          </a:solidFill>
          <a:ln w="6350" cap="flat" cmpd="sng" algn="ctr">
            <a:solidFill>
              <a:sysClr val="window" lastClr="FFFFFF">
                <a:lumMod val="50000"/>
              </a:sysClr>
            </a:solidFill>
            <a:prstDash val="solid"/>
            <a:miter lim="800000"/>
          </a:ln>
          <a:effectLst/>
        </p:spPr>
        <p:txBody>
          <a:bodyPr lIns="31173" tIns="31173" rIns="31173" bIns="31173" anchor="ctr"/>
          <a:lstStyle/>
          <a:p>
            <a:pPr marL="0" marR="0" lvl="0" indent="0" algn="ctr" defTabSz="60955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Calibri" panose="020F0502020204030204"/>
                <a:ea typeface="+mn-ea"/>
                <a:cs typeface="+mn-cs"/>
              </a:rPr>
              <a:t>Fixed Assets</a:t>
            </a:r>
          </a:p>
        </p:txBody>
      </p:sp>
      <p:sp>
        <p:nvSpPr>
          <p:cNvPr id="508" name="Rectangle 507">
            <a:extLst>
              <a:ext uri="{FF2B5EF4-FFF2-40B4-BE49-F238E27FC236}">
                <a16:creationId xmlns:a16="http://schemas.microsoft.com/office/drawing/2014/main" id="{EA601DC7-3564-385F-5A7C-3C040B36FBB7}"/>
              </a:ext>
            </a:extLst>
          </p:cNvPr>
          <p:cNvSpPr/>
          <p:nvPr/>
        </p:nvSpPr>
        <p:spPr>
          <a:xfrm>
            <a:off x="4940158" y="2639240"/>
            <a:ext cx="905636" cy="244231"/>
          </a:xfrm>
          <a:prstGeom prst="rect">
            <a:avLst/>
          </a:prstGeom>
          <a:solidFill>
            <a:srgbClr val="FFE5B5"/>
          </a:solidFill>
          <a:ln w="6350" cap="flat" cmpd="sng" algn="ctr">
            <a:solidFill>
              <a:sysClr val="window" lastClr="FFFFFF">
                <a:lumMod val="50000"/>
              </a:sysClr>
            </a:solidFill>
            <a:prstDash val="solid"/>
            <a:miter lim="800000"/>
          </a:ln>
          <a:effectLst/>
        </p:spPr>
        <p:txBody>
          <a:bodyPr lIns="31173" tIns="31173" rIns="31173" bIns="31173" anchor="ctr"/>
          <a:lstStyle/>
          <a:p>
            <a:pPr marL="0" marR="0" lvl="0" indent="0" algn="ctr" defTabSz="60955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Calibri" panose="020F0502020204030204"/>
                <a:ea typeface="+mn-ea"/>
                <a:cs typeface="+mn-cs"/>
              </a:rPr>
              <a:t>Advance Treasury</a:t>
            </a:r>
          </a:p>
        </p:txBody>
      </p:sp>
      <p:sp>
        <p:nvSpPr>
          <p:cNvPr id="509" name="Rectangle 508">
            <a:extLst>
              <a:ext uri="{FF2B5EF4-FFF2-40B4-BE49-F238E27FC236}">
                <a16:creationId xmlns:a16="http://schemas.microsoft.com/office/drawing/2014/main" id="{A2EE021D-C246-B6BA-A378-9A5F40A2E546}"/>
              </a:ext>
            </a:extLst>
          </p:cNvPr>
          <p:cNvSpPr/>
          <p:nvPr/>
        </p:nvSpPr>
        <p:spPr>
          <a:xfrm>
            <a:off x="4940158" y="2874190"/>
            <a:ext cx="905636" cy="244231"/>
          </a:xfrm>
          <a:prstGeom prst="rect">
            <a:avLst/>
          </a:prstGeom>
          <a:solidFill>
            <a:srgbClr val="FFE5B5"/>
          </a:solidFill>
          <a:ln w="6350" cap="flat" cmpd="sng" algn="ctr">
            <a:solidFill>
              <a:sysClr val="window" lastClr="FFFFFF">
                <a:lumMod val="50000"/>
              </a:sysClr>
            </a:solidFill>
            <a:prstDash val="solid"/>
            <a:miter lim="800000"/>
          </a:ln>
          <a:effectLst/>
        </p:spPr>
        <p:txBody>
          <a:bodyPr lIns="31173" tIns="31173" rIns="31173" bIns="31173"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a:ln>
                  <a:noFill/>
                </a:ln>
                <a:solidFill>
                  <a:prstClr val="black"/>
                </a:solidFill>
                <a:effectLst/>
                <a:uLnTx/>
                <a:uFillTx/>
                <a:latin typeface="Calibri" panose="020F0502020204030204"/>
                <a:ea typeface="+mn-ea"/>
                <a:cs typeface="+mn-cs"/>
              </a:rPr>
              <a:t>Financial Planning</a:t>
            </a:r>
          </a:p>
        </p:txBody>
      </p:sp>
      <p:sp>
        <p:nvSpPr>
          <p:cNvPr id="510" name="Rectangle 509">
            <a:extLst>
              <a:ext uri="{FF2B5EF4-FFF2-40B4-BE49-F238E27FC236}">
                <a16:creationId xmlns:a16="http://schemas.microsoft.com/office/drawing/2014/main" id="{EFC5122D-9CFC-1799-181E-546D150470F4}"/>
              </a:ext>
            </a:extLst>
          </p:cNvPr>
          <p:cNvSpPr/>
          <p:nvPr/>
        </p:nvSpPr>
        <p:spPr>
          <a:xfrm>
            <a:off x="4942848" y="3111292"/>
            <a:ext cx="905636" cy="246041"/>
          </a:xfrm>
          <a:prstGeom prst="rect">
            <a:avLst/>
          </a:prstGeom>
          <a:solidFill>
            <a:srgbClr val="FFE5B5"/>
          </a:solidFill>
          <a:ln w="6350" cap="flat" cmpd="sng" algn="ctr">
            <a:solidFill>
              <a:sysClr val="window" lastClr="FFFFFF">
                <a:lumMod val="50000"/>
              </a:sysClr>
            </a:solidFill>
            <a:prstDash val="solid"/>
            <a:miter lim="800000"/>
          </a:ln>
          <a:effectLst/>
        </p:spPr>
        <p:txBody>
          <a:bodyPr lIns="31173" tIns="31173" rIns="31173" bIns="31173" anchor="ctr"/>
          <a:lstStyle/>
          <a:p>
            <a:pPr marL="0" marR="0" lvl="0" indent="0" algn="ctr" defTabSz="609556" rtl="0" eaLnBrk="1" fontAlgn="auto" latinLnBrk="0" hangingPunct="1">
              <a:lnSpc>
                <a:spcPct val="100000"/>
              </a:lnSpc>
              <a:spcBef>
                <a:spcPts val="0"/>
              </a:spcBef>
              <a:spcAft>
                <a:spcPts val="0"/>
              </a:spcAft>
              <a:buClrTx/>
              <a:buSzTx/>
              <a:buFontTx/>
              <a:buNone/>
              <a:tabLst/>
              <a:defRPr/>
            </a:pPr>
            <a:r>
              <a:rPr kumimoji="0" lang="es" sz="700" b="0" i="0" u="none" strike="noStrike" kern="0" cap="none" spc="0" normalizeH="0" baseline="0" noProof="0">
                <a:ln>
                  <a:noFill/>
                </a:ln>
                <a:solidFill>
                  <a:prstClr val="black"/>
                </a:solidFill>
                <a:effectLst/>
                <a:uLnTx/>
                <a:uFillTx/>
                <a:latin typeface="Calibri" panose="020F0502020204030204"/>
                <a:ea typeface="+mn-ea"/>
                <a:cs typeface="+mn-cs"/>
              </a:rPr>
              <a:t>Indirect Purchasing</a:t>
            </a:r>
          </a:p>
        </p:txBody>
      </p:sp>
      <p:sp>
        <p:nvSpPr>
          <p:cNvPr id="511" name="Rectangle 510">
            <a:extLst>
              <a:ext uri="{FF2B5EF4-FFF2-40B4-BE49-F238E27FC236}">
                <a16:creationId xmlns:a16="http://schemas.microsoft.com/office/drawing/2014/main" id="{00CC7808-B12E-AB14-7A4F-A51B8A562E5C}"/>
              </a:ext>
            </a:extLst>
          </p:cNvPr>
          <p:cNvSpPr/>
          <p:nvPr/>
        </p:nvSpPr>
        <p:spPr>
          <a:xfrm>
            <a:off x="4942848" y="3343290"/>
            <a:ext cx="905636" cy="244232"/>
          </a:xfrm>
          <a:prstGeom prst="rect">
            <a:avLst/>
          </a:prstGeom>
          <a:solidFill>
            <a:srgbClr val="FFE5B5"/>
          </a:solidFill>
          <a:ln w="6350" cap="flat" cmpd="sng" algn="ctr">
            <a:solidFill>
              <a:sysClr val="window" lastClr="FFFFFF">
                <a:lumMod val="50000"/>
              </a:sysClr>
            </a:solidFill>
            <a:prstDash val="solid"/>
            <a:miter lim="800000"/>
          </a:ln>
          <a:effectLst/>
        </p:spPr>
        <p:txBody>
          <a:bodyPr lIns="31173" tIns="31173" rIns="31173" bIns="31173" anchor="ctr"/>
          <a:lstStyle/>
          <a:p>
            <a:pPr marL="0" marR="0" lvl="0" indent="0" algn="ctr" defTabSz="60955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Calibri" panose="020F0502020204030204"/>
                <a:ea typeface="+mn-ea"/>
                <a:cs typeface="+mn-cs"/>
              </a:rPr>
              <a:t>Accounting Receivables</a:t>
            </a:r>
          </a:p>
        </p:txBody>
      </p:sp>
      <p:sp>
        <p:nvSpPr>
          <p:cNvPr id="64" name="Rectangle 63">
            <a:extLst>
              <a:ext uri="{FF2B5EF4-FFF2-40B4-BE49-F238E27FC236}">
                <a16:creationId xmlns:a16="http://schemas.microsoft.com/office/drawing/2014/main" id="{B23B5D07-872C-7249-F1E6-1FCEBB627E57}"/>
              </a:ext>
            </a:extLst>
          </p:cNvPr>
          <p:cNvSpPr/>
          <p:nvPr/>
        </p:nvSpPr>
        <p:spPr>
          <a:xfrm>
            <a:off x="4942848" y="3578240"/>
            <a:ext cx="905636" cy="244232"/>
          </a:xfrm>
          <a:prstGeom prst="rect">
            <a:avLst/>
          </a:prstGeom>
          <a:solidFill>
            <a:srgbClr val="FFE5B5"/>
          </a:solidFill>
          <a:ln w="6350" cap="flat" cmpd="sng" algn="ctr">
            <a:solidFill>
              <a:sysClr val="window" lastClr="FFFFFF">
                <a:lumMod val="50000"/>
              </a:sysClr>
            </a:solidFill>
            <a:prstDash val="solid"/>
            <a:miter lim="800000"/>
          </a:ln>
          <a:effectLst/>
        </p:spPr>
        <p:txBody>
          <a:bodyPr lIns="31173" tIns="31173" rIns="31173" bIns="31173" anchor="ctr"/>
          <a:lstStyle/>
          <a:p>
            <a:pPr marL="0" marR="0" lvl="0" indent="0" algn="ctr" defTabSz="60955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Calibri" panose="020F0502020204030204"/>
                <a:ea typeface="+mn-ea"/>
                <a:cs typeface="+mn-cs"/>
              </a:rPr>
              <a:t>Accounting Payables</a:t>
            </a:r>
          </a:p>
        </p:txBody>
      </p:sp>
      <p:sp>
        <p:nvSpPr>
          <p:cNvPr id="65" name="Arrow: Right 224">
            <a:extLst>
              <a:ext uri="{FF2B5EF4-FFF2-40B4-BE49-F238E27FC236}">
                <a16:creationId xmlns:a16="http://schemas.microsoft.com/office/drawing/2014/main" id="{6BAE68BB-C1E0-EA96-BBA3-704232F88CB7}"/>
              </a:ext>
            </a:extLst>
          </p:cNvPr>
          <p:cNvSpPr/>
          <p:nvPr/>
        </p:nvSpPr>
        <p:spPr>
          <a:xfrm rot="16200000">
            <a:off x="5100351" y="3973413"/>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70" name="Arrow: Right 224">
            <a:extLst>
              <a:ext uri="{FF2B5EF4-FFF2-40B4-BE49-F238E27FC236}">
                <a16:creationId xmlns:a16="http://schemas.microsoft.com/office/drawing/2014/main" id="{04711A4A-8185-7F96-714B-67F0B08EB6B1}"/>
              </a:ext>
            </a:extLst>
          </p:cNvPr>
          <p:cNvSpPr/>
          <p:nvPr/>
        </p:nvSpPr>
        <p:spPr>
          <a:xfrm rot="5400000">
            <a:off x="7732937" y="3956979"/>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71" name="Arrow: Right 224">
            <a:extLst>
              <a:ext uri="{FF2B5EF4-FFF2-40B4-BE49-F238E27FC236}">
                <a16:creationId xmlns:a16="http://schemas.microsoft.com/office/drawing/2014/main" id="{1E25CE08-9F20-17BF-754C-1ECBEDE77E1C}"/>
              </a:ext>
            </a:extLst>
          </p:cNvPr>
          <p:cNvSpPr/>
          <p:nvPr/>
        </p:nvSpPr>
        <p:spPr>
          <a:xfrm rot="16200000">
            <a:off x="6828847" y="3952461"/>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72" name="Arrow: Right 204">
            <a:extLst>
              <a:ext uri="{FF2B5EF4-FFF2-40B4-BE49-F238E27FC236}">
                <a16:creationId xmlns:a16="http://schemas.microsoft.com/office/drawing/2014/main" id="{AE93A977-1EA6-DB6F-945B-E6DBDCA0D06B}"/>
              </a:ext>
            </a:extLst>
          </p:cNvPr>
          <p:cNvSpPr/>
          <p:nvPr/>
        </p:nvSpPr>
        <p:spPr>
          <a:xfrm>
            <a:off x="6064416" y="2721149"/>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FD639E30-0FB4-26E5-7113-7D31E1EC0D4C}"/>
              </a:ext>
            </a:extLst>
          </p:cNvPr>
          <p:cNvSpPr/>
          <p:nvPr/>
        </p:nvSpPr>
        <p:spPr>
          <a:xfrm rot="5400000">
            <a:off x="3197010" y="2947936"/>
            <a:ext cx="159270" cy="2383035"/>
          </a:xfrm>
          <a:prstGeom prst="rect">
            <a:avLst/>
          </a:prstGeom>
          <a:solidFill>
            <a:srgbClr val="54D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000" b="1" i="0" u="none" strike="noStrike" kern="1200" cap="none" spc="0" normalizeH="0" baseline="0" noProof="0">
                <a:ln>
                  <a:noFill/>
                </a:ln>
                <a:solidFill>
                  <a:prstClr val="black"/>
                </a:solidFill>
                <a:effectLst/>
                <a:uLnTx/>
                <a:uFillTx/>
                <a:latin typeface="Calibri" panose="020F0502020204030204"/>
                <a:ea typeface="Calibri"/>
                <a:cs typeface="Calibri"/>
              </a:rPr>
              <a:t>Master Data</a:t>
            </a:r>
          </a:p>
        </p:txBody>
      </p:sp>
      <p:sp>
        <p:nvSpPr>
          <p:cNvPr id="20" name="Rectangle 19">
            <a:extLst>
              <a:ext uri="{FF2B5EF4-FFF2-40B4-BE49-F238E27FC236}">
                <a16:creationId xmlns:a16="http://schemas.microsoft.com/office/drawing/2014/main" id="{E40F38D3-FEE3-8C5D-6DA1-770812A1F47B}"/>
              </a:ext>
            </a:extLst>
          </p:cNvPr>
          <p:cNvSpPr/>
          <p:nvPr/>
        </p:nvSpPr>
        <p:spPr>
          <a:xfrm rot="5400000">
            <a:off x="3220671" y="945523"/>
            <a:ext cx="162321" cy="2332665"/>
          </a:xfrm>
          <a:prstGeom prst="rect">
            <a:avLst/>
          </a:prstGeom>
          <a:solidFill>
            <a:srgbClr val="54D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Calibri"/>
              </a:rPr>
              <a:t>Transactional</a:t>
            </a:r>
            <a:r>
              <a:rPr kumimoji="0" lang="es-PE" sz="1000" b="1" i="0" u="none" strike="noStrike" kern="1200" cap="none" spc="0" normalizeH="0" baseline="0" noProof="0">
                <a:ln>
                  <a:noFill/>
                </a:ln>
                <a:solidFill>
                  <a:prstClr val="black"/>
                </a:solidFill>
                <a:effectLst/>
                <a:uLnTx/>
                <a:uFillTx/>
                <a:latin typeface="Calibri" panose="020F0502020204030204"/>
                <a:ea typeface="+mn-ea"/>
                <a:cs typeface="Calibri"/>
              </a:rPr>
              <a:t> Data</a:t>
            </a:r>
          </a:p>
        </p:txBody>
      </p:sp>
      <p:sp>
        <p:nvSpPr>
          <p:cNvPr id="21" name="Rectangle 20">
            <a:extLst>
              <a:ext uri="{FF2B5EF4-FFF2-40B4-BE49-F238E27FC236}">
                <a16:creationId xmlns:a16="http://schemas.microsoft.com/office/drawing/2014/main" id="{746931D4-C93F-B58C-82E9-93CA55A03C1A}"/>
              </a:ext>
            </a:extLst>
          </p:cNvPr>
          <p:cNvSpPr/>
          <p:nvPr/>
        </p:nvSpPr>
        <p:spPr>
          <a:xfrm>
            <a:off x="2085130" y="4261593"/>
            <a:ext cx="2383034" cy="1592558"/>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A1642D4-08B7-F2A4-97E3-6CA77A30F869}"/>
              </a:ext>
            </a:extLst>
          </p:cNvPr>
          <p:cNvSpPr/>
          <p:nvPr/>
        </p:nvSpPr>
        <p:spPr>
          <a:xfrm rot="5400000">
            <a:off x="2985487" y="3447250"/>
            <a:ext cx="583995" cy="2302264"/>
          </a:xfrm>
          <a:prstGeom prst="rect">
            <a:avLst/>
          </a:prstGeom>
          <a:solidFill>
            <a:srgbClr val="54D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PE" sz="1000" b="1" i="0" u="none" strike="noStrike" kern="1200" cap="none" spc="0" normalizeH="0" baseline="0" noProof="0">
                <a:ln>
                  <a:noFill/>
                </a:ln>
                <a:solidFill>
                  <a:prstClr val="black"/>
                </a:solidFill>
                <a:effectLst/>
                <a:uLnTx/>
                <a:uFillTx/>
                <a:latin typeface="Calibri" panose="020F0502020204030204"/>
                <a:ea typeface="Calibri"/>
                <a:cs typeface="Calibri"/>
              </a:rPr>
              <a:t>Digital Business Hub</a:t>
            </a:r>
          </a:p>
        </p:txBody>
      </p:sp>
      <p:sp>
        <p:nvSpPr>
          <p:cNvPr id="24" name="Rectangle 23">
            <a:extLst>
              <a:ext uri="{FF2B5EF4-FFF2-40B4-BE49-F238E27FC236}">
                <a16:creationId xmlns:a16="http://schemas.microsoft.com/office/drawing/2014/main" id="{25EB249A-72E7-56BB-AD62-D7589C7EABD6}"/>
              </a:ext>
            </a:extLst>
          </p:cNvPr>
          <p:cNvSpPr/>
          <p:nvPr/>
        </p:nvSpPr>
        <p:spPr>
          <a:xfrm rot="5400000">
            <a:off x="2417607" y="4643887"/>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SOAP</a:t>
            </a:r>
            <a:endParaRPr kumimoji="0" lang="en-US" sz="800" b="0" i="0" u="none" strike="noStrike" kern="1200" cap="none" spc="0" normalizeH="0" baseline="0" noProof="0">
              <a:ln>
                <a:noFill/>
              </a:ln>
              <a:solidFill>
                <a:srgbClr val="000000"/>
              </a:solidFill>
              <a:effectLst/>
              <a:uLnTx/>
              <a:uFillTx/>
              <a:latin typeface="Calibri" panose="020F0502020204030204"/>
              <a:ea typeface="Calibri"/>
              <a:cs typeface="Calibri"/>
            </a:endParaRPr>
          </a:p>
        </p:txBody>
      </p:sp>
      <p:sp>
        <p:nvSpPr>
          <p:cNvPr id="25" name="Rectangle 24">
            <a:extLst>
              <a:ext uri="{FF2B5EF4-FFF2-40B4-BE49-F238E27FC236}">
                <a16:creationId xmlns:a16="http://schemas.microsoft.com/office/drawing/2014/main" id="{144F1115-1E5C-37B2-0872-4CE297859938}"/>
              </a:ext>
            </a:extLst>
          </p:cNvPr>
          <p:cNvSpPr/>
          <p:nvPr/>
        </p:nvSpPr>
        <p:spPr>
          <a:xfrm rot="5400000">
            <a:off x="2428394" y="4387175"/>
            <a:ext cx="199379" cy="665696"/>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EDA</a:t>
            </a:r>
          </a:p>
        </p:txBody>
      </p:sp>
      <p:sp>
        <p:nvSpPr>
          <p:cNvPr id="29" name="Rectangle 28">
            <a:extLst>
              <a:ext uri="{FF2B5EF4-FFF2-40B4-BE49-F238E27FC236}">
                <a16:creationId xmlns:a16="http://schemas.microsoft.com/office/drawing/2014/main" id="{5BACB67E-F1B6-391F-B2C4-2DF0EEC18D80}"/>
              </a:ext>
            </a:extLst>
          </p:cNvPr>
          <p:cNvSpPr/>
          <p:nvPr/>
        </p:nvSpPr>
        <p:spPr>
          <a:xfrm rot="5400000">
            <a:off x="3159588" y="4387175"/>
            <a:ext cx="199379" cy="665696"/>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SOA</a:t>
            </a:r>
          </a:p>
        </p:txBody>
      </p:sp>
      <p:sp>
        <p:nvSpPr>
          <p:cNvPr id="30" name="Rectangle 29">
            <a:extLst>
              <a:ext uri="{FF2B5EF4-FFF2-40B4-BE49-F238E27FC236}">
                <a16:creationId xmlns:a16="http://schemas.microsoft.com/office/drawing/2014/main" id="{CEC46E38-037B-58BE-C49F-A4B4F88FBBB7}"/>
              </a:ext>
            </a:extLst>
          </p:cNvPr>
          <p:cNvSpPr/>
          <p:nvPr/>
        </p:nvSpPr>
        <p:spPr>
          <a:xfrm rot="5400000">
            <a:off x="3920709" y="4387175"/>
            <a:ext cx="199379" cy="665696"/>
          </a:xfrm>
          <a:prstGeom prst="rect">
            <a:avLst/>
          </a:prstGeom>
          <a:solidFill>
            <a:srgbClr val="BFBFB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P2P</a:t>
            </a:r>
          </a:p>
        </p:txBody>
      </p:sp>
      <p:sp>
        <p:nvSpPr>
          <p:cNvPr id="31" name="Rectangle 30">
            <a:extLst>
              <a:ext uri="{FF2B5EF4-FFF2-40B4-BE49-F238E27FC236}">
                <a16:creationId xmlns:a16="http://schemas.microsoft.com/office/drawing/2014/main" id="{0FCE5507-EA4B-A437-6853-5357DD9F2F5E}"/>
              </a:ext>
            </a:extLst>
          </p:cNvPr>
          <p:cNvSpPr/>
          <p:nvPr/>
        </p:nvSpPr>
        <p:spPr>
          <a:xfrm rot="5400000">
            <a:off x="2417607" y="4836509"/>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REST</a:t>
            </a:r>
          </a:p>
        </p:txBody>
      </p:sp>
      <p:sp>
        <p:nvSpPr>
          <p:cNvPr id="32" name="Rectangle 31">
            <a:extLst>
              <a:ext uri="{FF2B5EF4-FFF2-40B4-BE49-F238E27FC236}">
                <a16:creationId xmlns:a16="http://schemas.microsoft.com/office/drawing/2014/main" id="{0A114F7E-5A26-9554-51B7-46D2FD259E0A}"/>
              </a:ext>
            </a:extLst>
          </p:cNvPr>
          <p:cNvSpPr/>
          <p:nvPr/>
        </p:nvSpPr>
        <p:spPr>
          <a:xfrm rot="5400000">
            <a:off x="2417607" y="5025682"/>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HOTFOLDER</a:t>
            </a:r>
          </a:p>
        </p:txBody>
      </p:sp>
      <p:sp>
        <p:nvSpPr>
          <p:cNvPr id="33" name="Rectangle 32">
            <a:extLst>
              <a:ext uri="{FF2B5EF4-FFF2-40B4-BE49-F238E27FC236}">
                <a16:creationId xmlns:a16="http://schemas.microsoft.com/office/drawing/2014/main" id="{FC7F739C-3DE5-9189-90FE-C74DFBADE2A0}"/>
              </a:ext>
            </a:extLst>
          </p:cNvPr>
          <p:cNvSpPr/>
          <p:nvPr/>
        </p:nvSpPr>
        <p:spPr>
          <a:xfrm rot="5400000">
            <a:off x="2417607" y="5208678"/>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JMS / AQ / MQ</a:t>
            </a:r>
          </a:p>
        </p:txBody>
      </p:sp>
      <p:sp>
        <p:nvSpPr>
          <p:cNvPr id="34" name="Rectangle 33">
            <a:extLst>
              <a:ext uri="{FF2B5EF4-FFF2-40B4-BE49-F238E27FC236}">
                <a16:creationId xmlns:a16="http://schemas.microsoft.com/office/drawing/2014/main" id="{176EB8CC-0E24-466A-71D1-D1921E02CCB1}"/>
              </a:ext>
            </a:extLst>
          </p:cNvPr>
          <p:cNvSpPr/>
          <p:nvPr/>
        </p:nvSpPr>
        <p:spPr>
          <a:xfrm rot="5400000">
            <a:off x="2417607" y="5393227"/>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800" b="0" i="0" u="none" strike="noStrike" kern="1200" cap="none" spc="0" normalizeH="0" baseline="0" noProof="0" err="1">
                <a:ln>
                  <a:noFill/>
                </a:ln>
                <a:solidFill>
                  <a:srgbClr val="000000"/>
                </a:solidFill>
                <a:effectLst/>
                <a:uLnTx/>
                <a:uFillTx/>
                <a:latin typeface="Calibri" panose="020F0502020204030204"/>
                <a:ea typeface="+mn-ea"/>
                <a:cs typeface="+mn-cs"/>
              </a:rPr>
              <a:t>Rabbit</a:t>
            </a:r>
            <a:r>
              <a:rPr kumimoji="0" lang="es-CO" sz="800" b="0" i="0" u="none" strike="noStrike" kern="1200" cap="none" spc="0" normalizeH="0" baseline="0" noProof="0">
                <a:ln>
                  <a:noFill/>
                </a:ln>
                <a:solidFill>
                  <a:srgbClr val="000000"/>
                </a:solidFill>
                <a:effectLst/>
                <a:uLnTx/>
                <a:uFillTx/>
                <a:latin typeface="Calibri" panose="020F0502020204030204"/>
                <a:ea typeface="+mn-ea"/>
                <a:cs typeface="+mn-cs"/>
              </a:rPr>
              <a:t> / Kafka</a:t>
            </a:r>
            <a:endParaRPr kumimoji="0" lang="en-US" sz="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163A736-9A93-C6D5-890A-9BD0735CE79A}"/>
              </a:ext>
            </a:extLst>
          </p:cNvPr>
          <p:cNvSpPr/>
          <p:nvPr/>
        </p:nvSpPr>
        <p:spPr>
          <a:xfrm rot="5400000">
            <a:off x="3188239" y="4641887"/>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JASON/XML</a:t>
            </a:r>
          </a:p>
        </p:txBody>
      </p:sp>
      <p:sp>
        <p:nvSpPr>
          <p:cNvPr id="36" name="Rectangle 35">
            <a:extLst>
              <a:ext uri="{FF2B5EF4-FFF2-40B4-BE49-F238E27FC236}">
                <a16:creationId xmlns:a16="http://schemas.microsoft.com/office/drawing/2014/main" id="{997957E4-898F-BEA4-57A6-F88B1342B351}"/>
              </a:ext>
            </a:extLst>
          </p:cNvPr>
          <p:cNvSpPr/>
          <p:nvPr/>
        </p:nvSpPr>
        <p:spPr>
          <a:xfrm rot="5400000">
            <a:off x="3188239" y="4834509"/>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ODBC/JDBC</a:t>
            </a:r>
          </a:p>
        </p:txBody>
      </p:sp>
      <p:sp>
        <p:nvSpPr>
          <p:cNvPr id="37" name="Rectangle 36">
            <a:extLst>
              <a:ext uri="{FF2B5EF4-FFF2-40B4-BE49-F238E27FC236}">
                <a16:creationId xmlns:a16="http://schemas.microsoft.com/office/drawing/2014/main" id="{52E499F0-773A-F926-B031-6F0EBF8898DF}"/>
              </a:ext>
            </a:extLst>
          </p:cNvPr>
          <p:cNvSpPr/>
          <p:nvPr/>
        </p:nvSpPr>
        <p:spPr>
          <a:xfrm rot="5400000">
            <a:off x="3188239" y="5023682"/>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SFTP</a:t>
            </a:r>
          </a:p>
        </p:txBody>
      </p:sp>
      <p:sp>
        <p:nvSpPr>
          <p:cNvPr id="38" name="Rectangle 37">
            <a:extLst>
              <a:ext uri="{FF2B5EF4-FFF2-40B4-BE49-F238E27FC236}">
                <a16:creationId xmlns:a16="http://schemas.microsoft.com/office/drawing/2014/main" id="{7B697845-D57E-246E-1A44-211B47EEFED4}"/>
              </a:ext>
            </a:extLst>
          </p:cNvPr>
          <p:cNvSpPr/>
          <p:nvPr/>
        </p:nvSpPr>
        <p:spPr>
          <a:xfrm rot="5400000">
            <a:off x="3188239" y="5206678"/>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FBDI</a:t>
            </a:r>
          </a:p>
        </p:txBody>
      </p:sp>
      <p:sp>
        <p:nvSpPr>
          <p:cNvPr id="39" name="Rectangle 38">
            <a:extLst>
              <a:ext uri="{FF2B5EF4-FFF2-40B4-BE49-F238E27FC236}">
                <a16:creationId xmlns:a16="http://schemas.microsoft.com/office/drawing/2014/main" id="{ADA61663-CB16-FCA8-E991-7F6EBEA6749B}"/>
              </a:ext>
            </a:extLst>
          </p:cNvPr>
          <p:cNvSpPr/>
          <p:nvPr/>
        </p:nvSpPr>
        <p:spPr>
          <a:xfrm rot="5400000">
            <a:off x="3188239" y="5391227"/>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OIC</a:t>
            </a:r>
          </a:p>
        </p:txBody>
      </p:sp>
      <p:sp>
        <p:nvSpPr>
          <p:cNvPr id="40" name="Rectangle 39">
            <a:extLst>
              <a:ext uri="{FF2B5EF4-FFF2-40B4-BE49-F238E27FC236}">
                <a16:creationId xmlns:a16="http://schemas.microsoft.com/office/drawing/2014/main" id="{448996B5-288C-F75D-1F6C-C4C10D5F48E0}"/>
              </a:ext>
            </a:extLst>
          </p:cNvPr>
          <p:cNvSpPr/>
          <p:nvPr/>
        </p:nvSpPr>
        <p:spPr>
          <a:xfrm rot="5400000">
            <a:off x="3949717" y="4647008"/>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GRAPHOL</a:t>
            </a:r>
          </a:p>
        </p:txBody>
      </p:sp>
      <p:sp>
        <p:nvSpPr>
          <p:cNvPr id="41" name="Rectangle 40">
            <a:extLst>
              <a:ext uri="{FF2B5EF4-FFF2-40B4-BE49-F238E27FC236}">
                <a16:creationId xmlns:a16="http://schemas.microsoft.com/office/drawing/2014/main" id="{D6D2CFD5-2A31-1CD2-4AD3-2BC84CF5AB4F}"/>
              </a:ext>
            </a:extLst>
          </p:cNvPr>
          <p:cNvSpPr/>
          <p:nvPr/>
        </p:nvSpPr>
        <p:spPr>
          <a:xfrm rot="5400000">
            <a:off x="3949717" y="4839630"/>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IDOC</a:t>
            </a:r>
          </a:p>
        </p:txBody>
      </p:sp>
      <p:sp>
        <p:nvSpPr>
          <p:cNvPr id="42" name="Rectangle 41">
            <a:extLst>
              <a:ext uri="{FF2B5EF4-FFF2-40B4-BE49-F238E27FC236}">
                <a16:creationId xmlns:a16="http://schemas.microsoft.com/office/drawing/2014/main" id="{3032DD86-0C7D-FBA2-3B91-25D205D99975}"/>
              </a:ext>
            </a:extLst>
          </p:cNvPr>
          <p:cNvSpPr/>
          <p:nvPr/>
        </p:nvSpPr>
        <p:spPr>
          <a:xfrm rot="5400000">
            <a:off x="3949717" y="5028803"/>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BAPI</a:t>
            </a:r>
          </a:p>
        </p:txBody>
      </p:sp>
      <p:sp>
        <p:nvSpPr>
          <p:cNvPr id="43" name="Rectangle 42">
            <a:extLst>
              <a:ext uri="{FF2B5EF4-FFF2-40B4-BE49-F238E27FC236}">
                <a16:creationId xmlns:a16="http://schemas.microsoft.com/office/drawing/2014/main" id="{CB20A780-1B97-DCC3-DAF8-0BE4DFD5E05B}"/>
              </a:ext>
            </a:extLst>
          </p:cNvPr>
          <p:cNvSpPr/>
          <p:nvPr/>
        </p:nvSpPr>
        <p:spPr>
          <a:xfrm rot="5400000">
            <a:off x="3949717" y="5211799"/>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RFC</a:t>
            </a:r>
          </a:p>
        </p:txBody>
      </p:sp>
      <p:sp>
        <p:nvSpPr>
          <p:cNvPr id="44" name="Rectangle 43">
            <a:extLst>
              <a:ext uri="{FF2B5EF4-FFF2-40B4-BE49-F238E27FC236}">
                <a16:creationId xmlns:a16="http://schemas.microsoft.com/office/drawing/2014/main" id="{C27CB39F-8E54-3197-71D8-9B9F09ACCB75}"/>
              </a:ext>
            </a:extLst>
          </p:cNvPr>
          <p:cNvSpPr/>
          <p:nvPr/>
        </p:nvSpPr>
        <p:spPr>
          <a:xfrm rot="5400000">
            <a:off x="3949717" y="5396348"/>
            <a:ext cx="166730" cy="71141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anose="020F0502020204030204"/>
                <a:ea typeface="+mn-ea"/>
                <a:cs typeface="+mn-cs"/>
              </a:rPr>
              <a:t>Web Service</a:t>
            </a:r>
          </a:p>
        </p:txBody>
      </p:sp>
      <p:sp>
        <p:nvSpPr>
          <p:cNvPr id="47" name="Rectangle 46">
            <a:extLst>
              <a:ext uri="{FF2B5EF4-FFF2-40B4-BE49-F238E27FC236}">
                <a16:creationId xmlns:a16="http://schemas.microsoft.com/office/drawing/2014/main" id="{3627EC2A-4940-C269-437F-C785170B0758}"/>
              </a:ext>
            </a:extLst>
          </p:cNvPr>
          <p:cNvSpPr/>
          <p:nvPr/>
        </p:nvSpPr>
        <p:spPr>
          <a:xfrm>
            <a:off x="2245898" y="2473135"/>
            <a:ext cx="791183" cy="221941"/>
          </a:xfrm>
          <a:prstGeom prst="rect">
            <a:avLst/>
          </a:prstGeom>
          <a:solidFill>
            <a:srgbClr val="FFFFFF"/>
          </a:solidFill>
          <a:ln w="12700" cap="flat" cmpd="sng" algn="ctr">
            <a:solidFill>
              <a:srgbClr val="000000">
                <a:lumMod val="50000"/>
                <a:lumOff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700" b="0" i="0" u="none" strike="noStrike" kern="0" cap="none" spc="0" normalizeH="0" baseline="0" noProof="0" err="1">
                <a:ln>
                  <a:noFill/>
                </a:ln>
                <a:solidFill>
                  <a:srgbClr val="000000"/>
                </a:solidFill>
                <a:effectLst/>
                <a:uLnTx/>
                <a:uFillTx/>
                <a:latin typeface="Open Sans"/>
                <a:ea typeface="+mn-ea"/>
                <a:cs typeface="+mn-cs"/>
              </a:rPr>
              <a:t>Integration</a:t>
            </a:r>
            <a:r>
              <a:rPr kumimoji="0" lang="es-MX" sz="700" b="0" i="0" u="none" strike="noStrike" kern="0" cap="none" spc="0" normalizeH="0" baseline="0" noProof="0">
                <a:ln>
                  <a:noFill/>
                </a:ln>
                <a:solidFill>
                  <a:srgbClr val="000000"/>
                </a:solidFill>
                <a:effectLst/>
                <a:uLnTx/>
                <a:uFillTx/>
                <a:latin typeface="Open Sans"/>
                <a:ea typeface="+mn-ea"/>
                <a:cs typeface="+mn-cs"/>
              </a:rPr>
              <a:t> Cloud</a:t>
            </a:r>
          </a:p>
        </p:txBody>
      </p:sp>
      <p:sp>
        <p:nvSpPr>
          <p:cNvPr id="48" name="Rectangle 47">
            <a:extLst>
              <a:ext uri="{FF2B5EF4-FFF2-40B4-BE49-F238E27FC236}">
                <a16:creationId xmlns:a16="http://schemas.microsoft.com/office/drawing/2014/main" id="{94E3A25C-6504-5B2A-208D-A05C6C00BB02}"/>
              </a:ext>
            </a:extLst>
          </p:cNvPr>
          <p:cNvSpPr/>
          <p:nvPr/>
        </p:nvSpPr>
        <p:spPr>
          <a:xfrm>
            <a:off x="2245898" y="2728419"/>
            <a:ext cx="791183" cy="221941"/>
          </a:xfrm>
          <a:prstGeom prst="rect">
            <a:avLst/>
          </a:prstGeom>
          <a:solidFill>
            <a:srgbClr val="FFFFFF"/>
          </a:solidFill>
          <a:ln w="12700" cap="flat" cmpd="sng" algn="ctr">
            <a:solidFill>
              <a:srgbClr val="000000">
                <a:lumMod val="50000"/>
                <a:lumOff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700" b="0" i="0" u="none" strike="noStrike" kern="0" cap="none" spc="0" normalizeH="0" baseline="0" noProof="0">
                <a:ln>
                  <a:noFill/>
                </a:ln>
                <a:solidFill>
                  <a:srgbClr val="000000"/>
                </a:solidFill>
                <a:effectLst/>
                <a:uLnTx/>
                <a:uFillTx/>
                <a:latin typeface="Open Sans"/>
                <a:ea typeface="+mn-ea"/>
                <a:cs typeface="+mn-cs"/>
              </a:rPr>
              <a:t>Service Bus</a:t>
            </a:r>
          </a:p>
        </p:txBody>
      </p:sp>
      <p:sp>
        <p:nvSpPr>
          <p:cNvPr id="49" name="Rectangle 48">
            <a:extLst>
              <a:ext uri="{FF2B5EF4-FFF2-40B4-BE49-F238E27FC236}">
                <a16:creationId xmlns:a16="http://schemas.microsoft.com/office/drawing/2014/main" id="{FB86CE91-31D0-66F3-AE00-E78EC4A6E482}"/>
              </a:ext>
            </a:extLst>
          </p:cNvPr>
          <p:cNvSpPr/>
          <p:nvPr/>
        </p:nvSpPr>
        <p:spPr>
          <a:xfrm>
            <a:off x="2245898" y="2983251"/>
            <a:ext cx="791183" cy="221941"/>
          </a:xfrm>
          <a:prstGeom prst="rect">
            <a:avLst/>
          </a:prstGeom>
          <a:solidFill>
            <a:srgbClr val="FFFFFF"/>
          </a:solidFill>
          <a:ln w="12700" cap="flat" cmpd="sng" algn="ctr">
            <a:solidFill>
              <a:srgbClr val="000000">
                <a:lumMod val="50000"/>
                <a:lumOff val="50000"/>
              </a:srgbClr>
            </a:solidFill>
            <a:prstDash val="solid"/>
            <a:miter lim="800000"/>
          </a:ln>
          <a:effectLst/>
        </p:spPr>
        <p:txBody>
          <a:bodyPr rtlCol="0" anchor="ct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PI/PO</a:t>
            </a:r>
          </a:p>
        </p:txBody>
      </p:sp>
      <p:sp>
        <p:nvSpPr>
          <p:cNvPr id="50" name="Arrow: Right 224">
            <a:extLst>
              <a:ext uri="{FF2B5EF4-FFF2-40B4-BE49-F238E27FC236}">
                <a16:creationId xmlns:a16="http://schemas.microsoft.com/office/drawing/2014/main" id="{77B8C364-DDF9-0ACE-02BB-D824AB25EC82}"/>
              </a:ext>
            </a:extLst>
          </p:cNvPr>
          <p:cNvSpPr/>
          <p:nvPr/>
        </p:nvSpPr>
        <p:spPr>
          <a:xfrm>
            <a:off x="4621838" y="5598937"/>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51" name="Arrow: Right 224">
            <a:extLst>
              <a:ext uri="{FF2B5EF4-FFF2-40B4-BE49-F238E27FC236}">
                <a16:creationId xmlns:a16="http://schemas.microsoft.com/office/drawing/2014/main" id="{3A88E6FA-82C9-CCE1-0D2D-13D0FBF1A33A}"/>
              </a:ext>
            </a:extLst>
          </p:cNvPr>
          <p:cNvSpPr/>
          <p:nvPr/>
        </p:nvSpPr>
        <p:spPr>
          <a:xfrm flipH="1">
            <a:off x="4578138" y="4108651"/>
            <a:ext cx="174512"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476" name="Arrow: Right 224">
            <a:extLst>
              <a:ext uri="{FF2B5EF4-FFF2-40B4-BE49-F238E27FC236}">
                <a16:creationId xmlns:a16="http://schemas.microsoft.com/office/drawing/2014/main" id="{CD564DCD-7705-6CC8-4287-539EF674ACB1}"/>
              </a:ext>
            </a:extLst>
          </p:cNvPr>
          <p:cNvSpPr/>
          <p:nvPr/>
        </p:nvSpPr>
        <p:spPr>
          <a:xfrm>
            <a:off x="4597262" y="4305987"/>
            <a:ext cx="161015"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sp>
        <p:nvSpPr>
          <p:cNvPr id="483" name="Arrow: Right 224">
            <a:extLst>
              <a:ext uri="{FF2B5EF4-FFF2-40B4-BE49-F238E27FC236}">
                <a16:creationId xmlns:a16="http://schemas.microsoft.com/office/drawing/2014/main" id="{725275A9-F755-556C-2950-E8063BF4B7A1}"/>
              </a:ext>
            </a:extLst>
          </p:cNvPr>
          <p:cNvSpPr/>
          <p:nvPr/>
        </p:nvSpPr>
        <p:spPr>
          <a:xfrm flipH="1">
            <a:off x="4592695" y="5166253"/>
            <a:ext cx="174512" cy="194614"/>
          </a:xfrm>
          <a:prstGeom prst="rightArrow">
            <a:avLst/>
          </a:prstGeom>
          <a:solidFill>
            <a:sysClr val="windowText" lastClr="000000">
              <a:lumMod val="65000"/>
              <a:lumOff val="35000"/>
            </a:sysClr>
          </a:solidFill>
          <a:ln w="12700" cap="flat" cmpd="sng" algn="ctr">
            <a:solidFill>
              <a:sysClr val="windowText" lastClr="000000">
                <a:lumMod val="50000"/>
                <a:lumOff val="50000"/>
              </a:sys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Verdana"/>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61D5DD80-CA63-C24A-2913-D433DB18CB0E}"/>
              </a:ext>
            </a:extLst>
          </p:cNvPr>
          <p:cNvPicPr>
            <a:picLocks noChangeAspect="1"/>
          </p:cNvPicPr>
          <p:nvPr/>
        </p:nvPicPr>
        <p:blipFill>
          <a:blip r:embed="rId3"/>
          <a:stretch>
            <a:fillRect/>
          </a:stretch>
        </p:blipFill>
        <p:spPr>
          <a:xfrm>
            <a:off x="740978" y="2601402"/>
            <a:ext cx="576000" cy="576000"/>
          </a:xfrm>
          <a:prstGeom prst="rect">
            <a:avLst/>
          </a:prstGeom>
          <a:solidFill>
            <a:schemeClr val="accent1"/>
          </a:solidFill>
        </p:spPr>
      </p:pic>
      <p:grpSp>
        <p:nvGrpSpPr>
          <p:cNvPr id="9" name="Group 853">
            <a:extLst>
              <a:ext uri="{FF2B5EF4-FFF2-40B4-BE49-F238E27FC236}">
                <a16:creationId xmlns:a16="http://schemas.microsoft.com/office/drawing/2014/main" id="{F01A2278-13BE-FEC8-E377-237BE8869B35}"/>
              </a:ext>
            </a:extLst>
          </p:cNvPr>
          <p:cNvGrpSpPr>
            <a:grpSpLocks noChangeAspect="1"/>
          </p:cNvGrpSpPr>
          <p:nvPr/>
        </p:nvGrpSpPr>
        <p:grpSpPr bwMode="auto">
          <a:xfrm>
            <a:off x="740978" y="3682533"/>
            <a:ext cx="576000" cy="575999"/>
            <a:chOff x="7360" y="3435"/>
            <a:chExt cx="340" cy="340"/>
          </a:xfrm>
          <a:solidFill>
            <a:schemeClr val="accent1"/>
          </a:solidFill>
        </p:grpSpPr>
        <p:sp>
          <p:nvSpPr>
            <p:cNvPr id="10" name="Freeform 854">
              <a:extLst>
                <a:ext uri="{FF2B5EF4-FFF2-40B4-BE49-F238E27FC236}">
                  <a16:creationId xmlns:a16="http://schemas.microsoft.com/office/drawing/2014/main" id="{C93AADE9-ADD6-1D40-D1AE-64CCA27ED10F}"/>
                </a:ext>
              </a:extLst>
            </p:cNvPr>
            <p:cNvSpPr>
              <a:spLocks noEditPoints="1"/>
            </p:cNvSpPr>
            <p:nvPr/>
          </p:nvSpPr>
          <p:spPr bwMode="auto">
            <a:xfrm>
              <a:off x="7423" y="3512"/>
              <a:ext cx="213" cy="199"/>
            </a:xfrm>
            <a:custGeom>
              <a:avLst/>
              <a:gdLst>
                <a:gd name="T0" fmla="*/ 299 w 321"/>
                <a:gd name="T1" fmla="*/ 32 h 300"/>
                <a:gd name="T2" fmla="*/ 293 w 321"/>
                <a:gd name="T3" fmla="*/ 23 h 300"/>
                <a:gd name="T4" fmla="*/ 283 w 321"/>
                <a:gd name="T5" fmla="*/ 24 h 300"/>
                <a:gd name="T6" fmla="*/ 168 w 321"/>
                <a:gd name="T7" fmla="*/ 4 h 300"/>
                <a:gd name="T8" fmla="*/ 153 w 321"/>
                <a:gd name="T9" fmla="*/ 4 h 300"/>
                <a:gd name="T10" fmla="*/ 38 w 321"/>
                <a:gd name="T11" fmla="*/ 24 h 300"/>
                <a:gd name="T12" fmla="*/ 28 w 321"/>
                <a:gd name="T13" fmla="*/ 23 h 300"/>
                <a:gd name="T14" fmla="*/ 22 w 321"/>
                <a:gd name="T15" fmla="*/ 32 h 300"/>
                <a:gd name="T16" fmla="*/ 156 w 321"/>
                <a:gd name="T17" fmla="*/ 298 h 300"/>
                <a:gd name="T18" fmla="*/ 157 w 321"/>
                <a:gd name="T19" fmla="*/ 299 h 300"/>
                <a:gd name="T20" fmla="*/ 158 w 321"/>
                <a:gd name="T21" fmla="*/ 299 h 300"/>
                <a:gd name="T22" fmla="*/ 161 w 321"/>
                <a:gd name="T23" fmla="*/ 300 h 300"/>
                <a:gd name="T24" fmla="*/ 161 w 321"/>
                <a:gd name="T25" fmla="*/ 300 h 300"/>
                <a:gd name="T26" fmla="*/ 161 w 321"/>
                <a:gd name="T27" fmla="*/ 300 h 300"/>
                <a:gd name="T28" fmla="*/ 163 w 321"/>
                <a:gd name="T29" fmla="*/ 299 h 300"/>
                <a:gd name="T30" fmla="*/ 164 w 321"/>
                <a:gd name="T31" fmla="*/ 299 h 300"/>
                <a:gd name="T32" fmla="*/ 166 w 321"/>
                <a:gd name="T33" fmla="*/ 298 h 300"/>
                <a:gd name="T34" fmla="*/ 299 w 321"/>
                <a:gd name="T35" fmla="*/ 32 h 300"/>
                <a:gd name="T36" fmla="*/ 252 w 321"/>
                <a:gd name="T37" fmla="*/ 55 h 300"/>
                <a:gd name="T38" fmla="*/ 92 w 321"/>
                <a:gd name="T39" fmla="*/ 215 h 300"/>
                <a:gd name="T40" fmla="*/ 82 w 321"/>
                <a:gd name="T41" fmla="*/ 201 h 300"/>
                <a:gd name="T42" fmla="*/ 228 w 321"/>
                <a:gd name="T43" fmla="*/ 55 h 300"/>
                <a:gd name="T44" fmla="*/ 252 w 321"/>
                <a:gd name="T45" fmla="*/ 55 h 300"/>
                <a:gd name="T46" fmla="*/ 42 w 321"/>
                <a:gd name="T47" fmla="*/ 49 h 300"/>
                <a:gd name="T48" fmla="*/ 161 w 321"/>
                <a:gd name="T49" fmla="*/ 26 h 300"/>
                <a:gd name="T50" fmla="*/ 203 w 321"/>
                <a:gd name="T51" fmla="*/ 50 h 300"/>
                <a:gd name="T52" fmla="*/ 71 w 321"/>
                <a:gd name="T53" fmla="*/ 183 h 300"/>
                <a:gd name="T54" fmla="*/ 42 w 321"/>
                <a:gd name="T55" fmla="*/ 49 h 300"/>
                <a:gd name="T56" fmla="*/ 161 w 321"/>
                <a:gd name="T57" fmla="*/ 277 h 300"/>
                <a:gd name="T58" fmla="*/ 106 w 321"/>
                <a:gd name="T59" fmla="*/ 231 h 300"/>
                <a:gd name="T60" fmla="*/ 280 w 321"/>
                <a:gd name="T61" fmla="*/ 57 h 300"/>
                <a:gd name="T62" fmla="*/ 161 w 321"/>
                <a:gd name="T63" fmla="*/ 27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300">
                  <a:moveTo>
                    <a:pt x="299" y="32"/>
                  </a:moveTo>
                  <a:cubicBezTo>
                    <a:pt x="299" y="28"/>
                    <a:pt x="297" y="25"/>
                    <a:pt x="293" y="23"/>
                  </a:cubicBezTo>
                  <a:cubicBezTo>
                    <a:pt x="290" y="22"/>
                    <a:pt x="286" y="22"/>
                    <a:pt x="283" y="24"/>
                  </a:cubicBezTo>
                  <a:cubicBezTo>
                    <a:pt x="283" y="24"/>
                    <a:pt x="222" y="58"/>
                    <a:pt x="168" y="4"/>
                  </a:cubicBezTo>
                  <a:cubicBezTo>
                    <a:pt x="164" y="0"/>
                    <a:pt x="157" y="0"/>
                    <a:pt x="153" y="4"/>
                  </a:cubicBezTo>
                  <a:cubicBezTo>
                    <a:pt x="100" y="58"/>
                    <a:pt x="40" y="25"/>
                    <a:pt x="38" y="24"/>
                  </a:cubicBezTo>
                  <a:cubicBezTo>
                    <a:pt x="35" y="22"/>
                    <a:pt x="31" y="22"/>
                    <a:pt x="28" y="23"/>
                  </a:cubicBezTo>
                  <a:cubicBezTo>
                    <a:pt x="25" y="25"/>
                    <a:pt x="22" y="28"/>
                    <a:pt x="22" y="32"/>
                  </a:cubicBezTo>
                  <a:cubicBezTo>
                    <a:pt x="0" y="216"/>
                    <a:pt x="154" y="298"/>
                    <a:pt x="156" y="298"/>
                  </a:cubicBezTo>
                  <a:cubicBezTo>
                    <a:pt x="156" y="299"/>
                    <a:pt x="157" y="299"/>
                    <a:pt x="157" y="299"/>
                  </a:cubicBezTo>
                  <a:cubicBezTo>
                    <a:pt x="157" y="299"/>
                    <a:pt x="158" y="299"/>
                    <a:pt x="158" y="299"/>
                  </a:cubicBezTo>
                  <a:cubicBezTo>
                    <a:pt x="159" y="300"/>
                    <a:pt x="160" y="300"/>
                    <a:pt x="161" y="300"/>
                  </a:cubicBezTo>
                  <a:cubicBezTo>
                    <a:pt x="161" y="300"/>
                    <a:pt x="161" y="300"/>
                    <a:pt x="161" y="300"/>
                  </a:cubicBezTo>
                  <a:cubicBezTo>
                    <a:pt x="161" y="300"/>
                    <a:pt x="161" y="300"/>
                    <a:pt x="161" y="300"/>
                  </a:cubicBezTo>
                  <a:cubicBezTo>
                    <a:pt x="162" y="300"/>
                    <a:pt x="162" y="300"/>
                    <a:pt x="163" y="299"/>
                  </a:cubicBezTo>
                  <a:cubicBezTo>
                    <a:pt x="164" y="299"/>
                    <a:pt x="164" y="299"/>
                    <a:pt x="164" y="299"/>
                  </a:cubicBezTo>
                  <a:cubicBezTo>
                    <a:pt x="165" y="299"/>
                    <a:pt x="165" y="299"/>
                    <a:pt x="166" y="298"/>
                  </a:cubicBezTo>
                  <a:cubicBezTo>
                    <a:pt x="167" y="298"/>
                    <a:pt x="321" y="216"/>
                    <a:pt x="299" y="32"/>
                  </a:cubicBezTo>
                  <a:close/>
                  <a:moveTo>
                    <a:pt x="252" y="55"/>
                  </a:moveTo>
                  <a:cubicBezTo>
                    <a:pt x="92" y="215"/>
                    <a:pt x="92" y="215"/>
                    <a:pt x="92" y="215"/>
                  </a:cubicBezTo>
                  <a:cubicBezTo>
                    <a:pt x="89" y="210"/>
                    <a:pt x="85" y="206"/>
                    <a:pt x="82" y="201"/>
                  </a:cubicBezTo>
                  <a:cubicBezTo>
                    <a:pt x="228" y="55"/>
                    <a:pt x="228" y="55"/>
                    <a:pt x="228" y="55"/>
                  </a:cubicBezTo>
                  <a:cubicBezTo>
                    <a:pt x="236" y="56"/>
                    <a:pt x="244" y="56"/>
                    <a:pt x="252" y="55"/>
                  </a:cubicBezTo>
                  <a:close/>
                  <a:moveTo>
                    <a:pt x="42" y="49"/>
                  </a:moveTo>
                  <a:cubicBezTo>
                    <a:pt x="66" y="57"/>
                    <a:pt x="115" y="66"/>
                    <a:pt x="161" y="26"/>
                  </a:cubicBezTo>
                  <a:cubicBezTo>
                    <a:pt x="175" y="38"/>
                    <a:pt x="189" y="46"/>
                    <a:pt x="203" y="50"/>
                  </a:cubicBezTo>
                  <a:cubicBezTo>
                    <a:pt x="71" y="183"/>
                    <a:pt x="71" y="183"/>
                    <a:pt x="71" y="183"/>
                  </a:cubicBezTo>
                  <a:cubicBezTo>
                    <a:pt x="51" y="148"/>
                    <a:pt x="38" y="104"/>
                    <a:pt x="42" y="49"/>
                  </a:cubicBezTo>
                  <a:close/>
                  <a:moveTo>
                    <a:pt x="161" y="277"/>
                  </a:moveTo>
                  <a:cubicBezTo>
                    <a:pt x="151" y="271"/>
                    <a:pt x="129" y="256"/>
                    <a:pt x="106" y="231"/>
                  </a:cubicBezTo>
                  <a:cubicBezTo>
                    <a:pt x="280" y="57"/>
                    <a:pt x="280" y="57"/>
                    <a:pt x="280" y="57"/>
                  </a:cubicBezTo>
                  <a:cubicBezTo>
                    <a:pt x="285" y="195"/>
                    <a:pt x="185" y="263"/>
                    <a:pt x="161" y="2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11" name="Freeform 855">
              <a:extLst>
                <a:ext uri="{FF2B5EF4-FFF2-40B4-BE49-F238E27FC236}">
                  <a16:creationId xmlns:a16="http://schemas.microsoft.com/office/drawing/2014/main" id="{86E66C4A-6E11-7E39-F78A-959C4F4C0390}"/>
                </a:ext>
              </a:extLst>
            </p:cNvPr>
            <p:cNvSpPr>
              <a:spLocks noEditPoints="1"/>
            </p:cNvSpPr>
            <p:nvPr/>
          </p:nvSpPr>
          <p:spPr bwMode="auto">
            <a:xfrm>
              <a:off x="7360" y="343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grpSp>
      <p:grpSp>
        <p:nvGrpSpPr>
          <p:cNvPr id="19" name="Group 759">
            <a:extLst>
              <a:ext uri="{FF2B5EF4-FFF2-40B4-BE49-F238E27FC236}">
                <a16:creationId xmlns:a16="http://schemas.microsoft.com/office/drawing/2014/main" id="{B425448A-0D92-273C-D1C7-D24866150F35}"/>
              </a:ext>
            </a:extLst>
          </p:cNvPr>
          <p:cNvGrpSpPr>
            <a:grpSpLocks noChangeAspect="1"/>
          </p:cNvGrpSpPr>
          <p:nvPr/>
        </p:nvGrpSpPr>
        <p:grpSpPr bwMode="auto">
          <a:xfrm>
            <a:off x="740978" y="4763662"/>
            <a:ext cx="576000" cy="574312"/>
            <a:chOff x="7344" y="3076"/>
            <a:chExt cx="341" cy="340"/>
          </a:xfrm>
          <a:solidFill>
            <a:schemeClr val="accent1"/>
          </a:solidFill>
        </p:grpSpPr>
        <p:sp>
          <p:nvSpPr>
            <p:cNvPr id="27" name="Freeform 760">
              <a:extLst>
                <a:ext uri="{FF2B5EF4-FFF2-40B4-BE49-F238E27FC236}">
                  <a16:creationId xmlns:a16="http://schemas.microsoft.com/office/drawing/2014/main" id="{D92724AB-87FD-E533-D6D8-1D925B3E8C99}"/>
                </a:ext>
              </a:extLst>
            </p:cNvPr>
            <p:cNvSpPr>
              <a:spLocks noEditPoints="1"/>
            </p:cNvSpPr>
            <p:nvPr/>
          </p:nvSpPr>
          <p:spPr bwMode="auto">
            <a:xfrm>
              <a:off x="7344" y="3076"/>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761">
              <a:extLst>
                <a:ext uri="{FF2B5EF4-FFF2-40B4-BE49-F238E27FC236}">
                  <a16:creationId xmlns:a16="http://schemas.microsoft.com/office/drawing/2014/main" id="{DA06A409-F2EF-9A93-1442-8750775F68E5}"/>
                </a:ext>
              </a:extLst>
            </p:cNvPr>
            <p:cNvSpPr>
              <a:spLocks noEditPoints="1"/>
            </p:cNvSpPr>
            <p:nvPr/>
          </p:nvSpPr>
          <p:spPr bwMode="auto">
            <a:xfrm>
              <a:off x="7414" y="3124"/>
              <a:ext cx="224" cy="228"/>
            </a:xfrm>
            <a:custGeom>
              <a:avLst/>
              <a:gdLst>
                <a:gd name="T0" fmla="*/ 293 w 336"/>
                <a:gd name="T1" fmla="*/ 175 h 344"/>
                <a:gd name="T2" fmla="*/ 231 w 336"/>
                <a:gd name="T3" fmla="*/ 151 h 344"/>
                <a:gd name="T4" fmla="*/ 256 w 336"/>
                <a:gd name="T5" fmla="*/ 117 h 344"/>
                <a:gd name="T6" fmla="*/ 235 w 336"/>
                <a:gd name="T7" fmla="*/ 87 h 344"/>
                <a:gd name="T8" fmla="*/ 186 w 336"/>
                <a:gd name="T9" fmla="*/ 106 h 344"/>
                <a:gd name="T10" fmla="*/ 162 w 336"/>
                <a:gd name="T11" fmla="*/ 44 h 344"/>
                <a:gd name="T12" fmla="*/ 107 w 336"/>
                <a:gd name="T13" fmla="*/ 4 h 344"/>
                <a:gd name="T14" fmla="*/ 43 w 336"/>
                <a:gd name="T15" fmla="*/ 72 h 344"/>
                <a:gd name="T16" fmla="*/ 86 w 336"/>
                <a:gd name="T17" fmla="*/ 119 h 344"/>
                <a:gd name="T18" fmla="*/ 149 w 336"/>
                <a:gd name="T19" fmla="*/ 143 h 344"/>
                <a:gd name="T20" fmla="*/ 123 w 336"/>
                <a:gd name="T21" fmla="*/ 177 h 344"/>
                <a:gd name="T22" fmla="*/ 145 w 336"/>
                <a:gd name="T23" fmla="*/ 208 h 344"/>
                <a:gd name="T24" fmla="*/ 175 w 336"/>
                <a:gd name="T25" fmla="*/ 208 h 344"/>
                <a:gd name="T26" fmla="*/ 216 w 336"/>
                <a:gd name="T27" fmla="*/ 247 h 344"/>
                <a:gd name="T28" fmla="*/ 258 w 336"/>
                <a:gd name="T29" fmla="*/ 291 h 344"/>
                <a:gd name="T30" fmla="*/ 273 w 336"/>
                <a:gd name="T31" fmla="*/ 291 h 344"/>
                <a:gd name="T32" fmla="*/ 336 w 336"/>
                <a:gd name="T33" fmla="*/ 223 h 344"/>
                <a:gd name="T34" fmla="*/ 100 w 336"/>
                <a:gd name="T35" fmla="*/ 102 h 344"/>
                <a:gd name="T36" fmla="*/ 114 w 336"/>
                <a:gd name="T37" fmla="*/ 27 h 344"/>
                <a:gd name="T38" fmla="*/ 169 w 336"/>
                <a:gd name="T39" fmla="*/ 122 h 344"/>
                <a:gd name="T40" fmla="*/ 100 w 336"/>
                <a:gd name="T41" fmla="*/ 102 h 344"/>
                <a:gd name="T42" fmla="*/ 145 w 336"/>
                <a:gd name="T43" fmla="*/ 177 h 344"/>
                <a:gd name="T44" fmla="*/ 235 w 336"/>
                <a:gd name="T45" fmla="*/ 117 h 344"/>
                <a:gd name="T46" fmla="*/ 265 w 336"/>
                <a:gd name="T47" fmla="*/ 268 h 344"/>
                <a:gd name="T48" fmla="*/ 210 w 336"/>
                <a:gd name="T49" fmla="*/ 172 h 344"/>
                <a:gd name="T50" fmla="*/ 280 w 336"/>
                <a:gd name="T51" fmla="*/ 192 h 344"/>
                <a:gd name="T52" fmla="*/ 265 w 336"/>
                <a:gd name="T53" fmla="*/ 268 h 344"/>
                <a:gd name="T54" fmla="*/ 152 w 336"/>
                <a:gd name="T55" fmla="*/ 344 h 344"/>
                <a:gd name="T56" fmla="*/ 46 w 336"/>
                <a:gd name="T57" fmla="*/ 300 h 344"/>
                <a:gd name="T58" fmla="*/ 12 w 336"/>
                <a:gd name="T59" fmla="*/ 175 h 344"/>
                <a:gd name="T60" fmla="*/ 21 w 336"/>
                <a:gd name="T61" fmla="*/ 185 h 344"/>
                <a:gd name="T62" fmla="*/ 152 w 336"/>
                <a:gd name="T63" fmla="*/ 322 h 344"/>
                <a:gd name="T64" fmla="*/ 163 w 336"/>
                <a:gd name="T65" fmla="*/ 333 h 344"/>
                <a:gd name="T66" fmla="*/ 76 w 336"/>
                <a:gd name="T67" fmla="*/ 185 h 344"/>
                <a:gd name="T68" fmla="*/ 104 w 336"/>
                <a:gd name="T69" fmla="*/ 240 h 344"/>
                <a:gd name="T70" fmla="*/ 151 w 336"/>
                <a:gd name="T71" fmla="*/ 258 h 344"/>
                <a:gd name="T72" fmla="*/ 160 w 336"/>
                <a:gd name="T73" fmla="*/ 269 h 344"/>
                <a:gd name="T74" fmla="*/ 149 w 336"/>
                <a:gd name="T75" fmla="*/ 280 h 344"/>
                <a:gd name="T76" fmla="*/ 64 w 336"/>
                <a:gd name="T77" fmla="*/ 19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6" h="344">
                  <a:moveTo>
                    <a:pt x="333" y="215"/>
                  </a:moveTo>
                  <a:cubicBezTo>
                    <a:pt x="293" y="175"/>
                    <a:pt x="293" y="175"/>
                    <a:pt x="293" y="175"/>
                  </a:cubicBezTo>
                  <a:cubicBezTo>
                    <a:pt x="292" y="174"/>
                    <a:pt x="291" y="174"/>
                    <a:pt x="290" y="173"/>
                  </a:cubicBezTo>
                  <a:cubicBezTo>
                    <a:pt x="231" y="151"/>
                    <a:pt x="231" y="151"/>
                    <a:pt x="231" y="151"/>
                  </a:cubicBezTo>
                  <a:cubicBezTo>
                    <a:pt x="250" y="132"/>
                    <a:pt x="250" y="132"/>
                    <a:pt x="250" y="132"/>
                  </a:cubicBezTo>
                  <a:cubicBezTo>
                    <a:pt x="254" y="128"/>
                    <a:pt x="256" y="123"/>
                    <a:pt x="256" y="117"/>
                  </a:cubicBezTo>
                  <a:cubicBezTo>
                    <a:pt x="256" y="111"/>
                    <a:pt x="254" y="106"/>
                    <a:pt x="250" y="102"/>
                  </a:cubicBezTo>
                  <a:cubicBezTo>
                    <a:pt x="235" y="87"/>
                    <a:pt x="235" y="87"/>
                    <a:pt x="235" y="87"/>
                  </a:cubicBezTo>
                  <a:cubicBezTo>
                    <a:pt x="227" y="79"/>
                    <a:pt x="213" y="79"/>
                    <a:pt x="205" y="87"/>
                  </a:cubicBezTo>
                  <a:cubicBezTo>
                    <a:pt x="186" y="106"/>
                    <a:pt x="186" y="106"/>
                    <a:pt x="186" y="106"/>
                  </a:cubicBezTo>
                  <a:cubicBezTo>
                    <a:pt x="164" y="47"/>
                    <a:pt x="164" y="47"/>
                    <a:pt x="164" y="47"/>
                  </a:cubicBezTo>
                  <a:cubicBezTo>
                    <a:pt x="163" y="46"/>
                    <a:pt x="163" y="45"/>
                    <a:pt x="162" y="44"/>
                  </a:cubicBezTo>
                  <a:cubicBezTo>
                    <a:pt x="122" y="4"/>
                    <a:pt x="122" y="4"/>
                    <a:pt x="122" y="4"/>
                  </a:cubicBezTo>
                  <a:cubicBezTo>
                    <a:pt x="118" y="0"/>
                    <a:pt x="111" y="0"/>
                    <a:pt x="107" y="4"/>
                  </a:cubicBezTo>
                  <a:cubicBezTo>
                    <a:pt x="46" y="64"/>
                    <a:pt x="46" y="64"/>
                    <a:pt x="46" y="64"/>
                  </a:cubicBezTo>
                  <a:cubicBezTo>
                    <a:pt x="44" y="66"/>
                    <a:pt x="43" y="69"/>
                    <a:pt x="43" y="72"/>
                  </a:cubicBezTo>
                  <a:cubicBezTo>
                    <a:pt x="43" y="75"/>
                    <a:pt x="44" y="77"/>
                    <a:pt x="46" y="79"/>
                  </a:cubicBezTo>
                  <a:cubicBezTo>
                    <a:pt x="86" y="119"/>
                    <a:pt x="86" y="119"/>
                    <a:pt x="86" y="119"/>
                  </a:cubicBezTo>
                  <a:cubicBezTo>
                    <a:pt x="87" y="120"/>
                    <a:pt x="89" y="121"/>
                    <a:pt x="90" y="121"/>
                  </a:cubicBezTo>
                  <a:cubicBezTo>
                    <a:pt x="149" y="143"/>
                    <a:pt x="149" y="143"/>
                    <a:pt x="149" y="143"/>
                  </a:cubicBezTo>
                  <a:cubicBezTo>
                    <a:pt x="129" y="162"/>
                    <a:pt x="129" y="162"/>
                    <a:pt x="129" y="162"/>
                  </a:cubicBezTo>
                  <a:cubicBezTo>
                    <a:pt x="125" y="166"/>
                    <a:pt x="123" y="172"/>
                    <a:pt x="123" y="177"/>
                  </a:cubicBezTo>
                  <a:cubicBezTo>
                    <a:pt x="123" y="183"/>
                    <a:pt x="125" y="188"/>
                    <a:pt x="129" y="192"/>
                  </a:cubicBezTo>
                  <a:cubicBezTo>
                    <a:pt x="145" y="208"/>
                    <a:pt x="145" y="208"/>
                    <a:pt x="145" y="208"/>
                  </a:cubicBezTo>
                  <a:cubicBezTo>
                    <a:pt x="149" y="212"/>
                    <a:pt x="154" y="214"/>
                    <a:pt x="160" y="214"/>
                  </a:cubicBezTo>
                  <a:cubicBezTo>
                    <a:pt x="165" y="214"/>
                    <a:pt x="171" y="212"/>
                    <a:pt x="175" y="208"/>
                  </a:cubicBezTo>
                  <a:cubicBezTo>
                    <a:pt x="194" y="189"/>
                    <a:pt x="194" y="189"/>
                    <a:pt x="194" y="189"/>
                  </a:cubicBezTo>
                  <a:cubicBezTo>
                    <a:pt x="216" y="247"/>
                    <a:pt x="216" y="247"/>
                    <a:pt x="216" y="247"/>
                  </a:cubicBezTo>
                  <a:cubicBezTo>
                    <a:pt x="216" y="248"/>
                    <a:pt x="217" y="250"/>
                    <a:pt x="218" y="251"/>
                  </a:cubicBezTo>
                  <a:cubicBezTo>
                    <a:pt x="258" y="291"/>
                    <a:pt x="258" y="291"/>
                    <a:pt x="258" y="291"/>
                  </a:cubicBezTo>
                  <a:cubicBezTo>
                    <a:pt x="260" y="293"/>
                    <a:pt x="262" y="294"/>
                    <a:pt x="265" y="294"/>
                  </a:cubicBezTo>
                  <a:cubicBezTo>
                    <a:pt x="268" y="294"/>
                    <a:pt x="271" y="293"/>
                    <a:pt x="273" y="291"/>
                  </a:cubicBezTo>
                  <a:cubicBezTo>
                    <a:pt x="333" y="230"/>
                    <a:pt x="333" y="230"/>
                    <a:pt x="333" y="230"/>
                  </a:cubicBezTo>
                  <a:cubicBezTo>
                    <a:pt x="335" y="228"/>
                    <a:pt x="336" y="225"/>
                    <a:pt x="336" y="223"/>
                  </a:cubicBezTo>
                  <a:cubicBezTo>
                    <a:pt x="336" y="220"/>
                    <a:pt x="335" y="217"/>
                    <a:pt x="333" y="215"/>
                  </a:cubicBezTo>
                  <a:close/>
                  <a:moveTo>
                    <a:pt x="100" y="102"/>
                  </a:moveTo>
                  <a:cubicBezTo>
                    <a:pt x="69" y="72"/>
                    <a:pt x="69" y="72"/>
                    <a:pt x="69" y="72"/>
                  </a:cubicBezTo>
                  <a:cubicBezTo>
                    <a:pt x="114" y="27"/>
                    <a:pt x="114" y="27"/>
                    <a:pt x="114" y="27"/>
                  </a:cubicBezTo>
                  <a:cubicBezTo>
                    <a:pt x="145" y="57"/>
                    <a:pt x="145" y="57"/>
                    <a:pt x="145" y="57"/>
                  </a:cubicBezTo>
                  <a:cubicBezTo>
                    <a:pt x="169" y="122"/>
                    <a:pt x="169" y="122"/>
                    <a:pt x="169" y="122"/>
                  </a:cubicBezTo>
                  <a:cubicBezTo>
                    <a:pt x="165" y="127"/>
                    <a:pt x="165" y="127"/>
                    <a:pt x="165" y="127"/>
                  </a:cubicBezTo>
                  <a:lnTo>
                    <a:pt x="100" y="102"/>
                  </a:lnTo>
                  <a:close/>
                  <a:moveTo>
                    <a:pt x="160" y="192"/>
                  </a:moveTo>
                  <a:cubicBezTo>
                    <a:pt x="145" y="177"/>
                    <a:pt x="145" y="177"/>
                    <a:pt x="145" y="177"/>
                  </a:cubicBezTo>
                  <a:cubicBezTo>
                    <a:pt x="220" y="102"/>
                    <a:pt x="220" y="102"/>
                    <a:pt x="220" y="102"/>
                  </a:cubicBezTo>
                  <a:cubicBezTo>
                    <a:pt x="235" y="117"/>
                    <a:pt x="235" y="117"/>
                    <a:pt x="235" y="117"/>
                  </a:cubicBezTo>
                  <a:lnTo>
                    <a:pt x="160" y="192"/>
                  </a:lnTo>
                  <a:close/>
                  <a:moveTo>
                    <a:pt x="265" y="268"/>
                  </a:moveTo>
                  <a:cubicBezTo>
                    <a:pt x="235" y="237"/>
                    <a:pt x="235" y="237"/>
                    <a:pt x="235" y="237"/>
                  </a:cubicBezTo>
                  <a:cubicBezTo>
                    <a:pt x="210" y="172"/>
                    <a:pt x="210" y="172"/>
                    <a:pt x="210" y="172"/>
                  </a:cubicBezTo>
                  <a:cubicBezTo>
                    <a:pt x="215" y="168"/>
                    <a:pt x="215" y="168"/>
                    <a:pt x="215" y="168"/>
                  </a:cubicBezTo>
                  <a:cubicBezTo>
                    <a:pt x="280" y="192"/>
                    <a:pt x="280" y="192"/>
                    <a:pt x="280" y="192"/>
                  </a:cubicBezTo>
                  <a:cubicBezTo>
                    <a:pt x="310" y="223"/>
                    <a:pt x="310" y="223"/>
                    <a:pt x="310" y="223"/>
                  </a:cubicBezTo>
                  <a:lnTo>
                    <a:pt x="265" y="268"/>
                  </a:lnTo>
                  <a:close/>
                  <a:moveTo>
                    <a:pt x="163" y="333"/>
                  </a:moveTo>
                  <a:cubicBezTo>
                    <a:pt x="163" y="339"/>
                    <a:pt x="158" y="344"/>
                    <a:pt x="152" y="344"/>
                  </a:cubicBezTo>
                  <a:cubicBezTo>
                    <a:pt x="152" y="344"/>
                    <a:pt x="152" y="344"/>
                    <a:pt x="152" y="344"/>
                  </a:cubicBezTo>
                  <a:cubicBezTo>
                    <a:pt x="108" y="344"/>
                    <a:pt x="74" y="328"/>
                    <a:pt x="46" y="300"/>
                  </a:cubicBezTo>
                  <a:cubicBezTo>
                    <a:pt x="17" y="271"/>
                    <a:pt x="0" y="226"/>
                    <a:pt x="0" y="186"/>
                  </a:cubicBezTo>
                  <a:cubicBezTo>
                    <a:pt x="0" y="180"/>
                    <a:pt x="1" y="175"/>
                    <a:pt x="12" y="175"/>
                  </a:cubicBezTo>
                  <a:cubicBezTo>
                    <a:pt x="12" y="175"/>
                    <a:pt x="12" y="175"/>
                    <a:pt x="12" y="175"/>
                  </a:cubicBezTo>
                  <a:cubicBezTo>
                    <a:pt x="12" y="175"/>
                    <a:pt x="21" y="179"/>
                    <a:pt x="21" y="185"/>
                  </a:cubicBezTo>
                  <a:cubicBezTo>
                    <a:pt x="21" y="220"/>
                    <a:pt x="36" y="259"/>
                    <a:pt x="62" y="285"/>
                  </a:cubicBezTo>
                  <a:cubicBezTo>
                    <a:pt x="86" y="309"/>
                    <a:pt x="114" y="322"/>
                    <a:pt x="152" y="322"/>
                  </a:cubicBezTo>
                  <a:cubicBezTo>
                    <a:pt x="152" y="322"/>
                    <a:pt x="152" y="322"/>
                    <a:pt x="152" y="322"/>
                  </a:cubicBezTo>
                  <a:cubicBezTo>
                    <a:pt x="158" y="322"/>
                    <a:pt x="163" y="327"/>
                    <a:pt x="163" y="333"/>
                  </a:cubicBezTo>
                  <a:close/>
                  <a:moveTo>
                    <a:pt x="76" y="185"/>
                  </a:moveTo>
                  <a:cubicBezTo>
                    <a:pt x="76" y="185"/>
                    <a:pt x="76" y="185"/>
                    <a:pt x="76" y="185"/>
                  </a:cubicBezTo>
                  <a:cubicBezTo>
                    <a:pt x="76" y="185"/>
                    <a:pt x="85" y="190"/>
                    <a:pt x="85" y="196"/>
                  </a:cubicBezTo>
                  <a:cubicBezTo>
                    <a:pt x="85" y="211"/>
                    <a:pt x="92" y="228"/>
                    <a:pt x="104" y="240"/>
                  </a:cubicBezTo>
                  <a:cubicBezTo>
                    <a:pt x="116" y="252"/>
                    <a:pt x="133" y="258"/>
                    <a:pt x="149" y="258"/>
                  </a:cubicBezTo>
                  <a:cubicBezTo>
                    <a:pt x="149" y="258"/>
                    <a:pt x="151" y="258"/>
                    <a:pt x="151" y="258"/>
                  </a:cubicBezTo>
                  <a:cubicBezTo>
                    <a:pt x="151" y="259"/>
                    <a:pt x="151" y="259"/>
                    <a:pt x="151" y="259"/>
                  </a:cubicBezTo>
                  <a:cubicBezTo>
                    <a:pt x="151" y="259"/>
                    <a:pt x="160" y="264"/>
                    <a:pt x="160" y="269"/>
                  </a:cubicBezTo>
                  <a:cubicBezTo>
                    <a:pt x="160" y="275"/>
                    <a:pt x="155" y="280"/>
                    <a:pt x="149" y="280"/>
                  </a:cubicBezTo>
                  <a:cubicBezTo>
                    <a:pt x="149" y="280"/>
                    <a:pt x="149" y="280"/>
                    <a:pt x="149" y="280"/>
                  </a:cubicBezTo>
                  <a:cubicBezTo>
                    <a:pt x="127" y="280"/>
                    <a:pt x="105" y="271"/>
                    <a:pt x="89" y="255"/>
                  </a:cubicBezTo>
                  <a:cubicBezTo>
                    <a:pt x="73" y="239"/>
                    <a:pt x="64" y="216"/>
                    <a:pt x="64" y="195"/>
                  </a:cubicBezTo>
                  <a:cubicBezTo>
                    <a:pt x="64" y="189"/>
                    <a:pt x="65" y="185"/>
                    <a:pt x="76" y="1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74" name="TextBox 473">
            <a:extLst>
              <a:ext uri="{FF2B5EF4-FFF2-40B4-BE49-F238E27FC236}">
                <a16:creationId xmlns:a16="http://schemas.microsoft.com/office/drawing/2014/main" id="{40C0E0A3-390D-6A31-9DC0-EF2DBF9B7926}"/>
              </a:ext>
            </a:extLst>
          </p:cNvPr>
          <p:cNvSpPr txBox="1"/>
          <p:nvPr/>
        </p:nvSpPr>
        <p:spPr>
          <a:xfrm>
            <a:off x="673277" y="3188462"/>
            <a:ext cx="832189" cy="215444"/>
          </a:xfrm>
          <a:prstGeom prst="rect">
            <a:avLst/>
          </a:prstGeom>
          <a:noFill/>
        </p:spPr>
        <p:txBody>
          <a:bodyPr wrap="square" rtlCol="0">
            <a:spAutoFit/>
          </a:bodyPr>
          <a:lstStyle/>
          <a:p>
            <a:r>
              <a:rPr lang="es-MX" sz="800"/>
              <a:t>Smart </a:t>
            </a:r>
            <a:r>
              <a:rPr lang="es-MX" sz="800" err="1"/>
              <a:t>sensors</a:t>
            </a:r>
            <a:endParaRPr lang="es-MX" sz="800"/>
          </a:p>
        </p:txBody>
      </p:sp>
      <p:sp>
        <p:nvSpPr>
          <p:cNvPr id="501" name="TextBox 500">
            <a:extLst>
              <a:ext uri="{FF2B5EF4-FFF2-40B4-BE49-F238E27FC236}">
                <a16:creationId xmlns:a16="http://schemas.microsoft.com/office/drawing/2014/main" id="{6822C2FB-1FE3-D885-F8EA-DAE141958D83}"/>
              </a:ext>
            </a:extLst>
          </p:cNvPr>
          <p:cNvSpPr txBox="1"/>
          <p:nvPr/>
        </p:nvSpPr>
        <p:spPr>
          <a:xfrm>
            <a:off x="786344" y="4228961"/>
            <a:ext cx="575629" cy="215444"/>
          </a:xfrm>
          <a:prstGeom prst="rect">
            <a:avLst/>
          </a:prstGeom>
          <a:noFill/>
        </p:spPr>
        <p:txBody>
          <a:bodyPr wrap="square" rtlCol="0">
            <a:spAutoFit/>
          </a:bodyPr>
          <a:lstStyle/>
          <a:p>
            <a:r>
              <a:rPr lang="es-MX" sz="800" err="1"/>
              <a:t>Legacys</a:t>
            </a:r>
            <a:endParaRPr lang="es-MX" sz="800"/>
          </a:p>
        </p:txBody>
      </p:sp>
      <p:sp>
        <p:nvSpPr>
          <p:cNvPr id="502" name="TextBox 501">
            <a:extLst>
              <a:ext uri="{FF2B5EF4-FFF2-40B4-BE49-F238E27FC236}">
                <a16:creationId xmlns:a16="http://schemas.microsoft.com/office/drawing/2014/main" id="{099910D2-C9B7-CB99-F498-9CA1BA104BBC}"/>
              </a:ext>
            </a:extLst>
          </p:cNvPr>
          <p:cNvSpPr txBox="1"/>
          <p:nvPr/>
        </p:nvSpPr>
        <p:spPr>
          <a:xfrm>
            <a:off x="865907" y="5342253"/>
            <a:ext cx="378371" cy="215444"/>
          </a:xfrm>
          <a:prstGeom prst="rect">
            <a:avLst/>
          </a:prstGeom>
          <a:noFill/>
        </p:spPr>
        <p:txBody>
          <a:bodyPr wrap="square" rtlCol="0">
            <a:spAutoFit/>
          </a:bodyPr>
          <a:lstStyle/>
          <a:p>
            <a:r>
              <a:rPr lang="es-MX" sz="800"/>
              <a:t>IOT</a:t>
            </a:r>
          </a:p>
        </p:txBody>
      </p:sp>
      <p:pic>
        <p:nvPicPr>
          <p:cNvPr id="456" name="Picture 4" descr="Qué es un ERP? — Digitalizatec">
            <a:extLst>
              <a:ext uri="{FF2B5EF4-FFF2-40B4-BE49-F238E27FC236}">
                <a16:creationId xmlns:a16="http://schemas.microsoft.com/office/drawing/2014/main" id="{87C724CA-71D0-7406-EA83-491117976CB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9097" y="1838809"/>
            <a:ext cx="451313" cy="38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76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a 15">
            <a:extLst>
              <a:ext uri="{FF2B5EF4-FFF2-40B4-BE49-F238E27FC236}">
                <a16:creationId xmlns:a16="http://schemas.microsoft.com/office/drawing/2014/main" id="{EC010234-46D4-6541-1094-5CDEDFC34BF4}"/>
              </a:ext>
            </a:extLst>
          </p:cNvPr>
          <p:cNvSpPr/>
          <p:nvPr/>
        </p:nvSpPr>
        <p:spPr bwMode="gray">
          <a:xfrm>
            <a:off x="4744382" y="3900413"/>
            <a:ext cx="2057941" cy="1814589"/>
          </a:xfrm>
          <a:prstGeom prst="flowChartInputOutput">
            <a:avLst/>
          </a:prstGeom>
          <a:blipFill>
            <a:blip r:embed="rId3" cstate="email">
              <a:extLst>
                <a:ext uri="{28A0092B-C50C-407E-A947-70E740481C1C}">
                  <a14:useLocalDpi xmlns:a14="http://schemas.microsoft.com/office/drawing/2010/main"/>
                </a:ext>
              </a:extLst>
            </a:blip>
            <a:srcRect/>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TextBox 8">
            <a:extLst>
              <a:ext uri="{FF2B5EF4-FFF2-40B4-BE49-F238E27FC236}">
                <a16:creationId xmlns:a16="http://schemas.microsoft.com/office/drawing/2014/main" id="{1AB1415E-497A-CC41-79A7-629C5D84BB36}"/>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C208BB22-630D-B4B3-4D89-51A8C3EE2729}"/>
              </a:ext>
            </a:extLst>
          </p:cNvPr>
          <p:cNvSpPr txBox="1"/>
          <p:nvPr/>
        </p:nvSpPr>
        <p:spPr bwMode="gray">
          <a:xfrm>
            <a:off x="7675499" y="1791530"/>
            <a:ext cx="3807664" cy="1204340"/>
          </a:xfrm>
          <a:prstGeom prst="rect">
            <a:avLst/>
          </a:prstGeom>
        </p:spPr>
        <p:txBody>
          <a:bodyPr vert="horz" wrap="square" lIns="0" tIns="0" rIns="0" bIns="0" rtlCol="0" anchor="t" anchorCtr="0">
            <a:noAutofit/>
          </a:bodyPr>
          <a:lstStyle/>
          <a:p>
            <a:pPr lvl="0" defTabSz="1217613" eaLnBrk="0" fontAlgn="base" hangingPunct="0">
              <a:lnSpc>
                <a:spcPct val="106000"/>
              </a:lnSpc>
              <a:spcBef>
                <a:spcPct val="0"/>
              </a:spcBef>
              <a:spcAft>
                <a:spcPct val="0"/>
              </a:spcAft>
              <a:defRPr/>
            </a:pPr>
            <a:r>
              <a:rPr lang="en-US" sz="1000">
                <a:solidFill>
                  <a:schemeClr val="bg1"/>
                </a:solidFill>
              </a:rPr>
              <a:t>TECNOLOGÍA</a:t>
            </a:r>
          </a:p>
          <a:p>
            <a:pPr lvl="0" defTabSz="1217613" eaLnBrk="0" fontAlgn="base" hangingPunct="0">
              <a:lnSpc>
                <a:spcPct val="106000"/>
              </a:lnSpc>
              <a:spcBef>
                <a:spcPct val="0"/>
              </a:spcBef>
              <a:spcAft>
                <a:spcPct val="0"/>
              </a:spcAft>
              <a:defRPr/>
            </a:pPr>
            <a:r>
              <a:rPr lang="en-US" sz="1400" b="1">
                <a:solidFill>
                  <a:schemeClr val="bg1"/>
                </a:solidFill>
                <a:ea typeface="Open Sans" panose="020B0606030504020204" pitchFamily="34" charset="0"/>
                <a:cs typeface="Open Sans" panose="020B0606030504020204" pitchFamily="34" charset="0"/>
              </a:rPr>
              <a:t>SOFTWARE</a:t>
            </a:r>
            <a:endParaRPr lang="en-US" sz="1400">
              <a:solidFill>
                <a:schemeClr val="bg1"/>
              </a:solidFill>
            </a:endParaRPr>
          </a:p>
          <a:p>
            <a:pPr defTabSz="914377">
              <a:defRPr/>
            </a:pPr>
            <a:r>
              <a:rPr lang="es-MX" sz="1100">
                <a:solidFill>
                  <a:schemeClr val="bg1"/>
                </a:solidFill>
              </a:rPr>
              <a:t>Importante empresa de software está implementando herramientas de asistencia IA de análisis de datos para administradores, lo que garantiza una optimización a la hora de gestionar y analizar datos obtenidos, el cumplimiento de normas de calidad de datos y el almacenamiento adecuado. Este enfoque en el agro permite una alineación más cercana con las necesidades e impactos del negocio y que los análisis de información sean entendibles y visibles.</a:t>
            </a:r>
            <a:endParaRPr lang="en-US" sz="1100">
              <a:solidFill>
                <a:schemeClr val="bg1"/>
              </a:solidFill>
            </a:endParaRPr>
          </a:p>
        </p:txBody>
      </p:sp>
      <p:sp>
        <p:nvSpPr>
          <p:cNvPr id="14" name="TextBox 13">
            <a:extLst>
              <a:ext uri="{FF2B5EF4-FFF2-40B4-BE49-F238E27FC236}">
                <a16:creationId xmlns:a16="http://schemas.microsoft.com/office/drawing/2014/main" id="{0D67FDB6-AD79-2BD0-6996-7FD66171EF02}"/>
              </a:ext>
            </a:extLst>
          </p:cNvPr>
          <p:cNvSpPr txBox="1"/>
          <p:nvPr/>
        </p:nvSpPr>
        <p:spPr bwMode="gray">
          <a:xfrm>
            <a:off x="7215615" y="4021341"/>
            <a:ext cx="3886440" cy="1040071"/>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TECNOLOGIA</a:t>
            </a:r>
          </a:p>
          <a:p>
            <a:pPr defTabSz="1217613" eaLnBrk="0" fontAlgn="base" hangingPunct="0">
              <a:lnSpc>
                <a:spcPct val="106000"/>
              </a:lnSpc>
              <a:spcBef>
                <a:spcPct val="0"/>
              </a:spcBef>
              <a:spcAft>
                <a:spcPct val="0"/>
              </a:spcAft>
              <a:defRPr/>
            </a:pPr>
            <a:r>
              <a:rPr lang="en-US" sz="1400" b="1">
                <a:solidFill>
                  <a:schemeClr val="bg1"/>
                </a:solidFill>
                <a:ea typeface="Open Sans" panose="020B0606030504020204" pitchFamily="34" charset="0"/>
                <a:cs typeface="Open Sans" panose="020B0606030504020204" pitchFamily="34" charset="0"/>
              </a:rPr>
              <a:t>CIBERSEGURIDAD</a:t>
            </a:r>
            <a:endParaRPr lang="en-US" sz="1400">
              <a:solidFill>
                <a:schemeClr val="bg1"/>
              </a:solidFill>
            </a:endParaRPr>
          </a:p>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defTabSz="914377">
              <a:defRPr/>
            </a:pPr>
            <a:r>
              <a:rPr lang="es-MX" sz="1100">
                <a:solidFill>
                  <a:schemeClr val="bg1"/>
                </a:solidFill>
              </a:rPr>
              <a:t>Empresa pionera en ciberseguridad ha implementado una forma de verificar la transferencia de archivos sensibles y datos entre proveedores del agro (Cuentas, cierres fiscales, ganancias y datos en general) a través de </a:t>
            </a:r>
            <a:r>
              <a:rPr lang="es-MX" sz="1100" err="1">
                <a:solidFill>
                  <a:schemeClr val="bg1"/>
                </a:solidFill>
              </a:rPr>
              <a:t>blockchain</a:t>
            </a:r>
            <a:r>
              <a:rPr lang="es-MX" sz="1100">
                <a:solidFill>
                  <a:schemeClr val="bg1"/>
                </a:solidFill>
              </a:rPr>
              <a:t>, como método de defensa ante el aumento de los de ataque introducidas por la IA, como el phishing y los </a:t>
            </a:r>
            <a:r>
              <a:rPr lang="es-MX" sz="1100" err="1">
                <a:solidFill>
                  <a:schemeClr val="bg1"/>
                </a:solidFill>
              </a:rPr>
              <a:t>deepfakes</a:t>
            </a:r>
            <a:r>
              <a:rPr lang="en-US" sz="1100">
                <a:solidFill>
                  <a:schemeClr val="bg1"/>
                </a:solidFill>
              </a:rPr>
              <a:t>. </a:t>
            </a:r>
          </a:p>
        </p:txBody>
      </p:sp>
      <p:sp>
        <p:nvSpPr>
          <p:cNvPr id="17" name="Data 16">
            <a:extLst>
              <a:ext uri="{FF2B5EF4-FFF2-40B4-BE49-F238E27FC236}">
                <a16:creationId xmlns:a16="http://schemas.microsoft.com/office/drawing/2014/main" id="{01A186B5-0166-BC21-7E08-1EF1F32ACFFC}"/>
              </a:ext>
            </a:extLst>
          </p:cNvPr>
          <p:cNvSpPr/>
          <p:nvPr/>
        </p:nvSpPr>
        <p:spPr bwMode="gray">
          <a:xfrm>
            <a:off x="5244245" y="1714702"/>
            <a:ext cx="2057941" cy="1814589"/>
          </a:xfrm>
          <a:prstGeom prst="flowChartInputOutput">
            <a:avLst/>
          </a:prstGeom>
          <a:blipFill>
            <a:blip r:embed="rId4"/>
            <a:srcRect/>
            <a:stretch>
              <a:fillRect l="-81631" t="429" r="-107561" b="-10669"/>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aphicFrame>
        <p:nvGraphicFramePr>
          <p:cNvPr id="2" name="Table 1">
            <a:extLst>
              <a:ext uri="{FF2B5EF4-FFF2-40B4-BE49-F238E27FC236}">
                <a16:creationId xmlns:a16="http://schemas.microsoft.com/office/drawing/2014/main" id="{C2F937C8-0CC7-9474-7D22-053CED62015F}"/>
              </a:ext>
            </a:extLst>
          </p:cNvPr>
          <p:cNvGraphicFramePr>
            <a:graphicFrameLocks noGrp="1"/>
          </p:cNvGraphicFramePr>
          <p:nvPr>
            <p:extLst>
              <p:ext uri="{D42A27DB-BD31-4B8C-83A1-F6EECF244321}">
                <p14:modId xmlns:p14="http://schemas.microsoft.com/office/powerpoint/2010/main" val="946604188"/>
              </p:ext>
            </p:extLst>
          </p:nvPr>
        </p:nvGraphicFramePr>
        <p:xfrm>
          <a:off x="447138" y="1966688"/>
          <a:ext cx="4518626" cy="1463016"/>
        </p:xfrm>
        <a:graphic>
          <a:graphicData uri="http://schemas.openxmlformats.org/drawingml/2006/table">
            <a:tbl>
              <a:tblPr firstRow="1" firstCol="1">
                <a:tableStyleId>{FABFCF23-3B69-468F-B69F-88F6DE6A72F2}</a:tableStyleId>
              </a:tblPr>
              <a:tblGrid>
                <a:gridCol w="1511500">
                  <a:extLst>
                    <a:ext uri="{9D8B030D-6E8A-4147-A177-3AD203B41FA5}">
                      <a16:colId xmlns:a16="http://schemas.microsoft.com/office/drawing/2014/main" val="822930280"/>
                    </a:ext>
                  </a:extLst>
                </a:gridCol>
                <a:gridCol w="3007126">
                  <a:extLst>
                    <a:ext uri="{9D8B030D-6E8A-4147-A177-3AD203B41FA5}">
                      <a16:colId xmlns:a16="http://schemas.microsoft.com/office/drawing/2014/main" val="787401495"/>
                    </a:ext>
                  </a:extLst>
                </a:gridCol>
              </a:tblGrid>
              <a:tr h="1162074">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chemeClr val="bg1"/>
                          </a:solidFill>
                          <a:effectLst/>
                          <a:latin typeface="+mn-lt"/>
                        </a:rPr>
                        <a:t>Busque de manera eficiente en bases de datos en función de las consultas de los usuarios y genere información bajo demanda, incluidos gráficos y visualizaciones a partir de bases de datos tabulares.</a:t>
                      </a:r>
                    </a:p>
                  </a:txBody>
                  <a:tcPr marL="91416" marR="91416" marT="45708" marB="45708" anchor="ct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a:solidFill>
                            <a:schemeClr val="bg1"/>
                          </a:solidFill>
                          <a:effectLst/>
                          <a:latin typeface="+mn-lt"/>
                          <a:ea typeface="+mn-ea"/>
                          <a:cs typeface="+mn-cs"/>
                        </a:rPr>
                        <a:t>Genera información bajo demanda a partir de la base de datos tabular para una rápida toma de decisiones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a:solidFill>
                            <a:schemeClr val="bg1"/>
                          </a:solidFill>
                          <a:effectLst/>
                          <a:latin typeface="+mn-lt"/>
                          <a:ea typeface="+mn-ea"/>
                          <a:cs typeface="+mn-cs"/>
                        </a:rPr>
                        <a:t>Acelera la toma de decisiones con información rápida bajo demanda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a:solidFill>
                            <a:schemeClr val="bg1"/>
                          </a:solidFill>
                          <a:effectLst/>
                          <a:latin typeface="+mn-lt"/>
                          <a:ea typeface="+mn-ea"/>
                          <a:cs typeface="+mn-cs"/>
                        </a:rPr>
                        <a:t>Automatiza la generación de consultas SQL, ahorrando tiempo hasta ~50% - 90% en función de la complejidad de la consulta</a:t>
                      </a:r>
                    </a:p>
                  </a:txBody>
                  <a:tcPr marL="91416" marR="91416" marT="45708" marB="45708" anchor="ct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269317"/>
                  </a:ext>
                </a:extLst>
              </a:tr>
            </a:tbl>
          </a:graphicData>
        </a:graphic>
      </p:graphicFrame>
      <p:sp>
        <p:nvSpPr>
          <p:cNvPr id="5" name="TextBox 4">
            <a:extLst>
              <a:ext uri="{FF2B5EF4-FFF2-40B4-BE49-F238E27FC236}">
                <a16:creationId xmlns:a16="http://schemas.microsoft.com/office/drawing/2014/main" id="{C692ACA4-F9BA-2BA7-335E-B41FEC888814}"/>
              </a:ext>
            </a:extLst>
          </p:cNvPr>
          <p:cNvSpPr txBox="1"/>
          <p:nvPr/>
        </p:nvSpPr>
        <p:spPr>
          <a:xfrm>
            <a:off x="771525" y="1345370"/>
            <a:ext cx="3124200" cy="369332"/>
          </a:xfrm>
          <a:prstGeom prst="rect">
            <a:avLst/>
          </a:prstGeom>
          <a:noFill/>
        </p:spPr>
        <p:txBody>
          <a:bodyPr wrap="square">
            <a:spAutoFit/>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800" u="sng">
                <a:solidFill>
                  <a:schemeClr val="bg1"/>
                </a:solidFill>
                <a:latin typeface="+mn-lt"/>
                <a:hlinkClick r:id="rId5">
                  <a:extLst>
                    <a:ext uri="{A12FA001-AC4F-418D-AE19-62706E023703}">
                      <ahyp:hlinkClr xmlns:ahyp="http://schemas.microsoft.com/office/drawing/2018/hyperlinkcolor" val="tx"/>
                    </a:ext>
                  </a:extLst>
                </a:hlinkClick>
              </a:rPr>
              <a:t>Asistencia de datos digitales</a:t>
            </a:r>
            <a:endParaRPr lang="en-US" sz="1800" u="sng">
              <a:solidFill>
                <a:schemeClr val="bg1"/>
              </a:solidFill>
              <a:latin typeface="+mn-lt"/>
            </a:endParaRPr>
          </a:p>
        </p:txBody>
      </p:sp>
      <p:pic>
        <p:nvPicPr>
          <p:cNvPr id="10" name="Picture 9">
            <a:extLst>
              <a:ext uri="{FF2B5EF4-FFF2-40B4-BE49-F238E27FC236}">
                <a16:creationId xmlns:a16="http://schemas.microsoft.com/office/drawing/2014/main" id="{5B92C565-1BFE-F402-164D-05E9B034C23F}"/>
              </a:ext>
            </a:extLst>
          </p:cNvPr>
          <p:cNvPicPr>
            <a:picLocks noChangeAspect="1"/>
          </p:cNvPicPr>
          <p:nvPr/>
        </p:nvPicPr>
        <p:blipFill>
          <a:blip r:embed="rId6"/>
          <a:stretch>
            <a:fillRect/>
          </a:stretch>
        </p:blipFill>
        <p:spPr>
          <a:xfrm>
            <a:off x="863568" y="3900413"/>
            <a:ext cx="3032157" cy="1463016"/>
          </a:xfrm>
          <a:prstGeom prst="rect">
            <a:avLst/>
          </a:prstGeom>
        </p:spPr>
      </p:pic>
    </p:spTree>
    <p:extLst>
      <p:ext uri="{BB962C8B-B14F-4D97-AF65-F5344CB8AC3E}">
        <p14:creationId xmlns:p14="http://schemas.microsoft.com/office/powerpoint/2010/main" val="17621667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B88F1-235A-EA52-0DFE-1822F51706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85B1E4-FE1C-80A8-A87D-2EE4FB924201}"/>
              </a:ext>
            </a:extLst>
          </p:cNvPr>
          <p:cNvSpPr>
            <a:spLocks noGrp="1"/>
          </p:cNvSpPr>
          <p:nvPr>
            <p:ph type="title"/>
          </p:nvPr>
        </p:nvSpPr>
        <p:spPr/>
        <p:txBody>
          <a:bodyPr/>
          <a:lstStyle/>
          <a:p>
            <a:r>
              <a:rPr lang="es-ES_tradnl"/>
              <a:t>Pregunta de sondeo</a:t>
            </a:r>
          </a:p>
        </p:txBody>
      </p:sp>
      <p:sp>
        <p:nvSpPr>
          <p:cNvPr id="7" name="Rectangle 6">
            <a:extLst>
              <a:ext uri="{FF2B5EF4-FFF2-40B4-BE49-F238E27FC236}">
                <a16:creationId xmlns:a16="http://schemas.microsoft.com/office/drawing/2014/main" id="{5F9276F3-A69F-762D-EE25-E1C555F6CDB4}"/>
              </a:ext>
            </a:extLst>
          </p:cNvPr>
          <p:cNvSpPr/>
          <p:nvPr/>
        </p:nvSpPr>
        <p:spPr bwMode="gray">
          <a:xfrm>
            <a:off x="501650" y="1967844"/>
            <a:ext cx="7013575" cy="3258579"/>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ES_tradnl" sz="1600" b="1" i="0" u="none" strike="noStrike" kern="1200" cap="none" spc="0" normalizeH="0" baseline="0">
              <a:ln>
                <a:noFill/>
              </a:ln>
              <a:solidFill>
                <a:prstClr val="white"/>
              </a:solidFill>
              <a:effectLst/>
              <a:uLnTx/>
              <a:uFillTx/>
              <a:latin typeface="Calibri"/>
              <a:ea typeface="+mn-ea"/>
              <a:cs typeface="+mn-cs"/>
            </a:endParaRPr>
          </a:p>
        </p:txBody>
      </p:sp>
      <p:sp>
        <p:nvSpPr>
          <p:cNvPr id="8" name="Content Placeholder 2">
            <a:extLst>
              <a:ext uri="{FF2B5EF4-FFF2-40B4-BE49-F238E27FC236}">
                <a16:creationId xmlns:a16="http://schemas.microsoft.com/office/drawing/2014/main" id="{7965FB57-1C5B-1A3A-EA49-F1B9F78050B0}"/>
              </a:ext>
            </a:extLst>
          </p:cNvPr>
          <p:cNvSpPr txBox="1">
            <a:spLocks/>
          </p:cNvSpPr>
          <p:nvPr/>
        </p:nvSpPr>
        <p:spPr>
          <a:xfrm>
            <a:off x="671961" y="3274565"/>
            <a:ext cx="6672951" cy="1682115"/>
          </a:xfrm>
          <a:prstGeom prst="rect">
            <a:avLst/>
          </a:prstGeom>
        </p:spPr>
        <p:txBody>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355600" lvl="2" indent="-342900">
              <a:buAutoNum type="alphaUcPeriod"/>
              <a:defRPr/>
            </a:pPr>
            <a:r>
              <a:rPr lang="es-ES_tradnl">
                <a:solidFill>
                  <a:prstClr val="black"/>
                </a:solidFill>
              </a:rPr>
              <a:t>No es importante
Es algo importante
Es importante
Sumamente importante</a:t>
            </a:r>
            <a:endParaRPr kumimoji="0" lang="es-ES_tradnl" i="0" u="none" strike="noStrike" kern="1200" cap="none" spc="0" normalizeH="0" baseline="0">
              <a:ln>
                <a:noFill/>
              </a:ln>
              <a:solidFill>
                <a:prstClr val="black"/>
              </a:solidFill>
              <a:effectLst/>
              <a:uLnTx/>
              <a:uFillTx/>
              <a:latin typeface="Calibri"/>
              <a:ea typeface="+mn-ea"/>
              <a:cs typeface="Calibri Light" panose="020F0302020204030204" pitchFamily="34" charset="0"/>
            </a:endParaRPr>
          </a:p>
        </p:txBody>
      </p:sp>
      <p:sp>
        <p:nvSpPr>
          <p:cNvPr id="3" name="TextBox 2">
            <a:extLst>
              <a:ext uri="{FF2B5EF4-FFF2-40B4-BE49-F238E27FC236}">
                <a16:creationId xmlns:a16="http://schemas.microsoft.com/office/drawing/2014/main" id="{827925F8-2484-F13B-1AC8-0136970BB0A7}"/>
              </a:ext>
            </a:extLst>
          </p:cNvPr>
          <p:cNvSpPr txBox="1"/>
          <p:nvPr/>
        </p:nvSpPr>
        <p:spPr>
          <a:xfrm>
            <a:off x="671961" y="2153047"/>
            <a:ext cx="6100762" cy="646331"/>
          </a:xfrm>
          <a:prstGeom prst="rect">
            <a:avLst/>
          </a:prstGeom>
          <a:noFill/>
        </p:spPr>
        <p:txBody>
          <a:bodyPr wrap="square">
            <a:spAutoFit/>
          </a:bodyPr>
          <a:lstStyle/>
          <a:p>
            <a:r>
              <a:rPr lang="es-MX" b="1">
                <a:solidFill>
                  <a:srgbClr val="000000"/>
                </a:solidFill>
              </a:rPr>
              <a:t>¿Definir una estrategia de datos es importante para la toma de decisiones gerencial?</a:t>
            </a:r>
            <a:endParaRPr lang="es-MX">
              <a:solidFill>
                <a:srgbClr val="FF0000"/>
              </a:solidFill>
            </a:endParaRPr>
          </a:p>
        </p:txBody>
      </p:sp>
      <p:pic>
        <p:nvPicPr>
          <p:cNvPr id="9" name="Picture 8" descr="A qr code on a white background&#10;&#10;AI-generated content may be incorrect.">
            <a:extLst>
              <a:ext uri="{FF2B5EF4-FFF2-40B4-BE49-F238E27FC236}">
                <a16:creationId xmlns:a16="http://schemas.microsoft.com/office/drawing/2014/main" id="{44399C31-8ED0-EBEB-E829-2B7BB7A96591}"/>
              </a:ext>
            </a:extLst>
          </p:cNvPr>
          <p:cNvPicPr>
            <a:picLocks noChangeAspect="1"/>
          </p:cNvPicPr>
          <p:nvPr/>
        </p:nvPicPr>
        <p:blipFill>
          <a:blip r:embed="rId3"/>
          <a:stretch>
            <a:fillRect/>
          </a:stretch>
        </p:blipFill>
        <p:spPr>
          <a:xfrm>
            <a:off x="5797121" y="317500"/>
            <a:ext cx="1494000" cy="1494000"/>
          </a:xfrm>
          <a:prstGeom prst="rect">
            <a:avLst/>
          </a:prstGeom>
        </p:spPr>
      </p:pic>
    </p:spTree>
    <p:extLst>
      <p:ext uri="{BB962C8B-B14F-4D97-AF65-F5344CB8AC3E}">
        <p14:creationId xmlns:p14="http://schemas.microsoft.com/office/powerpoint/2010/main" val="19234554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Desafíos al adoptar tecnologías en la Industria</a:t>
            </a:r>
            <a:endParaRPr lang="es-AR" b="1">
              <a:solidFill>
                <a:schemeClr val="bg1"/>
              </a:solidFill>
            </a:endParaRPr>
          </a:p>
        </p:txBody>
      </p:sp>
    </p:spTree>
    <p:extLst>
      <p:ext uri="{BB962C8B-B14F-4D97-AF65-F5344CB8AC3E}">
        <p14:creationId xmlns:p14="http://schemas.microsoft.com/office/powerpoint/2010/main" val="1723653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CE5ED-5710-3AF5-F2DD-C0775ACBA4F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056667-B51F-C620-FE6F-C33B3FB9EEEA}"/>
              </a:ext>
            </a:extLst>
          </p:cNvPr>
          <p:cNvPicPr>
            <a:picLocks noChangeAspect="1"/>
          </p:cNvPicPr>
          <p:nvPr/>
        </p:nvPicPr>
        <p:blipFill>
          <a:blip r:embed="rId2" cstate="email">
            <a:alphaModFix amt="50000"/>
            <a:extLst>
              <a:ext uri="{BEBA8EAE-BF5A-486C-A8C5-ECC9F3942E4B}">
                <a14:imgProps xmlns:a14="http://schemas.microsoft.com/office/drawing/2010/main">
                  <a14:imgLayer r:embed="rId3">
                    <a14:imgEffect>
                      <a14:artisticBlur radius="71"/>
                    </a14:imgEffect>
                  </a14:imgLayer>
                </a14:imgProps>
              </a:ext>
              <a:ext uri="{28A0092B-C50C-407E-A947-70E740481C1C}">
                <a14:useLocalDpi xmlns:a14="http://schemas.microsoft.com/office/drawing/2010/main"/>
              </a:ext>
            </a:extLst>
          </a:blip>
          <a:srcRect/>
          <a:stretch/>
        </p:blipFill>
        <p:spPr>
          <a:xfrm>
            <a:off x="0" y="0"/>
            <a:ext cx="12192000" cy="4055723"/>
          </a:xfrm>
          <a:prstGeom prst="rect">
            <a:avLst/>
          </a:prstGeom>
          <a:effectLst>
            <a:reflection stA="60000" endPos="73069" dir="5400000" sy="-100000" algn="bl" rotWithShape="0"/>
          </a:effectLst>
        </p:spPr>
      </p:pic>
      <p:sp>
        <p:nvSpPr>
          <p:cNvPr id="5" name="Oval 4">
            <a:extLst>
              <a:ext uri="{FF2B5EF4-FFF2-40B4-BE49-F238E27FC236}">
                <a16:creationId xmlns:a16="http://schemas.microsoft.com/office/drawing/2014/main" id="{1D6D0E1B-E9BE-F23C-5048-22F3DA5C3622}"/>
              </a:ext>
            </a:extLst>
          </p:cNvPr>
          <p:cNvSpPr>
            <a:spLocks/>
          </p:cNvSpPr>
          <p:nvPr/>
        </p:nvSpPr>
        <p:spPr bwMode="gray">
          <a:xfrm>
            <a:off x="6949440" y="1731264"/>
            <a:ext cx="3154680" cy="3153738"/>
          </a:xfrm>
          <a:prstGeom prst="ellipse">
            <a:avLst/>
          </a:prstGeom>
          <a:blipFill>
            <a:blip r:embed="rId4"/>
            <a:stretch>
              <a:fillRect/>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Content Placeholder 1">
            <a:extLst>
              <a:ext uri="{FF2B5EF4-FFF2-40B4-BE49-F238E27FC236}">
                <a16:creationId xmlns:a16="http://schemas.microsoft.com/office/drawing/2014/main" id="{2CDA4140-B412-8BA3-7EC2-E936AF3A7BB2}"/>
              </a:ext>
            </a:extLst>
          </p:cNvPr>
          <p:cNvSpPr txBox="1">
            <a:spLocks/>
          </p:cNvSpPr>
          <p:nvPr/>
        </p:nvSpPr>
        <p:spPr bwMode="gray">
          <a:xfrm>
            <a:off x="1333738" y="4055723"/>
            <a:ext cx="4746134" cy="96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s-MX" altLang="en-US" sz="1600" spc="0">
                <a:solidFill>
                  <a:srgbClr val="9FD2D0"/>
                </a:solidFill>
                <a:latin typeface="Open Sans" panose="020B0606030504020204" pitchFamily="34" charset="0"/>
                <a:ea typeface="Open Sans" panose="020B0606030504020204" pitchFamily="34" charset="0"/>
                <a:cs typeface="Open Sans" panose="020B0606030504020204" pitchFamily="34" charset="0"/>
              </a:rPr>
              <a:t>El uso inteligente de las tecnologías puede significar un cambio drástico en la eficiencia productiva que se traduce en mayor margen de ganancia y reducción de costos. Siendo el agro una industria que depende de muchos factores externos, es clave tener un monitoreo y manejo de los costos para su análisis y traducción en nuevos planes.</a:t>
            </a:r>
            <a:endParaRPr lang="en-US" altLang="en-US" sz="1600" spc="0">
              <a:solidFill>
                <a:srgbClr val="9FD2D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33532741-16F6-4FD9-B920-FEFDB40B8CF8}"/>
              </a:ext>
            </a:extLst>
          </p:cNvPr>
          <p:cNvSpPr txBox="1"/>
          <p:nvPr/>
        </p:nvSpPr>
        <p:spPr bwMode="gray">
          <a:xfrm>
            <a:off x="1426369" y="1617456"/>
            <a:ext cx="4669631" cy="2303335"/>
          </a:xfrm>
          <a:prstGeom prst="rect">
            <a:avLst/>
          </a:prstGeom>
        </p:spPr>
        <p:txBody>
          <a:bodyPr vert="horz" wrap="square" lIns="0" tIns="0" rIns="0" bIns="0" rtlCol="0" anchor="t" anchorCtr="0">
            <a:noAutofit/>
          </a:bodyPr>
          <a:lstStyle/>
          <a:p>
            <a:pPr>
              <a:spcAft>
                <a:spcPts val="600"/>
              </a:spcAft>
            </a:pPr>
            <a:r>
              <a:rPr lang="en-US" altLang="en-US" sz="1800" b="0">
                <a:solidFill>
                  <a:schemeClr val="bg1">
                    <a:lumMod val="85000"/>
                  </a:schemeClr>
                </a:solidFill>
              </a:rPr>
              <a:t>RENDIMIENTO EFECTIVO</a:t>
            </a:r>
          </a:p>
          <a:p>
            <a:pPr>
              <a:lnSpc>
                <a:spcPct val="110000"/>
              </a:lnSpc>
              <a:spcAft>
                <a:spcPts val="1200"/>
              </a:spcAft>
            </a:pPr>
            <a:r>
              <a:rPr lang="es-MX" altLang="en-US" sz="4400" b="1">
                <a:solidFill>
                  <a:schemeClr val="bg1"/>
                </a:solidFill>
              </a:rPr>
              <a:t>Reducción de costos</a:t>
            </a:r>
          </a:p>
        </p:txBody>
      </p:sp>
    </p:spTree>
    <p:extLst>
      <p:ext uri="{BB962C8B-B14F-4D97-AF65-F5344CB8AC3E}">
        <p14:creationId xmlns:p14="http://schemas.microsoft.com/office/powerpoint/2010/main" val="2515245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30C763F-E984-7749-A12D-1C7F00112A6E}"/>
              </a:ext>
            </a:extLst>
          </p:cNvPr>
          <p:cNvSpPr/>
          <p:nvPr/>
        </p:nvSpPr>
        <p:spPr>
          <a:xfrm>
            <a:off x="0" y="0"/>
            <a:ext cx="3402000" cy="6858000"/>
          </a:xfrm>
          <a:prstGeom prst="rect">
            <a:avLst/>
          </a:prstGeom>
          <a:solidFill>
            <a:srgbClr val="234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Title 1">
            <a:extLst>
              <a:ext uri="{FF2B5EF4-FFF2-40B4-BE49-F238E27FC236}">
                <a16:creationId xmlns:a16="http://schemas.microsoft.com/office/drawing/2014/main" id="{C6C5B6C4-CE51-41EA-BFD6-CEBD5F33266E}"/>
              </a:ext>
            </a:extLst>
          </p:cNvPr>
          <p:cNvSpPr txBox="1">
            <a:spLocks/>
          </p:cNvSpPr>
          <p:nvPr/>
        </p:nvSpPr>
        <p:spPr>
          <a:xfrm>
            <a:off x="244928" y="304800"/>
            <a:ext cx="2933700" cy="794937"/>
          </a:xfrm>
          <a:prstGeom prst="rect">
            <a:avLst/>
          </a:prstGeom>
        </p:spPr>
        <p:txBody>
          <a:bodyPr lIns="0" rIns="0" anchor="t"/>
          <a:lstStyle>
            <a:lvl1pPr algn="l" defTabSz="914400" rtl="0" eaLnBrk="1" latinLnBrk="0" hangingPunct="1">
              <a:lnSpc>
                <a:spcPct val="80000"/>
              </a:lnSpc>
              <a:spcBef>
                <a:spcPct val="0"/>
              </a:spcBef>
              <a:buNone/>
              <a:defRPr sz="2800" b="0" i="0" kern="1200" cap="none" spc="-100" baseline="0">
                <a:solidFill>
                  <a:schemeClr val="tx1"/>
                </a:solidFill>
                <a:latin typeface="Chronicle Display Black" pitchFamily="50" charset="0"/>
                <a:ea typeface="Chronicle Display Black" pitchFamily="50" charset="0"/>
                <a:cs typeface="Chronicle Display Black" pitchFamily="50"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s" sz="2800" b="1" i="0" u="none" strike="noStrike" kern="1200" cap="none" spc="-100" normalizeH="0" baseline="0" noProof="0">
                <a:ln>
                  <a:noFill/>
                </a:ln>
                <a:solidFill>
                  <a:prstClr val="white"/>
                </a:solidFill>
                <a:effectLst/>
                <a:uLnTx/>
                <a:uFillTx/>
                <a:latin typeface="Calibri"/>
              </a:rPr>
              <a:t>Planificación y análisis financiero </a:t>
            </a:r>
            <a:r>
              <a:rPr lang="es" b="1">
                <a:solidFill>
                  <a:prstClr val="white"/>
                </a:solidFill>
                <a:latin typeface="Calibri"/>
              </a:rPr>
              <a:t>de costos</a:t>
            </a:r>
            <a:endParaRPr kumimoji="0" lang="es" sz="2800" b="1" i="0" u="none" strike="noStrike" kern="1200" cap="none" spc="-100" normalizeH="0" baseline="0" noProof="0">
              <a:ln>
                <a:noFill/>
              </a:ln>
              <a:solidFill>
                <a:prstClr val="white"/>
              </a:solidFill>
              <a:effectLst/>
              <a:uLnTx/>
              <a:uFillTx/>
              <a:latin typeface="Calibri"/>
            </a:endParaRPr>
          </a:p>
        </p:txBody>
      </p:sp>
      <p:sp>
        <p:nvSpPr>
          <p:cNvPr id="68" name="TextBox 67">
            <a:extLst>
              <a:ext uri="{FF2B5EF4-FFF2-40B4-BE49-F238E27FC236}">
                <a16:creationId xmlns:a16="http://schemas.microsoft.com/office/drawing/2014/main" id="{57B1ED97-81B7-449B-81E4-1A05F31FFF88}"/>
              </a:ext>
            </a:extLst>
          </p:cNvPr>
          <p:cNvSpPr txBox="1"/>
          <p:nvPr/>
        </p:nvSpPr>
        <p:spPr>
          <a:xfrm>
            <a:off x="301745" y="1609865"/>
            <a:ext cx="2894029" cy="1815882"/>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s" sz="1400" b="0" i="0" u="none" strike="noStrike" kern="0" cap="none" spc="0" normalizeH="0" baseline="0" noProof="0">
                <a:ln>
                  <a:noFill/>
                </a:ln>
                <a:solidFill>
                  <a:prstClr val="white"/>
                </a:solidFill>
                <a:effectLst/>
                <a:uLnTx/>
                <a:uFillTx/>
                <a:latin typeface="Calibri"/>
              </a:rPr>
              <a:t>Pasar de la planificación y los informes tradicionales a la información financiera y operativa, y a la previsión, utilizando fuentes de datos continuas para respaldar las capacidades de Finanzas con una comprensión dinámica del negocio, sus clientes y el mercado en general.</a:t>
            </a:r>
          </a:p>
        </p:txBody>
      </p:sp>
      <p:cxnSp>
        <p:nvCxnSpPr>
          <p:cNvPr id="69" name="Straight Connector 68">
            <a:extLst>
              <a:ext uri="{FF2B5EF4-FFF2-40B4-BE49-F238E27FC236}">
                <a16:creationId xmlns:a16="http://schemas.microsoft.com/office/drawing/2014/main" id="{F4043942-23D6-4CCF-BFED-914335F9B86B}"/>
              </a:ext>
            </a:extLst>
          </p:cNvPr>
          <p:cNvCxnSpPr>
            <a:cxnSpLocks/>
          </p:cNvCxnSpPr>
          <p:nvPr/>
        </p:nvCxnSpPr>
        <p:spPr>
          <a:xfrm>
            <a:off x="216904" y="1679745"/>
            <a:ext cx="0" cy="187200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FD3A4DD-60ED-4B24-8113-96F8C6979B0E}"/>
              </a:ext>
            </a:extLst>
          </p:cNvPr>
          <p:cNvSpPr txBox="1"/>
          <p:nvPr/>
        </p:nvSpPr>
        <p:spPr>
          <a:xfrm>
            <a:off x="254525" y="5248135"/>
            <a:ext cx="3183116" cy="95410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400" b="0" i="1" u="none" strike="noStrike" kern="1200" cap="none" spc="0" normalizeH="0" baseline="0" noProof="0">
                <a:ln>
                  <a:noFill/>
                </a:ln>
                <a:solidFill>
                  <a:srgbClr val="86BC25">
                    <a:lumMod val="20000"/>
                    <a:lumOff val="80000"/>
                  </a:srgbClr>
                </a:solidFill>
                <a:effectLst/>
                <a:uLnTx/>
                <a:uFillTx/>
                <a:latin typeface="Calibri"/>
                <a:ea typeface="+mn-ea"/>
                <a:cs typeface="+mn-cs"/>
              </a:rPr>
              <a:t>El enfoque permite la toma de decisiones adaptativa y en tiempo real para el departamento de finanzas y sus socios comerciales.</a:t>
            </a:r>
          </a:p>
        </p:txBody>
      </p:sp>
      <p:graphicFrame>
        <p:nvGraphicFramePr>
          <p:cNvPr id="10" name="Table 18">
            <a:extLst>
              <a:ext uri="{FF2B5EF4-FFF2-40B4-BE49-F238E27FC236}">
                <a16:creationId xmlns:a16="http://schemas.microsoft.com/office/drawing/2014/main" id="{131EE32C-82FC-077B-07E2-C1D8530BC793}"/>
              </a:ext>
            </a:extLst>
          </p:cNvPr>
          <p:cNvGraphicFramePr>
            <a:graphicFrameLocks noGrp="1"/>
          </p:cNvGraphicFramePr>
          <p:nvPr>
            <p:extLst>
              <p:ext uri="{D42A27DB-BD31-4B8C-83A1-F6EECF244321}">
                <p14:modId xmlns:p14="http://schemas.microsoft.com/office/powerpoint/2010/main" val="3086380657"/>
              </p:ext>
            </p:extLst>
          </p:nvPr>
        </p:nvGraphicFramePr>
        <p:xfrm>
          <a:off x="3825241" y="1316215"/>
          <a:ext cx="7810499" cy="3779520"/>
        </p:xfrm>
        <a:graphic>
          <a:graphicData uri="http://schemas.openxmlformats.org/drawingml/2006/table">
            <a:tbl>
              <a:tblPr firstRow="1" bandRow="1">
                <a:tableStyleId>{5940675A-B579-460E-94D1-54222C63F5DA}</a:tableStyleId>
              </a:tblPr>
              <a:tblGrid>
                <a:gridCol w="1331738">
                  <a:extLst>
                    <a:ext uri="{9D8B030D-6E8A-4147-A177-3AD203B41FA5}">
                      <a16:colId xmlns:a16="http://schemas.microsoft.com/office/drawing/2014/main" val="1754970195"/>
                    </a:ext>
                  </a:extLst>
                </a:gridCol>
                <a:gridCol w="3468862">
                  <a:extLst>
                    <a:ext uri="{9D8B030D-6E8A-4147-A177-3AD203B41FA5}">
                      <a16:colId xmlns:a16="http://schemas.microsoft.com/office/drawing/2014/main" val="4225896463"/>
                    </a:ext>
                  </a:extLst>
                </a:gridCol>
                <a:gridCol w="3009899">
                  <a:extLst>
                    <a:ext uri="{9D8B030D-6E8A-4147-A177-3AD203B41FA5}">
                      <a16:colId xmlns:a16="http://schemas.microsoft.com/office/drawing/2014/main" val="2142224428"/>
                    </a:ext>
                  </a:extLst>
                </a:gridCol>
              </a:tblGrid>
              <a:tr h="236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1" i="0">
                          <a:solidFill>
                            <a:schemeClr val="bg1"/>
                          </a:solidFill>
                          <a:latin typeface="Calibri" panose="020F0502020204030204" pitchFamily="34" charset="0"/>
                          <a:cs typeface="Calibri" panose="020F0502020204030204" pitchFamily="34" charset="0"/>
                        </a:rPr>
                        <a:t>Actividades clave</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9A44"/>
                    </a:solidFill>
                  </a:tcPr>
                </a:tc>
                <a:tc>
                  <a:txBody>
                    <a:bodyPr/>
                    <a:lstStyle/>
                    <a:p>
                      <a:pPr algn="ctr"/>
                      <a:r>
                        <a:rPr lang="es" sz="1200" b="1" i="0">
                          <a:solidFill>
                            <a:schemeClr val="bg1"/>
                          </a:solidFill>
                          <a:latin typeface="Calibri" panose="020F0502020204030204" pitchFamily="34" charset="0"/>
                          <a:cs typeface="Calibri" panose="020F0502020204030204" pitchFamily="34" charset="0"/>
                        </a:rPr>
                        <a:t>Estado dinámico</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9A44"/>
                    </a:solidFill>
                  </a:tcPr>
                </a:tc>
                <a:tc>
                  <a:txBody>
                    <a:bodyPr/>
                    <a:lstStyle/>
                    <a:p>
                      <a:pPr algn="ctr"/>
                      <a:r>
                        <a:rPr lang="es" sz="1200" b="1" i="0" u="none">
                          <a:solidFill>
                            <a:schemeClr val="bg1"/>
                          </a:solidFill>
                          <a:latin typeface="Calibri" panose="020F0502020204030204" pitchFamily="34" charset="0"/>
                          <a:cs typeface="Calibri" panose="020F0502020204030204" pitchFamily="34" charset="0"/>
                        </a:rPr>
                        <a:t>Ejemplos de resultados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9A44"/>
                    </a:solidFill>
                  </a:tcPr>
                </a:tc>
                <a:extLst>
                  <a:ext uri="{0D108BD9-81ED-4DB2-BD59-A6C34878D82A}">
                    <a16:rowId xmlns:a16="http://schemas.microsoft.com/office/drawing/2014/main" val="1221447520"/>
                  </a:ext>
                </a:extLst>
              </a:tr>
              <a:tr h="515040">
                <a:tc>
                  <a:txBody>
                    <a:bodyPr/>
                    <a:lstStyle/>
                    <a:p>
                      <a:pPr marL="0" algn="l" defTabSz="914400" rtl="0" eaLnBrk="1" latinLnBrk="0" hangingPunct="1"/>
                      <a:r>
                        <a:rPr lang="es" sz="1200" b="1" kern="1200">
                          <a:solidFill>
                            <a:schemeClr val="bg1"/>
                          </a:solidFill>
                          <a:latin typeface="Calibri" panose="020F0502020204030204" pitchFamily="34" charset="0"/>
                          <a:ea typeface="Verdana" panose="020B0604030504040204" pitchFamily="34" charset="0"/>
                          <a:cs typeface="Calibri" panose="020F0502020204030204" pitchFamily="34" charset="0"/>
                        </a:rPr>
                        <a:t>Planificación a largo plazo</a:t>
                      </a:r>
                    </a:p>
                  </a:txBody>
                  <a:tcPr marL="45720" marR="4572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 sz="1000" b="0" i="0" kern="1200">
                          <a:solidFill>
                            <a:schemeClr val="bg1"/>
                          </a:solidFill>
                          <a:latin typeface="Calibri" panose="020F0502020204030204" pitchFamily="34" charset="0"/>
                          <a:ea typeface="Verdana" panose="020B0604030504040204" pitchFamily="34" charset="0"/>
                          <a:cs typeface="Calibri" panose="020F0502020204030204" pitchFamily="34" charset="0"/>
                        </a:rPr>
                        <a:t>La planificación empresarial se integra estrechamente con los equipos financieros, comerciales, de cadena de suministro y de investigación y desarrollo, creando vínculos entre la toma de decisiones operativas y los resultados financieros</a:t>
                      </a:r>
                    </a:p>
                  </a:txBody>
                  <a:tcPr marL="45720" marR="4572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 sz="1000" b="0" i="0" kern="1200">
                          <a:solidFill>
                            <a:schemeClr val="bg1"/>
                          </a:solidFill>
                          <a:latin typeface="Calibri" panose="020F0502020204030204" pitchFamily="34" charset="0"/>
                          <a:ea typeface="Verdana" panose="020B0604030504040204" pitchFamily="34" charset="0"/>
                          <a:cs typeface="Calibri" panose="020F0502020204030204" pitchFamily="34" charset="0"/>
                        </a:rPr>
                        <a:t>Los objetivos se vinculan a la estrategia de la organización y se actualizan en tiempo real para incentivar el comportamiento operativo y ofrecer resultados financieros</a:t>
                      </a:r>
                    </a:p>
                  </a:txBody>
                  <a:tcPr marL="45720" marR="45720" marT="41564" marB="41564">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1364598"/>
                  </a:ext>
                </a:extLst>
              </a:tr>
              <a:tr h="658107">
                <a:tc>
                  <a:txBody>
                    <a:bodyPr/>
                    <a:lstStyle/>
                    <a:p>
                      <a:pPr marL="0" algn="l" defTabSz="914400" rtl="0" eaLnBrk="1" latinLnBrk="0" hangingPunct="1"/>
                      <a:r>
                        <a:rPr lang="es" sz="1200" b="1" kern="1200">
                          <a:solidFill>
                            <a:schemeClr val="bg1"/>
                          </a:solidFill>
                          <a:latin typeface="Calibri" panose="020F0502020204030204" pitchFamily="34" charset="0"/>
                          <a:ea typeface="Verdana" panose="020B0604030504040204" pitchFamily="34" charset="0"/>
                          <a:cs typeface="Calibri" panose="020F0502020204030204" pitchFamily="34" charset="0"/>
                        </a:rPr>
                        <a:t>Presupuestación y previsión</a:t>
                      </a:r>
                    </a:p>
                  </a:txBody>
                  <a:tcPr marL="45720" marR="45720">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 sz="1000" b="0" i="0" kern="1200">
                          <a:solidFill>
                            <a:schemeClr val="bg1"/>
                          </a:solidFill>
                          <a:latin typeface="Calibri" panose="020F0502020204030204" pitchFamily="34" charset="0"/>
                          <a:ea typeface="Verdana" panose="020B0604030504040204" pitchFamily="34" charset="0"/>
                          <a:cs typeface="Calibri" panose="020F0502020204030204" pitchFamily="34" charset="0"/>
                        </a:rPr>
                        <a:t>Los procesos transaccionales de presupuestación y previsión se externalizan o se automatizan en gran medida, aprovechando el flujo continuo de datos, la previsión algorítmica y las capacidades de aprendizaje automático para acortar los ciclos y cambiar el enfoque a la previsión de escenarios</a:t>
                      </a:r>
                    </a:p>
                  </a:txBody>
                  <a:tcPr marL="45720" marR="45720">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 sz="1000" b="0" i="0" kern="1200">
                          <a:solidFill>
                            <a:schemeClr val="bg1"/>
                          </a:solidFill>
                          <a:latin typeface="Calibri" panose="020F0502020204030204" pitchFamily="34" charset="0"/>
                          <a:ea typeface="Verdana" panose="020B0604030504040204" pitchFamily="34" charset="0"/>
                          <a:cs typeface="Calibri" panose="020F0502020204030204" pitchFamily="34" charset="0"/>
                        </a:rPr>
                        <a:t>La empresa cuenta con recursos para prepararse de forma proactiva y adaptarse a los cambios organizativos y del mercado impulsados por fuerzas internas o externas</a:t>
                      </a:r>
                    </a:p>
                  </a:txBody>
                  <a:tcPr marL="45720" marR="45720" marT="41564" marB="41564">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434543"/>
                  </a:ext>
                </a:extLst>
              </a:tr>
              <a:tr h="650304">
                <a:tc>
                  <a:txBody>
                    <a:bodyPr/>
                    <a:lstStyle/>
                    <a:p>
                      <a:pPr marL="0" algn="l" defTabSz="914400" rtl="0" eaLnBrk="1" latinLnBrk="0" hangingPunct="1"/>
                      <a:r>
                        <a:rPr lang="es" sz="1200" b="1" kern="1200">
                          <a:solidFill>
                            <a:schemeClr val="bg1"/>
                          </a:solidFill>
                          <a:latin typeface="Calibri" panose="020F0502020204030204" pitchFamily="34" charset="0"/>
                          <a:ea typeface="Verdana" panose="020B0604030504040204" pitchFamily="34" charset="0"/>
                          <a:cs typeface="Calibri" panose="020F0502020204030204" pitchFamily="34" charset="0"/>
                        </a:rPr>
                        <a:t>Informes de gestión del rendimiento</a:t>
                      </a:r>
                    </a:p>
                  </a:txBody>
                  <a:tcPr marL="45720" marR="45720">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 sz="1000" b="0" i="0" kern="1200">
                          <a:solidFill>
                            <a:schemeClr val="bg1"/>
                          </a:solidFill>
                          <a:latin typeface="Calibri" panose="020F0502020204030204" pitchFamily="34" charset="0"/>
                          <a:ea typeface="Verdana" panose="020B0604030504040204" pitchFamily="34" charset="0"/>
                          <a:cs typeface="Calibri" panose="020F0502020204030204" pitchFamily="34" charset="0"/>
                        </a:rPr>
                        <a:t>Los profesionales están bien versados en los impulsores del negocio y la analítica avanzada, y pueden aprovechar los datos empresariales holísticos para respaldar la gestión del rendimiento</a:t>
                      </a:r>
                    </a:p>
                  </a:txBody>
                  <a:tcPr marL="45720" marR="45720">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 sz="1000" b="0" i="0" kern="1200">
                          <a:solidFill>
                            <a:schemeClr val="bg1"/>
                          </a:solidFill>
                          <a:latin typeface="Calibri" panose="020F0502020204030204" pitchFamily="34" charset="0"/>
                          <a:ea typeface="Verdana" panose="020B0604030504040204" pitchFamily="34" charset="0"/>
                          <a:cs typeface="Calibri" panose="020F0502020204030204" pitchFamily="34" charset="0"/>
                        </a:rPr>
                        <a:t>Compromiso general con la comprensión de las variables explicativas de los datos y utilizan esa comprensión para facilitar las discusiones estratégicas de los resultados financieros</a:t>
                      </a:r>
                    </a:p>
                  </a:txBody>
                  <a:tcPr marL="45720" marR="45720" marT="41564" marB="41564">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107416"/>
                  </a:ext>
                </a:extLst>
              </a:tr>
              <a:tr h="658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1" kern="1200">
                          <a:solidFill>
                            <a:schemeClr val="bg1"/>
                          </a:solidFill>
                          <a:latin typeface="Calibri" panose="020F0502020204030204" pitchFamily="34" charset="0"/>
                          <a:ea typeface="Verdana" panose="020B0604030504040204" pitchFamily="34" charset="0"/>
                          <a:cs typeface="Calibri" panose="020F0502020204030204" pitchFamily="34" charset="0"/>
                        </a:rPr>
                        <a:t>Conocimiento y apoyo a la toma de decisiones</a:t>
                      </a:r>
                    </a:p>
                  </a:txBody>
                  <a:tcPr marL="45720" marR="45720">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 sz="1000" b="0" i="0" kern="1200">
                          <a:solidFill>
                            <a:schemeClr val="bg1"/>
                          </a:solidFill>
                          <a:latin typeface="Calibri" panose="020F0502020204030204" pitchFamily="34" charset="0"/>
                          <a:ea typeface="Verdana" panose="020B0604030504040204" pitchFamily="34" charset="0"/>
                          <a:cs typeface="Calibri" panose="020F0502020204030204" pitchFamily="34" charset="0"/>
                        </a:rPr>
                        <a:t>Las herramientas de visualización y análisis predictivo, junto con las tecnologías de automatización se aprovechan sobre los datos flexibles en vivo para proporcionar un análisis de alto nivel y la capacidad de profundizar en los segmentos más pequeños</a:t>
                      </a:r>
                    </a:p>
                  </a:txBody>
                  <a:tcPr marL="45720" marR="45720">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 sz="1000" b="0" i="0" kern="1200">
                          <a:solidFill>
                            <a:schemeClr val="bg1"/>
                          </a:solidFill>
                          <a:latin typeface="Calibri" panose="020F0502020204030204" pitchFamily="34" charset="0"/>
                          <a:ea typeface="Verdana" panose="020B0604030504040204" pitchFamily="34" charset="0"/>
                          <a:cs typeface="Calibri" panose="020F0502020204030204" pitchFamily="34" charset="0"/>
                        </a:rPr>
                        <a:t>La analítica en tiempo real permite una rápida planificación de escenarios, y la información actualizada al minuto respalda la toma de decisiones estratégicas</a:t>
                      </a:r>
                    </a:p>
                  </a:txBody>
                  <a:tcPr marL="45720" marR="45720" marT="41564" marB="41564">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1390298"/>
                  </a:ext>
                </a:extLst>
              </a:tr>
              <a:tr h="5072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1" kern="1200">
                          <a:solidFill>
                            <a:schemeClr val="bg1"/>
                          </a:solidFill>
                          <a:latin typeface="Calibri" panose="020F0502020204030204" pitchFamily="34" charset="0"/>
                          <a:ea typeface="Verdana" panose="020B0604030504040204" pitchFamily="34" charset="0"/>
                          <a:cs typeface="Calibri" panose="020F0502020204030204" pitchFamily="34" charset="0"/>
                        </a:rPr>
                        <a:t>Evaluación del caso de negocio</a:t>
                      </a:r>
                    </a:p>
                  </a:txBody>
                  <a:tcPr marL="45720" marR="45720">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 sz="1000" b="0" i="0" kern="1200">
                          <a:solidFill>
                            <a:schemeClr val="bg1"/>
                          </a:solidFill>
                          <a:latin typeface="Calibri" panose="020F0502020204030204" pitchFamily="34" charset="0"/>
                          <a:ea typeface="Verdana" panose="020B0604030504040204" pitchFamily="34" charset="0"/>
                          <a:cs typeface="Calibri" panose="020F0502020204030204" pitchFamily="34" charset="0"/>
                        </a:rPr>
                        <a:t>La planificación empresarial integra el conocimiento y la previsión en todas las funciones para crear un caso de negocio integral</a:t>
                      </a:r>
                    </a:p>
                  </a:txBody>
                  <a:tcPr marL="45720" marR="45720">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s" sz="1000" b="0" i="0" kern="1200">
                          <a:solidFill>
                            <a:schemeClr val="bg1"/>
                          </a:solidFill>
                          <a:latin typeface="Calibri" panose="020F0502020204030204" pitchFamily="34" charset="0"/>
                          <a:ea typeface="Verdana" panose="020B0604030504040204" pitchFamily="34" charset="0"/>
                          <a:cs typeface="Calibri" panose="020F0502020204030204" pitchFamily="34" charset="0"/>
                        </a:rPr>
                        <a:t>La toma de decisiones estratégicas está respaldada por KPI y métricas integrales que comprenden un impacto en toda la empresa para la organización</a:t>
                      </a:r>
                    </a:p>
                  </a:txBody>
                  <a:tcPr marL="45720" marR="45720" marT="41564" marB="41564">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6341621"/>
                  </a:ext>
                </a:extLst>
              </a:tr>
            </a:tbl>
          </a:graphicData>
        </a:graphic>
      </p:graphicFrame>
      <p:sp>
        <p:nvSpPr>
          <p:cNvPr id="12" name="TextBox 11">
            <a:extLst>
              <a:ext uri="{FF2B5EF4-FFF2-40B4-BE49-F238E27FC236}">
                <a16:creationId xmlns:a16="http://schemas.microsoft.com/office/drawing/2014/main" id="{4C962B34-75ED-2009-C52D-785D92D3C52D}"/>
              </a:ext>
            </a:extLst>
          </p:cNvPr>
          <p:cNvSpPr txBox="1"/>
          <p:nvPr/>
        </p:nvSpPr>
        <p:spPr>
          <a:xfrm>
            <a:off x="3862849" y="734265"/>
            <a:ext cx="774412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schemeClr val="bg1"/>
                </a:solidFill>
                <a:effectLst/>
                <a:uLnTx/>
                <a:uFillTx/>
                <a:latin typeface="Calibri"/>
                <a:ea typeface="+mn-ea"/>
                <a:cs typeface="+mn-cs"/>
              </a:rPr>
              <a:t>Los datos financieros, operativos y de terceros alimentan modelos algorítmicos, lo que permite </a:t>
            </a:r>
            <a:br>
              <a:rPr kumimoji="0" lang="en-US" sz="1400" b="1" i="0" u="none" strike="noStrike" kern="1200" cap="none" spc="0" normalizeH="0" baseline="0" noProof="0">
                <a:ln>
                  <a:noFill/>
                </a:ln>
                <a:solidFill>
                  <a:schemeClr val="bg1"/>
                </a:solidFill>
                <a:effectLst/>
                <a:uLnTx/>
                <a:uFillTx/>
                <a:latin typeface="Calibri"/>
                <a:ea typeface="+mn-ea"/>
                <a:cs typeface="+mn-cs"/>
              </a:rPr>
            </a:br>
            <a:r>
              <a:rPr kumimoji="0" lang="es" sz="1400" b="1" i="0" u="none" strike="noStrike" kern="1200" cap="none" spc="0" normalizeH="0" baseline="0" noProof="0">
                <a:ln>
                  <a:noFill/>
                </a:ln>
                <a:solidFill>
                  <a:schemeClr val="bg1"/>
                </a:solidFill>
                <a:effectLst/>
                <a:uLnTx/>
                <a:uFillTx/>
                <a:latin typeface="Calibri"/>
                <a:ea typeface="+mn-ea"/>
                <a:cs typeface="+mn-cs"/>
              </a:rPr>
              <a:t>el modelado de escenarios en tiempo real y ofrece información y previsión cuando más importa</a:t>
            </a:r>
          </a:p>
        </p:txBody>
      </p:sp>
    </p:spTree>
    <p:extLst>
      <p:ext uri="{BB962C8B-B14F-4D97-AF65-F5344CB8AC3E}">
        <p14:creationId xmlns:p14="http://schemas.microsoft.com/office/powerpoint/2010/main" val="355991532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72664032"/>
              </p:ext>
            </p:extLst>
          </p:nvPr>
        </p:nvGraphicFramePr>
        <p:xfrm>
          <a:off x="1204697" y="1719284"/>
          <a:ext cx="6763760" cy="5038569"/>
        </p:xfrm>
        <a:graphic>
          <a:graphicData uri="http://schemas.openxmlformats.org/drawingml/2006/table">
            <a:tbl>
              <a:tblPr firstRow="1" bandRow="1">
                <a:tableStyleId>{5C22544A-7EE6-4342-B048-85BDC9FD1C3A}</a:tableStyleId>
              </a:tblPr>
              <a:tblGrid>
                <a:gridCol w="1464003">
                  <a:extLst>
                    <a:ext uri="{9D8B030D-6E8A-4147-A177-3AD203B41FA5}">
                      <a16:colId xmlns:a16="http://schemas.microsoft.com/office/drawing/2014/main" val="20000"/>
                    </a:ext>
                  </a:extLst>
                </a:gridCol>
                <a:gridCol w="2554883">
                  <a:extLst>
                    <a:ext uri="{9D8B030D-6E8A-4147-A177-3AD203B41FA5}">
                      <a16:colId xmlns:a16="http://schemas.microsoft.com/office/drawing/2014/main" val="20001"/>
                    </a:ext>
                  </a:extLst>
                </a:gridCol>
                <a:gridCol w="2744874">
                  <a:extLst>
                    <a:ext uri="{9D8B030D-6E8A-4147-A177-3AD203B41FA5}">
                      <a16:colId xmlns:a16="http://schemas.microsoft.com/office/drawing/2014/main" val="20002"/>
                    </a:ext>
                  </a:extLst>
                </a:gridCol>
              </a:tblGrid>
              <a:tr h="813570">
                <a:tc>
                  <a:txBody>
                    <a:bodyPr/>
                    <a:lstStyle/>
                    <a:p>
                      <a:pPr algn="ctr"/>
                      <a:r>
                        <a:rPr lang="en-US" sz="800" b="1">
                          <a:solidFill>
                            <a:schemeClr val="bg1"/>
                          </a:solidFill>
                          <a:latin typeface="+mn-lt"/>
                        </a:rPr>
                        <a:t>Robótica de procesos</a:t>
                      </a:r>
                    </a:p>
                  </a:txBody>
                  <a:tcPr marL="62345" marR="62345" marT="31173" marB="31173">
                    <a:lnL w="12700" cap="flat" cmpd="sng" algn="ctr">
                      <a:no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a:solidFill>
                            <a:schemeClr val="bg1"/>
                          </a:solidFill>
                          <a:latin typeface="+mn-lt"/>
                        </a:rPr>
                        <a:t>“</a:t>
                      </a:r>
                      <a:r>
                        <a:rPr lang="es-MX" sz="800" b="0">
                          <a:solidFill>
                            <a:schemeClr val="bg1"/>
                          </a:solidFill>
                          <a:latin typeface="+mn-lt"/>
                        </a:rPr>
                        <a:t>Tenemos que ser cada vez más eficientes. Eso significa reducir los costos de los servicios transaccionales mediante la automatización, la robótica y tal vez incluso la subcontratación a nuevos proveedores en este espacio".</a:t>
                      </a:r>
                      <a:endParaRPr lang="en-US" sz="800" b="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800" b="0">
                          <a:solidFill>
                            <a:schemeClr val="bg1"/>
                          </a:solidFill>
                          <a:latin typeface="+mn-lt"/>
                        </a:rPr>
                        <a:t>Un gran banco implementó una implementación completa de Automatización Robótica de Procesos (RPA) utilizando 100 robots para manejar más de 85.000 solicitudes cada semana. La capacidad de producción fue equivalente a aproximadamente 230 FTE entregados al 30 por ciento del costo.</a:t>
                      </a:r>
                      <a:endParaRPr lang="en-US" sz="800" b="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07275">
                <a:tc>
                  <a:txBody>
                    <a:bodyPr/>
                    <a:lstStyle/>
                    <a:p>
                      <a:pPr algn="ctr"/>
                      <a:r>
                        <a:rPr lang="en-US" sz="800" b="1">
                          <a:solidFill>
                            <a:schemeClr val="bg1"/>
                          </a:solidFill>
                          <a:latin typeface="+mn-lt"/>
                        </a:rPr>
                        <a:t>Nube</a:t>
                      </a:r>
                    </a:p>
                  </a:txBody>
                  <a:tcPr marL="62345" marR="62345" marT="31173" marB="31173">
                    <a:lnL w="12700" cap="flat" cmpd="sng" algn="ctr">
                      <a:no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800" b="0">
                          <a:solidFill>
                            <a:schemeClr val="bg1"/>
                          </a:solidFill>
                          <a:latin typeface="+mn-lt"/>
                        </a:rPr>
                        <a:t>“</a:t>
                      </a:r>
                      <a:r>
                        <a:rPr lang="es-MX" sz="800" b="0">
                          <a:solidFill>
                            <a:schemeClr val="bg1"/>
                          </a:solidFill>
                          <a:latin typeface="+mn-lt"/>
                        </a:rPr>
                        <a:t>Hace tres o cuatro años, la nube era una venta misionera. Ahora es la corriente principal. La mayoría de las RFP de hoy en día tienen una nube en el horneado".</a:t>
                      </a:r>
                      <a:endParaRPr lang="en-US" sz="800" b="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800">
                          <a:solidFill>
                            <a:schemeClr val="bg1"/>
                          </a:solidFill>
                          <a:latin typeface="+mn-lt"/>
                        </a:rPr>
                        <a:t>Una firma global de capital privado implementó un ERP basado en la nube para respaldar el crecimiento, la expansión geográfica y el aumento de las demandas de informes. La nube les ayudó a transformar las finanzas en una organización escalable, controlada y más eficiente.</a:t>
                      </a:r>
                      <a:endParaRPr lang="en-US" sz="80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07275">
                <a:tc>
                  <a:txBody>
                    <a:bodyPr/>
                    <a:lstStyle/>
                    <a:p>
                      <a:pPr algn="ctr"/>
                      <a:r>
                        <a:rPr lang="en-US" sz="800" b="1">
                          <a:solidFill>
                            <a:schemeClr val="bg1"/>
                          </a:solidFill>
                          <a:latin typeface="+mn-lt"/>
                        </a:rPr>
                        <a:t>Visualización</a:t>
                      </a:r>
                    </a:p>
                  </a:txBody>
                  <a:tcPr marL="62345" marR="62345" marT="31173" marB="31173">
                    <a:lnL w="12700" cap="flat" cmpd="sng" algn="ctr">
                      <a:no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a:solidFill>
                            <a:schemeClr val="bg1"/>
                          </a:solidFill>
                          <a:latin typeface="+mn-lt"/>
                        </a:rPr>
                        <a:t>“</a:t>
                      </a:r>
                      <a:r>
                        <a:rPr lang="es-MX" sz="800">
                          <a:solidFill>
                            <a:schemeClr val="bg1"/>
                          </a:solidFill>
                          <a:latin typeface="+mn-lt"/>
                        </a:rPr>
                        <a:t>Tenemos que ser capaces de ampliar la información que proporcionamos y tenerla fácilmente accesible. Al final del día, esa es la parte estratégica. La parte divertida".</a:t>
                      </a:r>
                      <a:endParaRPr lang="en-US" sz="80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800">
                          <a:solidFill>
                            <a:schemeClr val="bg1"/>
                          </a:solidFill>
                          <a:latin typeface="+mn-lt"/>
                        </a:rPr>
                        <a:t>Un fabricante global creó paneles para indicar cuándo podría haber un cuello de botella en la producción. Con estas herramientas visuales a la vista constante, los gerentes podrían reasignar rápidamente personas y recursos para evitar costosas ralentizaciones.</a:t>
                      </a:r>
                      <a:endParaRPr lang="en-US" sz="80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07275">
                <a:tc>
                  <a:txBody>
                    <a:bodyPr/>
                    <a:lstStyle/>
                    <a:p>
                      <a:pPr algn="ctr"/>
                      <a:r>
                        <a:rPr lang="en-US" sz="800" b="1">
                          <a:solidFill>
                            <a:schemeClr val="bg1"/>
                          </a:solidFill>
                          <a:latin typeface="+mn-lt"/>
                        </a:rPr>
                        <a:t>Analítica avanzada</a:t>
                      </a:r>
                    </a:p>
                  </a:txBody>
                  <a:tcPr marL="62345" marR="62345" marT="31173" marB="31173">
                    <a:lnL w="12700" cap="flat" cmpd="sng" algn="ctr">
                      <a:no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a:solidFill>
                            <a:schemeClr val="bg1"/>
                          </a:solidFill>
                          <a:latin typeface="+mn-lt"/>
                        </a:rPr>
                        <a:t>“</a:t>
                      </a:r>
                      <a:r>
                        <a:rPr lang="es-MX" sz="800">
                          <a:solidFill>
                            <a:schemeClr val="bg1"/>
                          </a:solidFill>
                          <a:latin typeface="+mn-lt"/>
                        </a:rPr>
                        <a:t>Las organizaciones financieras se están convirtiendo en agentes de transformación y científicos de datos, francamente".</a:t>
                      </a:r>
                      <a:endParaRPr lang="en-US" sz="80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s-MX" sz="800">
                          <a:solidFill>
                            <a:schemeClr val="bg1"/>
                          </a:solidFill>
                          <a:latin typeface="+mn-lt"/>
                        </a:rPr>
                        <a:t>Una empresa global de productos de consumo utilizó análisis avanzados para mejorar sus capacidades de planificación y previsión financiera, que carecían de transparencia. La compañía logró una precisión del 99.6 por ciento en el pronóstico de ventas netas.</a:t>
                      </a:r>
                      <a:endParaRPr lang="en-US" sz="80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88624">
                <a:tc>
                  <a:txBody>
                    <a:bodyPr/>
                    <a:lstStyle/>
                    <a:p>
                      <a:pPr algn="ctr"/>
                      <a:r>
                        <a:rPr lang="en-US" sz="800" b="1">
                          <a:solidFill>
                            <a:schemeClr val="bg1"/>
                          </a:solidFill>
                          <a:latin typeface="+mn-lt"/>
                        </a:rPr>
                        <a:t>Computación cognitiva</a:t>
                      </a:r>
                    </a:p>
                  </a:txBody>
                  <a:tcPr marL="62345" marR="62345" marT="31173" marB="31173">
                    <a:lnL w="12700" cap="flat" cmpd="sng" algn="ctr">
                      <a:no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a:solidFill>
                            <a:schemeClr val="bg1"/>
                          </a:solidFill>
                          <a:latin typeface="+mn-lt"/>
                        </a:rPr>
                        <a:t>“</a:t>
                      </a:r>
                      <a:r>
                        <a:rPr lang="es-MX" sz="800">
                          <a:solidFill>
                            <a:schemeClr val="bg1"/>
                          </a:solidFill>
                          <a:latin typeface="+mn-lt"/>
                        </a:rPr>
                        <a:t>Dado el poder de la analítica, el aprendizaje automático y las mayores fuentes de datos, nuestro papel como socio comercial puede evolucionar hasta el punto de considerar constantemente diferentes formas de adaptar nuestro modelo de negocio".</a:t>
                      </a:r>
                      <a:endParaRPr lang="en-US" sz="80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800">
                          <a:solidFill>
                            <a:schemeClr val="bg1"/>
                          </a:solidFill>
                          <a:latin typeface="+mn-lt"/>
                        </a:rPr>
                        <a:t>Una agencia de noticias utilizó un software cognitivo para automatizar los artículos de noticias sobre ganancias corporativas. La compañía ahora produce 3,700 historias de ganancias por trimestre, un aumento de 12 veces con respecto a sus esfuerzos manuales.</a:t>
                      </a:r>
                      <a:endParaRPr lang="en-US" sz="80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07275">
                <a:tc>
                  <a:txBody>
                    <a:bodyPr/>
                    <a:lstStyle/>
                    <a:p>
                      <a:pPr algn="ctr"/>
                      <a:r>
                        <a:rPr lang="en-US" sz="800" b="1">
                          <a:solidFill>
                            <a:schemeClr val="bg1"/>
                          </a:solidFill>
                          <a:latin typeface="+mn-lt"/>
                        </a:rPr>
                        <a:t>Computación en memoria</a:t>
                      </a:r>
                    </a:p>
                  </a:txBody>
                  <a:tcPr marL="62345" marR="62345" marT="31173" marB="31173">
                    <a:lnL w="12700" cap="flat" cmpd="sng" algn="ctr">
                      <a:no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800">
                          <a:solidFill>
                            <a:schemeClr val="bg1"/>
                          </a:solidFill>
                          <a:latin typeface="+mn-lt"/>
                        </a:rPr>
                        <a:t>"In-memory es una de las áreas más emocionantes para las finanzas debido a las posibilidades que crea para proporcionar información para desbloquear el valor de los grandes datos".</a:t>
                      </a:r>
                      <a:endParaRPr lang="en-US" sz="80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800">
                          <a:solidFill>
                            <a:schemeClr val="bg1"/>
                          </a:solidFill>
                          <a:latin typeface="+mn-lt"/>
                        </a:rPr>
                        <a:t>Una importante empresa de transporte implementó la tecnología en memoria. Su sitio web ahora puede manejar más de 120,000 usuarios simultáneos de Internet, y completar una reserva en línea ahora toma solo unos segundos.</a:t>
                      </a:r>
                      <a:endParaRPr lang="en-US" sz="80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707275">
                <a:tc>
                  <a:txBody>
                    <a:bodyPr/>
                    <a:lstStyle/>
                    <a:p>
                      <a:pPr algn="ctr"/>
                      <a:r>
                        <a:rPr lang="en-US" sz="800" b="1">
                          <a:solidFill>
                            <a:schemeClr val="bg1"/>
                          </a:solidFill>
                          <a:latin typeface="+mn-lt"/>
                        </a:rPr>
                        <a:t>Cadena de bloques</a:t>
                      </a:r>
                    </a:p>
                  </a:txBody>
                  <a:tcPr marL="62345" marR="62345" marT="31173" marB="31173">
                    <a:lnL w="12700" cap="flat" cmpd="sng" algn="ctr">
                      <a:noFill/>
                      <a:prstDash val="solid"/>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800">
                          <a:solidFill>
                            <a:schemeClr val="bg1"/>
                          </a:solidFill>
                          <a:latin typeface="+mn-lt"/>
                        </a:rPr>
                        <a:t>"Cualquier cosa que pueda decir sobre la adopción de blockchain sería una especulación ociosa en esta etapa. Puedes citarme en eso".</a:t>
                      </a:r>
                      <a:endParaRPr lang="en-US" sz="80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ysDot"/>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800">
                          <a:solidFill>
                            <a:schemeClr val="bg1"/>
                          </a:solidFill>
                          <a:latin typeface="+mn-lt"/>
                        </a:rPr>
                        <a:t>Un banco en Japón completó una prueba de tres meses de mijin (una plataforma de blockchain). Se crearon 2,5 millones de cuentas bancarias virtuales y un entorno con mayor capacidad de transacciones, con un riesgo significativamente reducido de fracaso y fraude.</a:t>
                      </a:r>
                      <a:endParaRPr lang="en-US" sz="800">
                        <a:solidFill>
                          <a:schemeClr val="bg1"/>
                        </a:solidFill>
                        <a:latin typeface="+mn-lt"/>
                      </a:endParaRPr>
                    </a:p>
                  </a:txBody>
                  <a:tcPr marL="62345" marR="62345" marT="31173" marB="31173">
                    <a:lnL w="12700" cap="flat" cmpd="sng" algn="ctr">
                      <a:no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pSp>
        <p:nvGrpSpPr>
          <p:cNvPr id="124" name="Group 123"/>
          <p:cNvGrpSpPr>
            <a:grpSpLocks noChangeAspect="1"/>
          </p:cNvGrpSpPr>
          <p:nvPr/>
        </p:nvGrpSpPr>
        <p:grpSpPr>
          <a:xfrm>
            <a:off x="1712012" y="1941728"/>
            <a:ext cx="436418" cy="436418"/>
            <a:chOff x="7505927" y="7383562"/>
            <a:chExt cx="1153196" cy="1153196"/>
          </a:xfrm>
        </p:grpSpPr>
        <p:sp>
          <p:nvSpPr>
            <p:cNvPr id="125" name="Oval 124"/>
            <p:cNvSpPr/>
            <p:nvPr/>
          </p:nvSpPr>
          <p:spPr>
            <a:xfrm>
              <a:off x="7647593" y="7553302"/>
              <a:ext cx="836000" cy="836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12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5927" y="7383562"/>
              <a:ext cx="1153196" cy="1153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7" name="Group 126"/>
          <p:cNvGrpSpPr>
            <a:grpSpLocks noChangeAspect="1"/>
          </p:cNvGrpSpPr>
          <p:nvPr/>
        </p:nvGrpSpPr>
        <p:grpSpPr>
          <a:xfrm>
            <a:off x="1712012" y="2669690"/>
            <a:ext cx="436418" cy="436418"/>
            <a:chOff x="5312531" y="7173381"/>
            <a:chExt cx="2085373" cy="2085373"/>
          </a:xfrm>
        </p:grpSpPr>
        <p:sp>
          <p:nvSpPr>
            <p:cNvPr id="128" name="Rectangle 127"/>
            <p:cNvSpPr/>
            <p:nvPr/>
          </p:nvSpPr>
          <p:spPr>
            <a:xfrm>
              <a:off x="5660273" y="7746852"/>
              <a:ext cx="1389888" cy="8330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129" name="Picture 128"/>
            <p:cNvPicPr>
              <a:picLocks noChangeAspect="1"/>
            </p:cNvPicPr>
            <p:nvPr/>
          </p:nvPicPr>
          <p:blipFill>
            <a:blip r:embed="rId4"/>
            <a:stretch>
              <a:fillRect/>
            </a:stretch>
          </p:blipFill>
          <p:spPr>
            <a:xfrm>
              <a:off x="5312531" y="7173381"/>
              <a:ext cx="2085373" cy="2085373"/>
            </a:xfrm>
            <a:prstGeom prst="rect">
              <a:avLst/>
            </a:prstGeom>
          </p:spPr>
        </p:pic>
      </p:grpSp>
      <p:grpSp>
        <p:nvGrpSpPr>
          <p:cNvPr id="130" name="Group 129"/>
          <p:cNvGrpSpPr>
            <a:grpSpLocks noChangeAspect="1"/>
          </p:cNvGrpSpPr>
          <p:nvPr/>
        </p:nvGrpSpPr>
        <p:grpSpPr>
          <a:xfrm>
            <a:off x="1700350" y="4843574"/>
            <a:ext cx="436418" cy="436418"/>
            <a:chOff x="7631117" y="8272552"/>
            <a:chExt cx="1181100" cy="1181100"/>
          </a:xfrm>
        </p:grpSpPr>
        <p:sp>
          <p:nvSpPr>
            <p:cNvPr id="131" name="Oval 130"/>
            <p:cNvSpPr/>
            <p:nvPr/>
          </p:nvSpPr>
          <p:spPr>
            <a:xfrm>
              <a:off x="7768998" y="8400136"/>
              <a:ext cx="922644" cy="9226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1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31117" y="8272552"/>
              <a:ext cx="11811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6" name="Group 135"/>
          <p:cNvGrpSpPr>
            <a:grpSpLocks noChangeAspect="1"/>
          </p:cNvGrpSpPr>
          <p:nvPr/>
        </p:nvGrpSpPr>
        <p:grpSpPr>
          <a:xfrm>
            <a:off x="1700350" y="6246834"/>
            <a:ext cx="436418" cy="436418"/>
            <a:chOff x="11920671" y="8286504"/>
            <a:chExt cx="1153196" cy="1153196"/>
          </a:xfrm>
        </p:grpSpPr>
        <p:sp>
          <p:nvSpPr>
            <p:cNvPr id="137" name="Oval 136"/>
            <p:cNvSpPr/>
            <p:nvPr/>
          </p:nvSpPr>
          <p:spPr>
            <a:xfrm>
              <a:off x="12047850" y="8393913"/>
              <a:ext cx="922644" cy="9226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13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20671" y="8286504"/>
              <a:ext cx="1153196" cy="1153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9" name="Group 138"/>
          <p:cNvGrpSpPr>
            <a:grpSpLocks noChangeAspect="1"/>
          </p:cNvGrpSpPr>
          <p:nvPr/>
        </p:nvGrpSpPr>
        <p:grpSpPr>
          <a:xfrm>
            <a:off x="1719937" y="4069325"/>
            <a:ext cx="436418" cy="436418"/>
            <a:chOff x="5437791" y="8236213"/>
            <a:chExt cx="1207610" cy="1207610"/>
          </a:xfrm>
        </p:grpSpPr>
        <p:sp>
          <p:nvSpPr>
            <p:cNvPr id="140" name="Oval 139"/>
            <p:cNvSpPr/>
            <p:nvPr/>
          </p:nvSpPr>
          <p:spPr>
            <a:xfrm>
              <a:off x="5574164" y="8372401"/>
              <a:ext cx="922644" cy="9226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141" name="Picture 1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37791" y="8236213"/>
              <a:ext cx="1207610" cy="1207610"/>
            </a:xfrm>
            <a:prstGeom prst="rect">
              <a:avLst/>
            </a:prstGeom>
          </p:spPr>
        </p:pic>
      </p:grpSp>
      <p:sp>
        <p:nvSpPr>
          <p:cNvPr id="144" name="Title 1"/>
          <p:cNvSpPr txBox="1">
            <a:spLocks/>
          </p:cNvSpPr>
          <p:nvPr/>
        </p:nvSpPr>
        <p:spPr>
          <a:xfrm>
            <a:off x="2703802" y="1509986"/>
            <a:ext cx="2452833" cy="205300"/>
          </a:xfrm>
          <a:prstGeom prst="rect">
            <a:avLst/>
          </a:prstGeom>
        </p:spPr>
        <p:txBody>
          <a:bodyPr lIns="0" rIns="0">
            <a:noAutofit/>
          </a:bodyPr>
          <a:lstStyle>
            <a:lvl1pPr algn="l" defTabSz="1228954" rtl="0" eaLnBrk="1" latinLnBrk="0" hangingPunct="1">
              <a:lnSpc>
                <a:spcPct val="90000"/>
              </a:lnSpc>
              <a:spcBef>
                <a:spcPct val="0"/>
              </a:spcBef>
              <a:buNone/>
              <a:defRPr sz="8100" kern="1200" cap="all" spc="67" baseline="0">
                <a:solidFill>
                  <a:schemeClr val="bg1"/>
                </a:solidFill>
                <a:latin typeface="+mj-lt"/>
                <a:ea typeface="+mj-ea"/>
                <a:cs typeface="+mj-cs"/>
              </a:defRPr>
            </a:lvl1pPr>
          </a:lstStyle>
          <a:p>
            <a:pPr>
              <a:lnSpc>
                <a:spcPct val="70000"/>
              </a:lnSpc>
            </a:pPr>
            <a:r>
              <a:rPr lang="en-US" sz="1091" b="1" cap="none" err="1">
                <a:solidFill>
                  <a:srgbClr val="62B5E5"/>
                </a:solidFill>
                <a:cs typeface="Knockout-HTF27-JuniorBantamwt"/>
              </a:rPr>
              <a:t>Perspectiva</a:t>
            </a:r>
            <a:r>
              <a:rPr lang="en-US" sz="1091" b="1" cap="none">
                <a:solidFill>
                  <a:srgbClr val="62B5E5"/>
                </a:solidFill>
                <a:cs typeface="Knockout-HTF27-JuniorBantamwt"/>
              </a:rPr>
              <a:t> del CFO</a:t>
            </a:r>
          </a:p>
        </p:txBody>
      </p:sp>
      <p:sp>
        <p:nvSpPr>
          <p:cNvPr id="145" name="Title 1"/>
          <p:cNvSpPr txBox="1">
            <a:spLocks/>
          </p:cNvSpPr>
          <p:nvPr/>
        </p:nvSpPr>
        <p:spPr>
          <a:xfrm>
            <a:off x="5286345" y="1498970"/>
            <a:ext cx="2652821" cy="199841"/>
          </a:xfrm>
          <a:prstGeom prst="rect">
            <a:avLst/>
          </a:prstGeom>
        </p:spPr>
        <p:txBody>
          <a:bodyPr lIns="0" rIns="0">
            <a:noAutofit/>
          </a:bodyPr>
          <a:lstStyle>
            <a:lvl1pPr algn="l" defTabSz="1228954" rtl="0" eaLnBrk="1" latinLnBrk="0" hangingPunct="1">
              <a:lnSpc>
                <a:spcPct val="90000"/>
              </a:lnSpc>
              <a:spcBef>
                <a:spcPct val="0"/>
              </a:spcBef>
              <a:buNone/>
              <a:defRPr sz="8100" kern="1200" cap="all" spc="67" baseline="0">
                <a:solidFill>
                  <a:schemeClr val="bg1"/>
                </a:solidFill>
                <a:latin typeface="+mj-lt"/>
                <a:ea typeface="+mj-ea"/>
                <a:cs typeface="+mj-cs"/>
              </a:defRPr>
            </a:lvl1pPr>
          </a:lstStyle>
          <a:p>
            <a:pPr>
              <a:lnSpc>
                <a:spcPct val="70000"/>
              </a:lnSpc>
            </a:pPr>
            <a:r>
              <a:rPr lang="en-US" sz="1091" b="1" cap="none" err="1">
                <a:solidFill>
                  <a:srgbClr val="62B5E5"/>
                </a:solidFill>
                <a:cs typeface="Knockout-HTF27-JuniorBantamwt"/>
              </a:rPr>
              <a:t>Avances</a:t>
            </a:r>
            <a:r>
              <a:rPr lang="en-US" sz="1091" b="1" cap="none">
                <a:solidFill>
                  <a:srgbClr val="62B5E5"/>
                </a:solidFill>
                <a:cs typeface="Knockout-HTF27-JuniorBantamwt"/>
              </a:rPr>
              <a:t> </a:t>
            </a:r>
            <a:r>
              <a:rPr lang="en-US" sz="1091" b="1" cap="none" err="1">
                <a:solidFill>
                  <a:srgbClr val="62B5E5"/>
                </a:solidFill>
                <a:cs typeface="Knockout-HTF27-JuniorBantamwt"/>
              </a:rPr>
              <a:t>en</a:t>
            </a:r>
            <a:r>
              <a:rPr lang="en-US" sz="1091" b="1" cap="none">
                <a:solidFill>
                  <a:srgbClr val="62B5E5"/>
                </a:solidFill>
                <a:cs typeface="Knockout-HTF27-JuniorBantamwt"/>
              </a:rPr>
              <a:t> lo digital</a:t>
            </a:r>
          </a:p>
        </p:txBody>
      </p:sp>
      <p:sp>
        <p:nvSpPr>
          <p:cNvPr id="28" name="Title 1"/>
          <p:cNvSpPr txBox="1">
            <a:spLocks/>
          </p:cNvSpPr>
          <p:nvPr/>
        </p:nvSpPr>
        <p:spPr>
          <a:xfrm>
            <a:off x="8212274" y="387103"/>
            <a:ext cx="3083602" cy="680716"/>
          </a:xfrm>
          <a:prstGeom prst="rect">
            <a:avLst/>
          </a:prstGeom>
        </p:spPr>
        <p:txBody>
          <a:bodyPr>
            <a:noAutofit/>
          </a:bodyPr>
          <a:lstStyle>
            <a:lvl1pPr algn="l" defTabSz="1228954" rtl="0" eaLnBrk="1" latinLnBrk="0" hangingPunct="1">
              <a:lnSpc>
                <a:spcPct val="90000"/>
              </a:lnSpc>
              <a:spcBef>
                <a:spcPct val="0"/>
              </a:spcBef>
              <a:buNone/>
              <a:defRPr sz="8100" kern="1200" cap="all" spc="67" baseline="0">
                <a:solidFill>
                  <a:schemeClr val="bg1"/>
                </a:solidFill>
                <a:latin typeface="+mj-lt"/>
                <a:ea typeface="+mj-ea"/>
                <a:cs typeface="+mj-cs"/>
              </a:defRPr>
            </a:lvl1pPr>
          </a:lstStyle>
          <a:p>
            <a:pPr algn="ctr">
              <a:lnSpc>
                <a:spcPct val="100000"/>
              </a:lnSpc>
            </a:pPr>
            <a:r>
              <a:rPr lang="es-MX" sz="1091" b="1" cap="none">
                <a:solidFill>
                  <a:prstClr val="white"/>
                </a:solidFill>
                <a:cs typeface="Knockout-HTF27-JuniorBantamwt"/>
              </a:rPr>
              <a:t>¿Está listo para comenzar el viaje para desbloquear el potencial digital de su organización?</a:t>
            </a:r>
          </a:p>
          <a:p>
            <a:pPr algn="ctr">
              <a:lnSpc>
                <a:spcPct val="100000"/>
              </a:lnSpc>
            </a:pPr>
            <a:r>
              <a:rPr lang="en-US" sz="1091" b="1" cap="none">
                <a:solidFill>
                  <a:srgbClr val="86BC25"/>
                </a:solidFill>
                <a:cs typeface="Knockout-HTF27-JuniorBantamwt"/>
              </a:rPr>
              <a:t>Deloitte </a:t>
            </a:r>
            <a:r>
              <a:rPr lang="en-US" sz="1091" b="1" cap="none" err="1">
                <a:solidFill>
                  <a:srgbClr val="86BC25"/>
                </a:solidFill>
                <a:cs typeface="Knockout-HTF27-JuniorBantamwt"/>
              </a:rPr>
              <a:t>puede</a:t>
            </a:r>
            <a:r>
              <a:rPr lang="en-US" sz="1091" b="1" cap="none">
                <a:solidFill>
                  <a:srgbClr val="86BC25"/>
                </a:solidFill>
                <a:cs typeface="Knockout-HTF27-JuniorBantamwt"/>
              </a:rPr>
              <a:t> </a:t>
            </a:r>
            <a:r>
              <a:rPr lang="en-US" sz="1091" b="1" cap="none" err="1">
                <a:solidFill>
                  <a:srgbClr val="86BC25"/>
                </a:solidFill>
                <a:cs typeface="Knockout-HTF27-JuniorBantamwt"/>
              </a:rPr>
              <a:t>ayudar</a:t>
            </a:r>
            <a:r>
              <a:rPr lang="en-US" sz="1091" b="1" cap="none">
                <a:solidFill>
                  <a:srgbClr val="86BC25"/>
                </a:solidFill>
                <a:cs typeface="Knockout-HTF27-JuniorBantamwt"/>
              </a:rPr>
              <a:t>.</a:t>
            </a:r>
          </a:p>
        </p:txBody>
      </p:sp>
      <p:grpSp>
        <p:nvGrpSpPr>
          <p:cNvPr id="29" name="Group 192"/>
          <p:cNvGrpSpPr>
            <a:grpSpLocks noChangeAspect="1"/>
          </p:cNvGrpSpPr>
          <p:nvPr/>
        </p:nvGrpSpPr>
        <p:grpSpPr bwMode="auto">
          <a:xfrm>
            <a:off x="5268814" y="1084011"/>
            <a:ext cx="344347" cy="344347"/>
            <a:chOff x="378" y="713"/>
            <a:chExt cx="340" cy="340"/>
          </a:xfrm>
          <a:solidFill>
            <a:schemeClr val="accent3"/>
          </a:solidFill>
        </p:grpSpPr>
        <p:sp>
          <p:nvSpPr>
            <p:cNvPr id="30" name="Freeform 193"/>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p>
              <a:endParaRPr lang="en-GB" sz="1227">
                <a:solidFill>
                  <a:srgbClr val="92D400"/>
                </a:solidFill>
              </a:endParaRPr>
            </a:p>
          </p:txBody>
        </p:sp>
        <p:sp>
          <p:nvSpPr>
            <p:cNvPr id="31" name="Freeform 194"/>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p>
              <a:endParaRPr lang="en-GB" sz="1227">
                <a:solidFill>
                  <a:srgbClr val="92D400"/>
                </a:solidFill>
              </a:endParaRPr>
            </a:p>
          </p:txBody>
        </p:sp>
      </p:grpSp>
      <p:grpSp>
        <p:nvGrpSpPr>
          <p:cNvPr id="32" name="Group 398"/>
          <p:cNvGrpSpPr>
            <a:grpSpLocks noChangeAspect="1"/>
          </p:cNvGrpSpPr>
          <p:nvPr/>
        </p:nvGrpSpPr>
        <p:grpSpPr bwMode="auto">
          <a:xfrm>
            <a:off x="2672103" y="1092330"/>
            <a:ext cx="342900" cy="342900"/>
            <a:chOff x="1172" y="1575"/>
            <a:chExt cx="340" cy="340"/>
          </a:xfrm>
          <a:solidFill>
            <a:schemeClr val="accent3"/>
          </a:solidFill>
        </p:grpSpPr>
        <p:sp>
          <p:nvSpPr>
            <p:cNvPr id="33" name="Freeform 399"/>
            <p:cNvSpPr>
              <a:spLocks noEditPoints="1"/>
            </p:cNvSpPr>
            <p:nvPr/>
          </p:nvSpPr>
          <p:spPr bwMode="auto">
            <a:xfrm>
              <a:off x="1172" y="157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p>
              <a:endParaRPr lang="en-GB" sz="1227">
                <a:solidFill>
                  <a:srgbClr val="5C5C5C"/>
                </a:solidFill>
              </a:endParaRPr>
            </a:p>
          </p:txBody>
        </p:sp>
        <p:sp>
          <p:nvSpPr>
            <p:cNvPr id="34" name="Freeform 400"/>
            <p:cNvSpPr>
              <a:spLocks noEditPoints="1"/>
            </p:cNvSpPr>
            <p:nvPr/>
          </p:nvSpPr>
          <p:spPr bwMode="auto">
            <a:xfrm>
              <a:off x="1250" y="1653"/>
              <a:ext cx="184" cy="184"/>
            </a:xfrm>
            <a:custGeom>
              <a:avLst/>
              <a:gdLst>
                <a:gd name="T0" fmla="*/ 22 w 277"/>
                <a:gd name="T1" fmla="*/ 53 h 277"/>
                <a:gd name="T2" fmla="*/ 64 w 277"/>
                <a:gd name="T3" fmla="*/ 9 h 277"/>
                <a:gd name="T4" fmla="*/ 0 w 277"/>
                <a:gd name="T5" fmla="*/ 64 h 277"/>
                <a:gd name="T6" fmla="*/ 11 w 277"/>
                <a:gd name="T7" fmla="*/ 117 h 277"/>
                <a:gd name="T8" fmla="*/ 64 w 277"/>
                <a:gd name="T9" fmla="*/ 107 h 277"/>
                <a:gd name="T10" fmla="*/ 53 w 277"/>
                <a:gd name="T11" fmla="*/ 53 h 277"/>
                <a:gd name="T12" fmla="*/ 21 w 277"/>
                <a:gd name="T13" fmla="*/ 96 h 277"/>
                <a:gd name="T14" fmla="*/ 43 w 277"/>
                <a:gd name="T15" fmla="*/ 75 h 277"/>
                <a:gd name="T16" fmla="*/ 149 w 277"/>
                <a:gd name="T17" fmla="*/ 107 h 277"/>
                <a:gd name="T18" fmla="*/ 139 w 277"/>
                <a:gd name="T19" fmla="*/ 53 h 277"/>
                <a:gd name="T20" fmla="*/ 140 w 277"/>
                <a:gd name="T21" fmla="*/ 21 h 277"/>
                <a:gd name="T22" fmla="*/ 137 w 277"/>
                <a:gd name="T23" fmla="*/ 0 h 277"/>
                <a:gd name="T24" fmla="*/ 85 w 277"/>
                <a:gd name="T25" fmla="*/ 107 h 277"/>
                <a:gd name="T26" fmla="*/ 139 w 277"/>
                <a:gd name="T27" fmla="*/ 117 h 277"/>
                <a:gd name="T28" fmla="*/ 128 w 277"/>
                <a:gd name="T29" fmla="*/ 96 h 277"/>
                <a:gd name="T30" fmla="*/ 107 w 277"/>
                <a:gd name="T31" fmla="*/ 75 h 277"/>
                <a:gd name="T32" fmla="*/ 128 w 277"/>
                <a:gd name="T33" fmla="*/ 96 h 277"/>
                <a:gd name="T34" fmla="*/ 224 w 277"/>
                <a:gd name="T35" fmla="*/ 160 h 277"/>
                <a:gd name="T36" fmla="*/ 213 w 277"/>
                <a:gd name="T37" fmla="*/ 213 h 277"/>
                <a:gd name="T38" fmla="*/ 255 w 277"/>
                <a:gd name="T39" fmla="*/ 224 h 277"/>
                <a:gd name="T40" fmla="*/ 213 w 277"/>
                <a:gd name="T41" fmla="*/ 268 h 277"/>
                <a:gd name="T42" fmla="*/ 225 w 277"/>
                <a:gd name="T43" fmla="*/ 277 h 277"/>
                <a:gd name="T44" fmla="*/ 277 w 277"/>
                <a:gd name="T45" fmla="*/ 171 h 277"/>
                <a:gd name="T46" fmla="*/ 235 w 277"/>
                <a:gd name="T47" fmla="*/ 181 h 277"/>
                <a:gd name="T48" fmla="*/ 256 w 277"/>
                <a:gd name="T49" fmla="*/ 203 h 277"/>
                <a:gd name="T50" fmla="*/ 235 w 277"/>
                <a:gd name="T51" fmla="*/ 181 h 277"/>
                <a:gd name="T52" fmla="*/ 139 w 277"/>
                <a:gd name="T53" fmla="*/ 160 h 277"/>
                <a:gd name="T54" fmla="*/ 128 w 277"/>
                <a:gd name="T55" fmla="*/ 213 h 277"/>
                <a:gd name="T56" fmla="*/ 170 w 277"/>
                <a:gd name="T57" fmla="*/ 224 h 277"/>
                <a:gd name="T58" fmla="*/ 128 w 277"/>
                <a:gd name="T59" fmla="*/ 268 h 277"/>
                <a:gd name="T60" fmla="*/ 140 w 277"/>
                <a:gd name="T61" fmla="*/ 277 h 277"/>
                <a:gd name="T62" fmla="*/ 192 w 277"/>
                <a:gd name="T63" fmla="*/ 171 h 277"/>
                <a:gd name="T64" fmla="*/ 149 w 277"/>
                <a:gd name="T65" fmla="*/ 181 h 277"/>
                <a:gd name="T66" fmla="*/ 171 w 277"/>
                <a:gd name="T67" fmla="*/ 203 h 277"/>
                <a:gd name="T68" fmla="*/ 149 w 277"/>
                <a:gd name="T69" fmla="*/ 18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7" h="277">
                  <a:moveTo>
                    <a:pt x="53" y="53"/>
                  </a:moveTo>
                  <a:cubicBezTo>
                    <a:pt x="22" y="53"/>
                    <a:pt x="22" y="53"/>
                    <a:pt x="22" y="53"/>
                  </a:cubicBezTo>
                  <a:cubicBezTo>
                    <a:pt x="27" y="26"/>
                    <a:pt x="51" y="22"/>
                    <a:pt x="55" y="21"/>
                  </a:cubicBezTo>
                  <a:cubicBezTo>
                    <a:pt x="60" y="21"/>
                    <a:pt x="65" y="15"/>
                    <a:pt x="64" y="9"/>
                  </a:cubicBezTo>
                  <a:cubicBezTo>
                    <a:pt x="63" y="4"/>
                    <a:pt x="58" y="0"/>
                    <a:pt x="52" y="0"/>
                  </a:cubicBezTo>
                  <a:cubicBezTo>
                    <a:pt x="34" y="2"/>
                    <a:pt x="0" y="18"/>
                    <a:pt x="0" y="64"/>
                  </a:cubicBezTo>
                  <a:cubicBezTo>
                    <a:pt x="0" y="107"/>
                    <a:pt x="0" y="107"/>
                    <a:pt x="0" y="107"/>
                  </a:cubicBezTo>
                  <a:cubicBezTo>
                    <a:pt x="0" y="113"/>
                    <a:pt x="5" y="117"/>
                    <a:pt x="11" y="117"/>
                  </a:cubicBezTo>
                  <a:cubicBezTo>
                    <a:pt x="53" y="117"/>
                    <a:pt x="53" y="117"/>
                    <a:pt x="53" y="117"/>
                  </a:cubicBezTo>
                  <a:cubicBezTo>
                    <a:pt x="59" y="117"/>
                    <a:pt x="64" y="113"/>
                    <a:pt x="64" y="107"/>
                  </a:cubicBezTo>
                  <a:cubicBezTo>
                    <a:pt x="64" y="64"/>
                    <a:pt x="64" y="64"/>
                    <a:pt x="64" y="64"/>
                  </a:cubicBezTo>
                  <a:cubicBezTo>
                    <a:pt x="64" y="58"/>
                    <a:pt x="59" y="53"/>
                    <a:pt x="53" y="53"/>
                  </a:cubicBezTo>
                  <a:close/>
                  <a:moveTo>
                    <a:pt x="43" y="96"/>
                  </a:moveTo>
                  <a:cubicBezTo>
                    <a:pt x="21" y="96"/>
                    <a:pt x="21" y="96"/>
                    <a:pt x="21" y="96"/>
                  </a:cubicBezTo>
                  <a:cubicBezTo>
                    <a:pt x="21" y="75"/>
                    <a:pt x="21" y="75"/>
                    <a:pt x="21" y="75"/>
                  </a:cubicBezTo>
                  <a:cubicBezTo>
                    <a:pt x="43" y="75"/>
                    <a:pt x="43" y="75"/>
                    <a:pt x="43" y="75"/>
                  </a:cubicBezTo>
                  <a:lnTo>
                    <a:pt x="43" y="96"/>
                  </a:lnTo>
                  <a:close/>
                  <a:moveTo>
                    <a:pt x="149" y="107"/>
                  </a:moveTo>
                  <a:cubicBezTo>
                    <a:pt x="149" y="64"/>
                    <a:pt x="149" y="64"/>
                    <a:pt x="149" y="64"/>
                  </a:cubicBezTo>
                  <a:cubicBezTo>
                    <a:pt x="149" y="58"/>
                    <a:pt x="145" y="53"/>
                    <a:pt x="139" y="53"/>
                  </a:cubicBezTo>
                  <a:cubicBezTo>
                    <a:pt x="108" y="53"/>
                    <a:pt x="108" y="53"/>
                    <a:pt x="108" y="53"/>
                  </a:cubicBezTo>
                  <a:cubicBezTo>
                    <a:pt x="113" y="26"/>
                    <a:pt x="137" y="22"/>
                    <a:pt x="140" y="21"/>
                  </a:cubicBezTo>
                  <a:cubicBezTo>
                    <a:pt x="146" y="21"/>
                    <a:pt x="150" y="15"/>
                    <a:pt x="149" y="9"/>
                  </a:cubicBezTo>
                  <a:cubicBezTo>
                    <a:pt x="149" y="4"/>
                    <a:pt x="143" y="0"/>
                    <a:pt x="137" y="0"/>
                  </a:cubicBezTo>
                  <a:cubicBezTo>
                    <a:pt x="119" y="2"/>
                    <a:pt x="85" y="18"/>
                    <a:pt x="85" y="64"/>
                  </a:cubicBezTo>
                  <a:cubicBezTo>
                    <a:pt x="85" y="107"/>
                    <a:pt x="85" y="107"/>
                    <a:pt x="85" y="107"/>
                  </a:cubicBezTo>
                  <a:cubicBezTo>
                    <a:pt x="85" y="113"/>
                    <a:pt x="90" y="117"/>
                    <a:pt x="96" y="117"/>
                  </a:cubicBezTo>
                  <a:cubicBezTo>
                    <a:pt x="139" y="117"/>
                    <a:pt x="139" y="117"/>
                    <a:pt x="139" y="117"/>
                  </a:cubicBezTo>
                  <a:cubicBezTo>
                    <a:pt x="145" y="117"/>
                    <a:pt x="149" y="113"/>
                    <a:pt x="149" y="107"/>
                  </a:cubicBezTo>
                  <a:close/>
                  <a:moveTo>
                    <a:pt x="128" y="96"/>
                  </a:moveTo>
                  <a:cubicBezTo>
                    <a:pt x="107" y="96"/>
                    <a:pt x="107" y="96"/>
                    <a:pt x="107" y="96"/>
                  </a:cubicBezTo>
                  <a:cubicBezTo>
                    <a:pt x="107" y="75"/>
                    <a:pt x="107" y="75"/>
                    <a:pt x="107" y="75"/>
                  </a:cubicBezTo>
                  <a:cubicBezTo>
                    <a:pt x="128" y="75"/>
                    <a:pt x="128" y="75"/>
                    <a:pt x="128" y="75"/>
                  </a:cubicBezTo>
                  <a:lnTo>
                    <a:pt x="128" y="96"/>
                  </a:lnTo>
                  <a:close/>
                  <a:moveTo>
                    <a:pt x="267" y="160"/>
                  </a:moveTo>
                  <a:cubicBezTo>
                    <a:pt x="224" y="160"/>
                    <a:pt x="224" y="160"/>
                    <a:pt x="224" y="160"/>
                  </a:cubicBezTo>
                  <a:cubicBezTo>
                    <a:pt x="218" y="160"/>
                    <a:pt x="213" y="165"/>
                    <a:pt x="213" y="171"/>
                  </a:cubicBezTo>
                  <a:cubicBezTo>
                    <a:pt x="213" y="213"/>
                    <a:pt x="213" y="213"/>
                    <a:pt x="213" y="213"/>
                  </a:cubicBezTo>
                  <a:cubicBezTo>
                    <a:pt x="213" y="219"/>
                    <a:pt x="218" y="224"/>
                    <a:pt x="224" y="224"/>
                  </a:cubicBezTo>
                  <a:cubicBezTo>
                    <a:pt x="255" y="224"/>
                    <a:pt x="255" y="224"/>
                    <a:pt x="255" y="224"/>
                  </a:cubicBezTo>
                  <a:cubicBezTo>
                    <a:pt x="250" y="252"/>
                    <a:pt x="226" y="256"/>
                    <a:pt x="223" y="256"/>
                  </a:cubicBezTo>
                  <a:cubicBezTo>
                    <a:pt x="217" y="257"/>
                    <a:pt x="213" y="262"/>
                    <a:pt x="213" y="268"/>
                  </a:cubicBezTo>
                  <a:cubicBezTo>
                    <a:pt x="214" y="273"/>
                    <a:pt x="219" y="277"/>
                    <a:pt x="224" y="277"/>
                  </a:cubicBezTo>
                  <a:cubicBezTo>
                    <a:pt x="224" y="277"/>
                    <a:pt x="225" y="277"/>
                    <a:pt x="225" y="277"/>
                  </a:cubicBezTo>
                  <a:cubicBezTo>
                    <a:pt x="243" y="275"/>
                    <a:pt x="277" y="259"/>
                    <a:pt x="277" y="213"/>
                  </a:cubicBezTo>
                  <a:cubicBezTo>
                    <a:pt x="277" y="171"/>
                    <a:pt x="277" y="171"/>
                    <a:pt x="277" y="171"/>
                  </a:cubicBezTo>
                  <a:cubicBezTo>
                    <a:pt x="277" y="165"/>
                    <a:pt x="273" y="160"/>
                    <a:pt x="267" y="160"/>
                  </a:cubicBezTo>
                  <a:close/>
                  <a:moveTo>
                    <a:pt x="235" y="181"/>
                  </a:moveTo>
                  <a:cubicBezTo>
                    <a:pt x="256" y="181"/>
                    <a:pt x="256" y="181"/>
                    <a:pt x="256" y="181"/>
                  </a:cubicBezTo>
                  <a:cubicBezTo>
                    <a:pt x="256" y="203"/>
                    <a:pt x="256" y="203"/>
                    <a:pt x="256" y="203"/>
                  </a:cubicBezTo>
                  <a:cubicBezTo>
                    <a:pt x="235" y="203"/>
                    <a:pt x="235" y="203"/>
                    <a:pt x="235" y="203"/>
                  </a:cubicBezTo>
                  <a:lnTo>
                    <a:pt x="235" y="181"/>
                  </a:lnTo>
                  <a:close/>
                  <a:moveTo>
                    <a:pt x="181" y="160"/>
                  </a:moveTo>
                  <a:cubicBezTo>
                    <a:pt x="139" y="160"/>
                    <a:pt x="139" y="160"/>
                    <a:pt x="139" y="160"/>
                  </a:cubicBezTo>
                  <a:cubicBezTo>
                    <a:pt x="133" y="160"/>
                    <a:pt x="128" y="165"/>
                    <a:pt x="128" y="171"/>
                  </a:cubicBezTo>
                  <a:cubicBezTo>
                    <a:pt x="128" y="213"/>
                    <a:pt x="128" y="213"/>
                    <a:pt x="128" y="213"/>
                  </a:cubicBezTo>
                  <a:cubicBezTo>
                    <a:pt x="128" y="219"/>
                    <a:pt x="133" y="224"/>
                    <a:pt x="139" y="224"/>
                  </a:cubicBezTo>
                  <a:cubicBezTo>
                    <a:pt x="170" y="224"/>
                    <a:pt x="170" y="224"/>
                    <a:pt x="170" y="224"/>
                  </a:cubicBezTo>
                  <a:cubicBezTo>
                    <a:pt x="165" y="252"/>
                    <a:pt x="141" y="256"/>
                    <a:pt x="137" y="256"/>
                  </a:cubicBezTo>
                  <a:cubicBezTo>
                    <a:pt x="132" y="257"/>
                    <a:pt x="127" y="262"/>
                    <a:pt x="128" y="268"/>
                  </a:cubicBezTo>
                  <a:cubicBezTo>
                    <a:pt x="129" y="273"/>
                    <a:pt x="133" y="277"/>
                    <a:pt x="139" y="277"/>
                  </a:cubicBezTo>
                  <a:cubicBezTo>
                    <a:pt x="139" y="277"/>
                    <a:pt x="139" y="277"/>
                    <a:pt x="140" y="277"/>
                  </a:cubicBezTo>
                  <a:cubicBezTo>
                    <a:pt x="158" y="275"/>
                    <a:pt x="192" y="259"/>
                    <a:pt x="192" y="213"/>
                  </a:cubicBezTo>
                  <a:cubicBezTo>
                    <a:pt x="192" y="171"/>
                    <a:pt x="192" y="171"/>
                    <a:pt x="192" y="171"/>
                  </a:cubicBezTo>
                  <a:cubicBezTo>
                    <a:pt x="192" y="165"/>
                    <a:pt x="187" y="160"/>
                    <a:pt x="181" y="160"/>
                  </a:cubicBezTo>
                  <a:close/>
                  <a:moveTo>
                    <a:pt x="149" y="181"/>
                  </a:moveTo>
                  <a:cubicBezTo>
                    <a:pt x="171" y="181"/>
                    <a:pt x="171" y="181"/>
                    <a:pt x="171" y="181"/>
                  </a:cubicBezTo>
                  <a:cubicBezTo>
                    <a:pt x="171" y="203"/>
                    <a:pt x="171" y="203"/>
                    <a:pt x="171" y="203"/>
                  </a:cubicBezTo>
                  <a:cubicBezTo>
                    <a:pt x="149" y="203"/>
                    <a:pt x="149" y="203"/>
                    <a:pt x="149" y="203"/>
                  </a:cubicBezTo>
                  <a:lnTo>
                    <a:pt x="149" y="18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2345" tIns="31173" rIns="62345" bIns="31173" numCol="1" anchor="t" anchorCtr="0" compatLnSpc="1">
              <a:prstTxWarp prst="textNoShape">
                <a:avLst/>
              </a:prstTxWarp>
            </a:bodyPr>
            <a:lstStyle/>
            <a:p>
              <a:endParaRPr lang="en-GB" sz="1227">
                <a:solidFill>
                  <a:srgbClr val="5C5C5C"/>
                </a:solidFill>
              </a:endParaRPr>
            </a:p>
          </p:txBody>
        </p:sp>
      </p:grpSp>
      <p:sp>
        <p:nvSpPr>
          <p:cNvPr id="67" name="Rectangle 66"/>
          <p:cNvSpPr/>
          <p:nvPr/>
        </p:nvSpPr>
        <p:spPr>
          <a:xfrm>
            <a:off x="8565225" y="1725160"/>
            <a:ext cx="2639905" cy="3521477"/>
          </a:xfrm>
          <a:prstGeom prst="rect">
            <a:avLst/>
          </a:prstGeom>
        </p:spPr>
        <p:txBody>
          <a:bodyPr wrap="square">
            <a:spAutoFit/>
          </a:bodyPr>
          <a:lstStyle/>
          <a:p>
            <a:pPr>
              <a:spcAft>
                <a:spcPts val="409"/>
              </a:spcAft>
            </a:pPr>
            <a:r>
              <a:rPr lang="en-US" altLang="en-US" sz="1050" b="1" err="1">
                <a:solidFill>
                  <a:schemeClr val="bg1"/>
                </a:solidFill>
                <a:latin typeface="+mj-lt"/>
                <a:ea typeface="Verdana" panose="020B0604030504040204" pitchFamily="34" charset="0"/>
                <a:cs typeface="Verdana" panose="020B0604030504040204" pitchFamily="34" charset="0"/>
              </a:rPr>
              <a:t>Reinvente</a:t>
            </a:r>
            <a:r>
              <a:rPr lang="en-US" altLang="en-US" sz="1050" b="1">
                <a:solidFill>
                  <a:schemeClr val="bg1"/>
                </a:solidFill>
                <a:latin typeface="+mj-lt"/>
                <a:ea typeface="Verdana" panose="020B0604030504040204" pitchFamily="34" charset="0"/>
                <a:cs typeface="Verdana" panose="020B0604030504040204" pitchFamily="34" charset="0"/>
              </a:rPr>
              <a:t> las </a:t>
            </a:r>
            <a:r>
              <a:rPr lang="en-US" altLang="en-US" sz="1050" b="1" err="1">
                <a:solidFill>
                  <a:schemeClr val="bg1"/>
                </a:solidFill>
                <a:latin typeface="+mj-lt"/>
                <a:ea typeface="Verdana" panose="020B0604030504040204" pitchFamily="34" charset="0"/>
                <a:cs typeface="Verdana" panose="020B0604030504040204" pitchFamily="34" charset="0"/>
              </a:rPr>
              <a:t>finanzas</a:t>
            </a:r>
            <a:endParaRPr lang="en-US" altLang="en-US" sz="1050" b="1">
              <a:solidFill>
                <a:schemeClr val="bg1"/>
              </a:solidFill>
              <a:latin typeface="+mj-lt"/>
              <a:ea typeface="Verdana" panose="020B0604030504040204" pitchFamily="34" charset="0"/>
              <a:cs typeface="Verdana" panose="020B0604030504040204" pitchFamily="34" charset="0"/>
            </a:endParaRPr>
          </a:p>
          <a:p>
            <a:pPr>
              <a:spcAft>
                <a:spcPts val="409"/>
              </a:spcAft>
            </a:pPr>
            <a:r>
              <a:rPr lang="es-MX" sz="1050">
                <a:solidFill>
                  <a:prstClr val="white"/>
                </a:solidFill>
                <a:cs typeface="Frutiger Next Pro Light"/>
              </a:rPr>
              <a:t>Examinar las oportunidades de lo digital en las finanzas para hacer frente a los retos empresariales actuales</a:t>
            </a:r>
          </a:p>
          <a:p>
            <a:pPr marL="171450" indent="-171450">
              <a:spcAft>
                <a:spcPts val="409"/>
              </a:spcAft>
              <a:buFont typeface="Arial" panose="020B0604020202020204" pitchFamily="34" charset="0"/>
              <a:buChar char="•"/>
            </a:pPr>
            <a:r>
              <a:rPr lang="es-MX" sz="1050">
                <a:solidFill>
                  <a:prstClr val="white"/>
                </a:solidFill>
                <a:cs typeface="Frutiger Next Pro Light"/>
              </a:rPr>
              <a:t>Priorice las oportunidades digitales en la organización de finanzas y alinee los próximos pasos</a:t>
            </a:r>
          </a:p>
          <a:p>
            <a:pPr marL="171450" indent="-171450">
              <a:spcAft>
                <a:spcPts val="409"/>
              </a:spcAft>
              <a:buFont typeface="Arial" panose="020B0604020202020204" pitchFamily="34" charset="0"/>
              <a:buChar char="•"/>
            </a:pPr>
            <a:r>
              <a:rPr lang="es-MX" sz="1050">
                <a:solidFill>
                  <a:prstClr val="white"/>
                </a:solidFill>
                <a:cs typeface="Frutiger Next Pro Light"/>
              </a:rPr>
              <a:t>Participe en un debate sobre la habilitación de lo digital a través del talento y el liderazgo digital</a:t>
            </a:r>
          </a:p>
          <a:p>
            <a:pPr>
              <a:spcAft>
                <a:spcPts val="409"/>
              </a:spcAft>
            </a:pPr>
            <a:r>
              <a:rPr lang="en-US" altLang="en-US" sz="1050" b="1">
                <a:solidFill>
                  <a:schemeClr val="bg1"/>
                </a:solidFill>
                <a:latin typeface="+mj-lt"/>
                <a:ea typeface="Verdana" panose="020B0604030504040204" pitchFamily="34" charset="0"/>
                <a:cs typeface="Verdana" panose="020B0604030504040204" pitchFamily="34" charset="0"/>
              </a:rPr>
              <a:t>Más que </a:t>
            </a:r>
            <a:r>
              <a:rPr lang="en-US" altLang="en-US" sz="1050" b="1" err="1">
                <a:solidFill>
                  <a:schemeClr val="bg1"/>
                </a:solidFill>
                <a:latin typeface="+mj-lt"/>
                <a:ea typeface="Verdana" panose="020B0604030504040204" pitchFamily="34" charset="0"/>
                <a:cs typeface="Verdana" panose="020B0604030504040204" pitchFamily="34" charset="0"/>
              </a:rPr>
              <a:t>una</a:t>
            </a:r>
            <a:r>
              <a:rPr lang="en-US" altLang="en-US" sz="1050" b="1">
                <a:solidFill>
                  <a:schemeClr val="bg1"/>
                </a:solidFill>
                <a:latin typeface="+mj-lt"/>
                <a:ea typeface="Verdana" panose="020B0604030504040204" pitchFamily="34" charset="0"/>
                <a:cs typeface="Verdana" panose="020B0604030504040204" pitchFamily="34" charset="0"/>
              </a:rPr>
              <a:t> reunion</a:t>
            </a:r>
          </a:p>
          <a:p>
            <a:pPr marL="171450" indent="-171450">
              <a:spcAft>
                <a:spcPts val="409"/>
              </a:spcAft>
              <a:buFont typeface="Arial" panose="020B0604020202020204" pitchFamily="34" charset="0"/>
              <a:buChar char="•"/>
            </a:pPr>
            <a:r>
              <a:rPr lang="es-MX" sz="1050">
                <a:solidFill>
                  <a:prstClr val="white"/>
                </a:solidFill>
                <a:cs typeface="Frutiger Next Pro Light"/>
              </a:rPr>
              <a:t>Aplicable en todas las principales competencias financieras
Exploración altamente interactiva del arte de lo posible, incluyendo demostraciones digitales prácticas
Ejercicios personalizados y debates centrados en función de la madurez digital y las aspiraciones del cliente</a:t>
            </a:r>
            <a:endParaRPr lang="en-US" sz="1050">
              <a:solidFill>
                <a:prstClr val="white"/>
              </a:solidFill>
              <a:cs typeface="Frutiger Next Pro Light"/>
            </a:endParaRPr>
          </a:p>
        </p:txBody>
      </p:sp>
      <p:grpSp>
        <p:nvGrpSpPr>
          <p:cNvPr id="79" name="Group 78"/>
          <p:cNvGrpSpPr/>
          <p:nvPr/>
        </p:nvGrpSpPr>
        <p:grpSpPr>
          <a:xfrm>
            <a:off x="1701249" y="5485124"/>
            <a:ext cx="436418" cy="436418"/>
            <a:chOff x="4438650" y="1695450"/>
            <a:chExt cx="6667500" cy="6667500"/>
          </a:xfrm>
        </p:grpSpPr>
        <p:sp>
          <p:nvSpPr>
            <p:cNvPr id="82" name="Oval 81"/>
            <p:cNvSpPr/>
            <p:nvPr/>
          </p:nvSpPr>
          <p:spPr>
            <a:xfrm>
              <a:off x="5212080" y="2505456"/>
              <a:ext cx="5093208" cy="50932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83" name="Picture 82"/>
            <p:cNvPicPr>
              <a:picLocks noChangeAspect="1"/>
            </p:cNvPicPr>
            <p:nvPr/>
          </p:nvPicPr>
          <p:blipFill>
            <a:blip r:embed="rId8"/>
            <a:stretch>
              <a:fillRect/>
            </a:stretch>
          </p:blipFill>
          <p:spPr>
            <a:xfrm>
              <a:off x="4438650" y="1695450"/>
              <a:ext cx="6667500" cy="6667500"/>
            </a:xfrm>
            <a:prstGeom prst="rect">
              <a:avLst/>
            </a:prstGeom>
          </p:spPr>
        </p:pic>
      </p:grpSp>
      <p:grpSp>
        <p:nvGrpSpPr>
          <p:cNvPr id="84" name="Group 83"/>
          <p:cNvGrpSpPr/>
          <p:nvPr/>
        </p:nvGrpSpPr>
        <p:grpSpPr>
          <a:xfrm>
            <a:off x="1712012" y="3393323"/>
            <a:ext cx="436418" cy="436418"/>
            <a:chOff x="4438650" y="1695450"/>
            <a:chExt cx="6667500" cy="6667500"/>
          </a:xfrm>
        </p:grpSpPr>
        <p:sp>
          <p:nvSpPr>
            <p:cNvPr id="85" name="Oval 84"/>
            <p:cNvSpPr/>
            <p:nvPr/>
          </p:nvSpPr>
          <p:spPr>
            <a:xfrm>
              <a:off x="5120640" y="2478024"/>
              <a:ext cx="5248656" cy="52486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86" name="Picture 85"/>
            <p:cNvPicPr>
              <a:picLocks noChangeAspect="1"/>
            </p:cNvPicPr>
            <p:nvPr/>
          </p:nvPicPr>
          <p:blipFill>
            <a:blip r:embed="rId9"/>
            <a:stretch>
              <a:fillRect/>
            </a:stretch>
          </p:blipFill>
          <p:spPr>
            <a:xfrm>
              <a:off x="4438650" y="1695450"/>
              <a:ext cx="6667500" cy="6667500"/>
            </a:xfrm>
            <a:prstGeom prst="rect">
              <a:avLst/>
            </a:prstGeom>
          </p:spPr>
        </p:pic>
      </p:grpSp>
      <p:sp>
        <p:nvSpPr>
          <p:cNvPr id="8" name="Isosceles Triangle 7"/>
          <p:cNvSpPr/>
          <p:nvPr/>
        </p:nvSpPr>
        <p:spPr>
          <a:xfrm rot="10800000">
            <a:off x="8528938" y="1146645"/>
            <a:ext cx="2486396" cy="23769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sp>
        <p:nvSpPr>
          <p:cNvPr id="88" name="TextBox 87"/>
          <p:cNvSpPr txBox="1"/>
          <p:nvPr/>
        </p:nvSpPr>
        <p:spPr>
          <a:xfrm rot="16200000">
            <a:off x="7443054" y="2461285"/>
            <a:ext cx="2081286" cy="231923"/>
          </a:xfrm>
          <a:prstGeom prst="rect">
            <a:avLst/>
          </a:prstGeom>
          <a:noFill/>
        </p:spPr>
        <p:txBody>
          <a:bodyPr wrap="square" rtlCol="0">
            <a:spAutoFit/>
          </a:bodyPr>
          <a:lstStyle/>
          <a:p>
            <a:pPr algn="ctr">
              <a:lnSpc>
                <a:spcPct val="95000"/>
              </a:lnSpc>
            </a:pPr>
            <a:r>
              <a:rPr lang="en-US" sz="955" b="1">
                <a:solidFill>
                  <a:srgbClr val="86BC25"/>
                </a:solidFill>
                <a:cs typeface="Frutiger Next Pro Medium"/>
              </a:rPr>
              <a:t>The experience</a:t>
            </a:r>
          </a:p>
        </p:txBody>
      </p:sp>
      <p:cxnSp>
        <p:nvCxnSpPr>
          <p:cNvPr id="73" name="Straight Connector 72"/>
          <p:cNvCxnSpPr/>
          <p:nvPr/>
        </p:nvCxnSpPr>
        <p:spPr>
          <a:xfrm flipV="1">
            <a:off x="8130387" y="387103"/>
            <a:ext cx="0" cy="6109855"/>
          </a:xfrm>
          <a:prstGeom prst="line">
            <a:avLst/>
          </a:prstGeom>
          <a:ln w="19050" cmpd="sng">
            <a:solidFill>
              <a:schemeClr val="bg2"/>
            </a:solidFill>
            <a:prstDash val="dash"/>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8540338" y="1439226"/>
            <a:ext cx="2493449" cy="371512"/>
          </a:xfrm>
          <a:prstGeom prst="rect">
            <a:avLst/>
          </a:prstGeom>
          <a:noFill/>
        </p:spPr>
        <p:txBody>
          <a:bodyPr wrap="square" rtlCol="0">
            <a:spAutoFit/>
          </a:bodyPr>
          <a:lstStyle/>
          <a:p>
            <a:pPr algn="ctr">
              <a:lnSpc>
                <a:spcPct val="95000"/>
              </a:lnSpc>
            </a:pPr>
            <a:r>
              <a:rPr lang="es-MX" sz="955" b="1">
                <a:solidFill>
                  <a:prstClr val="white"/>
                </a:solidFill>
                <a:cs typeface="Frutiger Next Pro Medium"/>
              </a:rPr>
              <a:t>El laboratorio de finanzas en un mundo digital</a:t>
            </a:r>
            <a:endParaRPr lang="en-US" sz="955" b="1">
              <a:solidFill>
                <a:prstClr val="white"/>
              </a:solidFill>
              <a:cs typeface="Frutiger Next Pro Medium"/>
            </a:endParaRPr>
          </a:p>
        </p:txBody>
      </p:sp>
      <p:sp>
        <p:nvSpPr>
          <p:cNvPr id="76" name="Title 25"/>
          <p:cNvSpPr txBox="1">
            <a:spLocks/>
          </p:cNvSpPr>
          <p:nvPr/>
        </p:nvSpPr>
        <p:spPr>
          <a:xfrm>
            <a:off x="1115841" y="313905"/>
            <a:ext cx="5829901" cy="703538"/>
          </a:xfrm>
          <a:prstGeom prst="rect">
            <a:avLst/>
          </a:prstGeom>
        </p:spPr>
        <p:txBody>
          <a:bodyPr/>
          <a:lstStyle>
            <a:lvl1pPr algn="l" defTabSz="1228954" rtl="0" eaLnBrk="1" latinLnBrk="0" hangingPunct="1">
              <a:lnSpc>
                <a:spcPct val="90000"/>
              </a:lnSpc>
              <a:spcBef>
                <a:spcPct val="0"/>
              </a:spcBef>
              <a:buNone/>
              <a:defRPr sz="8100" kern="1200" cap="all" spc="67" baseline="0">
                <a:solidFill>
                  <a:schemeClr val="bg1"/>
                </a:solidFill>
                <a:latin typeface="+mj-lt"/>
                <a:ea typeface="+mj-ea"/>
                <a:cs typeface="+mj-cs"/>
              </a:defRPr>
            </a:lvl1pPr>
          </a:lstStyle>
          <a:p>
            <a:r>
              <a:rPr lang="en-US" sz="3000" cap="none" err="1">
                <a:solidFill>
                  <a:prstClr val="white"/>
                </a:solidFill>
              </a:rPr>
              <a:t>Perespectivas</a:t>
            </a:r>
            <a:r>
              <a:rPr lang="en-US" sz="3000" cap="none">
                <a:solidFill>
                  <a:prstClr val="white"/>
                </a:solidFill>
              </a:rPr>
              <a:t> y </a:t>
            </a:r>
            <a:r>
              <a:rPr lang="en-US" sz="3000" cap="none" err="1">
                <a:solidFill>
                  <a:prstClr val="white"/>
                </a:solidFill>
              </a:rPr>
              <a:t>Avances</a:t>
            </a:r>
            <a:endParaRPr lang="en-US" sz="3000" cap="none">
              <a:solidFill>
                <a:prstClr val="white"/>
              </a:solidFill>
            </a:endParaRPr>
          </a:p>
        </p:txBody>
      </p:sp>
    </p:spTree>
    <p:extLst>
      <p:ext uri="{BB962C8B-B14F-4D97-AF65-F5344CB8AC3E}">
        <p14:creationId xmlns:p14="http://schemas.microsoft.com/office/powerpoint/2010/main" val="2702968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0248137-CB40-D14C-5420-25839BF9A37D}"/>
              </a:ext>
            </a:extLst>
          </p:cNvPr>
          <p:cNvSpPr txBox="1"/>
          <p:nvPr/>
        </p:nvSpPr>
        <p:spPr bwMode="gray">
          <a:xfrm>
            <a:off x="7668625" y="1918944"/>
            <a:ext cx="3634074" cy="1035322"/>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BANKING</a:t>
            </a:r>
          </a:p>
          <a:p>
            <a:pPr defTabSz="914377">
              <a:defRPr/>
            </a:pPr>
            <a:r>
              <a:rPr lang="en-US" sz="1100" b="1">
                <a:solidFill>
                  <a:schemeClr val="bg1"/>
                </a:solidFill>
                <a:ea typeface="Open Sans" panose="020B0606030504020204" pitchFamily="34" charset="0"/>
                <a:cs typeface="Open Sans" panose="020B0606030504020204" pitchFamily="34" charset="0"/>
              </a:rPr>
              <a:t>MONITOREO OPERACIONAL</a:t>
            </a:r>
            <a:endParaRPr lang="en-US" sz="1100">
              <a:solidFill>
                <a:schemeClr val="bg1"/>
              </a:solidFill>
            </a:endParaRPr>
          </a:p>
          <a:p>
            <a:pPr defTabSz="914377">
              <a:defRPr/>
            </a:pPr>
            <a:endParaRPr lang="es-MX" sz="1100">
              <a:solidFill>
                <a:schemeClr val="bg1"/>
              </a:solidFill>
            </a:endParaRPr>
          </a:p>
          <a:p>
            <a:pPr defTabSz="914377">
              <a:defRPr/>
            </a:pPr>
            <a:r>
              <a:rPr lang="es-MX" sz="1100">
                <a:solidFill>
                  <a:schemeClr val="bg1"/>
                </a:solidFill>
              </a:rPr>
              <a:t>Grupo </a:t>
            </a:r>
            <a:r>
              <a:rPr lang="es-MX" sz="1100" err="1">
                <a:solidFill>
                  <a:schemeClr val="bg1"/>
                </a:solidFill>
              </a:rPr>
              <a:t>Banacario</a:t>
            </a:r>
            <a:r>
              <a:rPr lang="es-MX" sz="1100">
                <a:solidFill>
                  <a:schemeClr val="bg1"/>
                </a:solidFill>
              </a:rPr>
              <a:t> global desarrolló un inventario criptográfico completo para identificar las áreas que deben modernizarse  en el proceso productivo de una industria para hacer un mejor uso de los recursos de inversión y tener un foco correcto frente a diferentes necesidades en el negocio (Costos, eficiencia, mantenimiento, ciberseguridad).</a:t>
            </a:r>
            <a:endParaRPr lang="en-US" sz="1100">
              <a:solidFill>
                <a:schemeClr val="bg1"/>
              </a:solidFill>
            </a:endParaRPr>
          </a:p>
        </p:txBody>
      </p:sp>
      <p:sp>
        <p:nvSpPr>
          <p:cNvPr id="9" name="Data 8">
            <a:extLst>
              <a:ext uri="{FF2B5EF4-FFF2-40B4-BE49-F238E27FC236}">
                <a16:creationId xmlns:a16="http://schemas.microsoft.com/office/drawing/2014/main" id="{E5D7AC0B-6BF4-3B01-732F-E5690B124AF1}"/>
              </a:ext>
            </a:extLst>
          </p:cNvPr>
          <p:cNvSpPr/>
          <p:nvPr/>
        </p:nvSpPr>
        <p:spPr bwMode="gray">
          <a:xfrm>
            <a:off x="5244246" y="1714702"/>
            <a:ext cx="2057941" cy="1814589"/>
          </a:xfrm>
          <a:prstGeom prst="flowChartInputOutput">
            <a:avLst/>
          </a:prstGeom>
          <a:blipFill>
            <a:blip r:embed="rId2" cstate="email">
              <a:extLst>
                <a:ext uri="{BEBA8EAE-BF5A-486C-A8C5-ECC9F3942E4B}">
                  <a14:imgProps xmlns:a14="http://schemas.microsoft.com/office/drawing/2010/main">
                    <a14:imgLayer r:embed="rId3">
                      <a14:imgEffect>
                        <a14:colorTemperature colorTemp="9860"/>
                      </a14:imgEffect>
                      <a14:imgEffect>
                        <a14:saturation sat="23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TextBox 10">
            <a:extLst>
              <a:ext uri="{FF2B5EF4-FFF2-40B4-BE49-F238E27FC236}">
                <a16:creationId xmlns:a16="http://schemas.microsoft.com/office/drawing/2014/main" id="{2D605EEA-5412-B811-3FEF-A313D6CE7CE2}"/>
              </a:ext>
            </a:extLst>
          </p:cNvPr>
          <p:cNvSpPr txBox="1"/>
          <p:nvPr/>
        </p:nvSpPr>
        <p:spPr bwMode="gray">
          <a:xfrm>
            <a:off x="7302187" y="4204462"/>
            <a:ext cx="3634074" cy="1215681"/>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GOBIERNO</a:t>
            </a:r>
            <a:endParaRPr lang="en-US" sz="1000" b="1">
              <a:solidFill>
                <a:schemeClr val="bg1"/>
              </a:solidFill>
              <a:ea typeface="Open Sans" panose="020B0606030504020204" pitchFamily="34" charset="0"/>
              <a:cs typeface="Open Sans" panose="020B0606030504020204" pitchFamily="34" charset="0"/>
            </a:endParaRPr>
          </a:p>
          <a:p>
            <a:pPr defTabSz="1217613" eaLnBrk="0" fontAlgn="base" hangingPunct="0">
              <a:lnSpc>
                <a:spcPct val="106000"/>
              </a:lnSpc>
              <a:spcBef>
                <a:spcPct val="0"/>
              </a:spcBef>
              <a:spcAft>
                <a:spcPct val="0"/>
              </a:spcAft>
              <a:defRPr/>
            </a:pPr>
            <a:r>
              <a:rPr lang="en-US" sz="1400" b="1">
                <a:solidFill>
                  <a:schemeClr val="bg1"/>
                </a:solidFill>
                <a:ea typeface="Open Sans" panose="020B0606030504020204" pitchFamily="34" charset="0"/>
                <a:cs typeface="Open Sans" panose="020B0606030504020204" pitchFamily="34" charset="0"/>
              </a:rPr>
              <a:t>RENDIMIENTO OPERACIONAL</a:t>
            </a:r>
            <a:endParaRPr lang="en-US" sz="1400">
              <a:solidFill>
                <a:schemeClr val="bg1"/>
              </a:solidFill>
            </a:endParaRPr>
          </a:p>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defTabSz="173038">
              <a:spcAft>
                <a:spcPts val="600"/>
              </a:spcAft>
              <a:defRPr/>
            </a:pPr>
            <a:r>
              <a:rPr lang="es-MX" sz="1100">
                <a:solidFill>
                  <a:schemeClr val="bg1"/>
                </a:solidFill>
              </a:rPr>
              <a:t>Esta agencia gubernamental desarrolló un conjunto de nuevos estándares para hacer seguimiento y determinar el rendimiento de las diferentes áreas de negocio todo a través del análisis de los datos recolectados y estadísticas obtenidas por las </a:t>
            </a:r>
            <a:r>
              <a:rPr lang="es-MX" sz="1100" err="1">
                <a:solidFill>
                  <a:schemeClr val="bg1"/>
                </a:solidFill>
              </a:rPr>
              <a:t>IoT</a:t>
            </a:r>
            <a:endParaRPr lang="en-US" sz="1100">
              <a:solidFill>
                <a:schemeClr val="bg1"/>
              </a:solidFill>
            </a:endParaRPr>
          </a:p>
        </p:txBody>
      </p:sp>
      <p:sp>
        <p:nvSpPr>
          <p:cNvPr id="13" name="Data 12">
            <a:extLst>
              <a:ext uri="{FF2B5EF4-FFF2-40B4-BE49-F238E27FC236}">
                <a16:creationId xmlns:a16="http://schemas.microsoft.com/office/drawing/2014/main" id="{2C2262B5-4ECA-3E9E-6A9C-6296A6C3564F}"/>
              </a:ext>
            </a:extLst>
          </p:cNvPr>
          <p:cNvSpPr/>
          <p:nvPr/>
        </p:nvSpPr>
        <p:spPr bwMode="gray">
          <a:xfrm>
            <a:off x="4744515" y="3905009"/>
            <a:ext cx="2057941" cy="1814589"/>
          </a:xfrm>
          <a:prstGeom prst="flowChartInputOutput">
            <a:avLst/>
          </a:prstGeom>
          <a:blipFill>
            <a:blip r:embed="rId4" cstate="email">
              <a:extLst>
                <a:ext uri="{BEBA8EAE-BF5A-486C-A8C5-ECC9F3942E4B}">
                  <a14:imgProps xmlns:a14="http://schemas.microsoft.com/office/drawing/2010/main">
                    <a14:imgLayer r:embed="rId5">
                      <a14:imgEffect>
                        <a14:colorTemperature colorTemp="8821"/>
                      </a14:imgEffect>
                      <a14:imgEffect>
                        <a14:saturation sat="52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TextBox 14">
            <a:extLst>
              <a:ext uri="{FF2B5EF4-FFF2-40B4-BE49-F238E27FC236}">
                <a16:creationId xmlns:a16="http://schemas.microsoft.com/office/drawing/2014/main" id="{2E9F7A4F-33A2-EFB2-2620-860187C93969}"/>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B8F2AB96-609B-C026-BB36-93462DB38B3E}"/>
              </a:ext>
            </a:extLst>
          </p:cNvPr>
          <p:cNvSpPr txBox="1"/>
          <p:nvPr/>
        </p:nvSpPr>
        <p:spPr>
          <a:xfrm>
            <a:off x="487680" y="459847"/>
            <a:ext cx="4006970" cy="830997"/>
          </a:xfrm>
          <a:prstGeom prst="rect">
            <a:avLst/>
          </a:prstGeom>
          <a:noFill/>
        </p:spPr>
        <p:txBody>
          <a:bodyPr wrap="square">
            <a:spAutoFit/>
          </a:bodyPr>
          <a:lstStyle/>
          <a:p>
            <a:r>
              <a:rPr lang="es-MX" sz="1600">
                <a:solidFill>
                  <a:schemeClr val="bg1"/>
                </a:solidFill>
                <a:latin typeface="+mj-lt"/>
              </a:rPr>
              <a:t>Caso de uso: Productor </a:t>
            </a:r>
            <a:r>
              <a:rPr lang="es-MX" sz="1600" err="1">
                <a:solidFill>
                  <a:schemeClr val="bg1"/>
                </a:solidFill>
                <a:latin typeface="+mj-lt"/>
              </a:rPr>
              <a:t>Vinicola</a:t>
            </a:r>
            <a:r>
              <a:rPr lang="es-MX" sz="1600">
                <a:solidFill>
                  <a:schemeClr val="bg1"/>
                </a:solidFill>
                <a:latin typeface="+mj-lt"/>
              </a:rPr>
              <a:t> Español logra optimizar los procesos de registro e informes con </a:t>
            </a:r>
            <a:r>
              <a:rPr lang="es-MX" sz="1600" err="1">
                <a:solidFill>
                  <a:schemeClr val="bg1"/>
                </a:solidFill>
                <a:latin typeface="+mj-lt"/>
              </a:rPr>
              <a:t>Agricolum</a:t>
            </a:r>
            <a:r>
              <a:rPr lang="es-MX" sz="1600">
                <a:solidFill>
                  <a:schemeClr val="bg1"/>
                </a:solidFill>
                <a:latin typeface="+mj-lt"/>
              </a:rPr>
              <a:t> una app de gestión del campo.</a:t>
            </a:r>
          </a:p>
        </p:txBody>
      </p:sp>
      <p:sp>
        <p:nvSpPr>
          <p:cNvPr id="17" name="TextBox 16">
            <a:extLst>
              <a:ext uri="{FF2B5EF4-FFF2-40B4-BE49-F238E27FC236}">
                <a16:creationId xmlns:a16="http://schemas.microsoft.com/office/drawing/2014/main" id="{131A67CA-B4FF-B344-04C5-86DE87B63A7B}"/>
              </a:ext>
            </a:extLst>
          </p:cNvPr>
          <p:cNvSpPr txBox="1"/>
          <p:nvPr/>
        </p:nvSpPr>
        <p:spPr>
          <a:xfrm>
            <a:off x="487680" y="287383"/>
            <a:ext cx="3335383" cy="246221"/>
          </a:xfrm>
          <a:prstGeom prst="rect">
            <a:avLst/>
          </a:prstGeom>
          <a:noFill/>
        </p:spPr>
        <p:txBody>
          <a:bodyPr wrap="square" rtlCol="0">
            <a:spAutoFit/>
          </a:bodyPr>
          <a:lstStyle/>
          <a:p>
            <a:r>
              <a:rPr lang="es-MX" sz="1000" b="1">
                <a:solidFill>
                  <a:schemeClr val="bg1"/>
                </a:solidFill>
              </a:rPr>
              <a:t>Aplicación</a:t>
            </a:r>
          </a:p>
        </p:txBody>
      </p:sp>
      <p:sp>
        <p:nvSpPr>
          <p:cNvPr id="19" name="TextBox 18">
            <a:extLst>
              <a:ext uri="{FF2B5EF4-FFF2-40B4-BE49-F238E27FC236}">
                <a16:creationId xmlns:a16="http://schemas.microsoft.com/office/drawing/2014/main" id="{109D2AB8-7D74-0B86-ACD4-531BD5150B8A}"/>
              </a:ext>
            </a:extLst>
          </p:cNvPr>
          <p:cNvSpPr txBox="1"/>
          <p:nvPr/>
        </p:nvSpPr>
        <p:spPr>
          <a:xfrm>
            <a:off x="889301" y="3905009"/>
            <a:ext cx="3203728" cy="2400657"/>
          </a:xfrm>
          <a:prstGeom prst="rect">
            <a:avLst/>
          </a:prstGeom>
          <a:noFill/>
        </p:spPr>
        <p:txBody>
          <a:bodyPr wrap="square" rtlCol="0">
            <a:spAutoFit/>
          </a:bodyPr>
          <a:lstStyle/>
          <a:p>
            <a:r>
              <a:rPr lang="es-MX" sz="1000">
                <a:solidFill>
                  <a:schemeClr val="bg1"/>
                </a:solidFill>
              </a:rPr>
              <a:t>A través de esta aplicación, se permite realizar un registro y seguimiento a las tareas y procesos realizados en el campo documentados y manejados desde una app interconectada que lleva el monitoreo de las maquinarias, su desempeño, mapas, ubicación de cultivos y registro en tiempo real. Evita perdida de documentos, y genera informes al momento Tambien permite:</a:t>
            </a:r>
          </a:p>
          <a:p>
            <a:endParaRPr lang="es-MX" sz="1000">
              <a:solidFill>
                <a:schemeClr val="bg1"/>
              </a:solidFill>
            </a:endParaRPr>
          </a:p>
          <a:p>
            <a:pPr marL="171450" indent="-171450">
              <a:buFont typeface="Arial" panose="020B0604020202020204" pitchFamily="34" charset="0"/>
              <a:buChar char="•"/>
            </a:pPr>
            <a:r>
              <a:rPr lang="es-MX" sz="1000">
                <a:solidFill>
                  <a:schemeClr val="bg1"/>
                </a:solidFill>
              </a:rPr>
              <a:t>Ver histórico de todas las tareas realizadas
Gestión de incidencias o casos a atender</a:t>
            </a:r>
          </a:p>
          <a:p>
            <a:pPr marL="171450" indent="-171450">
              <a:buFont typeface="Arial" panose="020B0604020202020204" pitchFamily="34" charset="0"/>
              <a:buChar char="•"/>
            </a:pPr>
            <a:r>
              <a:rPr lang="es-MX" sz="1000">
                <a:solidFill>
                  <a:schemeClr val="bg1"/>
                </a:solidFill>
              </a:rPr>
              <a:t> Sincronización de la información desde cualquier dispositivo</a:t>
            </a:r>
          </a:p>
          <a:p>
            <a:pPr marL="171450" indent="-171450">
              <a:buFont typeface="Arial" panose="020B0604020202020204" pitchFamily="34" charset="0"/>
              <a:buChar char="•"/>
            </a:pPr>
            <a:r>
              <a:rPr lang="es-MX" sz="1000">
                <a:solidFill>
                  <a:schemeClr val="bg1"/>
                </a:solidFill>
              </a:rPr>
              <a:t>Vista de tiempo actual y previsión semanal</a:t>
            </a:r>
          </a:p>
          <a:p>
            <a:endParaRPr lang="es-MX" sz="1000">
              <a:solidFill>
                <a:schemeClr val="bg1"/>
              </a:solidFill>
            </a:endParaRPr>
          </a:p>
          <a:p>
            <a:endParaRPr lang="es-MX" sz="1000">
              <a:solidFill>
                <a:schemeClr val="bg1"/>
              </a:solidFill>
            </a:endParaRPr>
          </a:p>
        </p:txBody>
      </p:sp>
      <p:pic>
        <p:nvPicPr>
          <p:cNvPr id="21" name="Picture 20">
            <a:extLst>
              <a:ext uri="{FF2B5EF4-FFF2-40B4-BE49-F238E27FC236}">
                <a16:creationId xmlns:a16="http://schemas.microsoft.com/office/drawing/2014/main" id="{7DD0300B-8DA3-5621-C9A6-72BB3BA41150}"/>
              </a:ext>
            </a:extLst>
          </p:cNvPr>
          <p:cNvPicPr>
            <a:picLocks noChangeAspect="1"/>
          </p:cNvPicPr>
          <p:nvPr/>
        </p:nvPicPr>
        <p:blipFill>
          <a:blip r:embed="rId6"/>
          <a:stretch>
            <a:fillRect/>
          </a:stretch>
        </p:blipFill>
        <p:spPr>
          <a:xfrm>
            <a:off x="487680" y="6432485"/>
            <a:ext cx="1000265" cy="276264"/>
          </a:xfrm>
          <a:prstGeom prst="rect">
            <a:avLst/>
          </a:prstGeom>
        </p:spPr>
      </p:pic>
      <p:sp>
        <p:nvSpPr>
          <p:cNvPr id="22" name="TextBox 21">
            <a:extLst>
              <a:ext uri="{FF2B5EF4-FFF2-40B4-BE49-F238E27FC236}">
                <a16:creationId xmlns:a16="http://schemas.microsoft.com/office/drawing/2014/main" id="{F87DD473-A9B2-72CE-D153-1FCEE5763424}"/>
              </a:ext>
            </a:extLst>
          </p:cNvPr>
          <p:cNvSpPr txBox="1"/>
          <p:nvPr/>
        </p:nvSpPr>
        <p:spPr>
          <a:xfrm>
            <a:off x="71114" y="6355173"/>
            <a:ext cx="4423536" cy="261610"/>
          </a:xfrm>
          <a:prstGeom prst="rect">
            <a:avLst/>
          </a:prstGeom>
          <a:noFill/>
        </p:spPr>
        <p:txBody>
          <a:bodyPr wrap="square" rtlCol="0">
            <a:spAutoFit/>
          </a:bodyPr>
          <a:lstStyle/>
          <a:p>
            <a:r>
              <a:rPr lang="es-MX" sz="1100">
                <a:solidFill>
                  <a:schemeClr val="bg1"/>
                </a:solidFill>
              </a:rPr>
              <a:t>https://www.youtube.com/watch?v=61SyRPDRVUk</a:t>
            </a:r>
          </a:p>
        </p:txBody>
      </p:sp>
      <p:pic>
        <p:nvPicPr>
          <p:cNvPr id="3" name="Picture 2">
            <a:extLst>
              <a:ext uri="{FF2B5EF4-FFF2-40B4-BE49-F238E27FC236}">
                <a16:creationId xmlns:a16="http://schemas.microsoft.com/office/drawing/2014/main" id="{FFD32D9D-AFE4-66B0-5444-3D9689E0466D}"/>
              </a:ext>
            </a:extLst>
          </p:cNvPr>
          <p:cNvPicPr>
            <a:picLocks noChangeAspect="1"/>
          </p:cNvPicPr>
          <p:nvPr/>
        </p:nvPicPr>
        <p:blipFill>
          <a:blip r:embed="rId7"/>
          <a:stretch>
            <a:fillRect/>
          </a:stretch>
        </p:blipFill>
        <p:spPr>
          <a:xfrm>
            <a:off x="487680" y="1614377"/>
            <a:ext cx="4105275" cy="2002332"/>
          </a:xfrm>
          <a:prstGeom prst="rect">
            <a:avLst/>
          </a:prstGeom>
        </p:spPr>
      </p:pic>
    </p:spTree>
    <p:extLst>
      <p:ext uri="{BB962C8B-B14F-4D97-AF65-F5344CB8AC3E}">
        <p14:creationId xmlns:p14="http://schemas.microsoft.com/office/powerpoint/2010/main" val="21447850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0248137-CB40-D14C-5420-25839BF9A37D}"/>
              </a:ext>
            </a:extLst>
          </p:cNvPr>
          <p:cNvSpPr txBox="1"/>
          <p:nvPr/>
        </p:nvSpPr>
        <p:spPr bwMode="gray">
          <a:xfrm>
            <a:off x="7668625" y="1918944"/>
            <a:ext cx="3634074" cy="1035322"/>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BANKING</a:t>
            </a:r>
          </a:p>
          <a:p>
            <a:pPr defTabSz="914377">
              <a:defRPr/>
            </a:pPr>
            <a:r>
              <a:rPr lang="en-US" sz="1100" b="1">
                <a:solidFill>
                  <a:schemeClr val="bg1"/>
                </a:solidFill>
                <a:ea typeface="Open Sans" panose="020B0606030504020204" pitchFamily="34" charset="0"/>
                <a:cs typeface="Open Sans" panose="020B0606030504020204" pitchFamily="34" charset="0"/>
              </a:rPr>
              <a:t>MONITOREO OPERACIONAL</a:t>
            </a:r>
            <a:endParaRPr lang="en-US" sz="1100">
              <a:solidFill>
                <a:schemeClr val="bg1"/>
              </a:solidFill>
            </a:endParaRPr>
          </a:p>
          <a:p>
            <a:pPr defTabSz="914377">
              <a:defRPr/>
            </a:pPr>
            <a:endParaRPr lang="es-MX" sz="1100">
              <a:solidFill>
                <a:schemeClr val="bg1"/>
              </a:solidFill>
            </a:endParaRPr>
          </a:p>
          <a:p>
            <a:pPr defTabSz="914377">
              <a:defRPr/>
            </a:pPr>
            <a:r>
              <a:rPr lang="es-MX" sz="1100">
                <a:solidFill>
                  <a:schemeClr val="bg1"/>
                </a:solidFill>
              </a:rPr>
              <a:t>Grupo </a:t>
            </a:r>
            <a:r>
              <a:rPr lang="es-MX" sz="1100" err="1">
                <a:solidFill>
                  <a:schemeClr val="bg1"/>
                </a:solidFill>
              </a:rPr>
              <a:t>Banacario</a:t>
            </a:r>
            <a:r>
              <a:rPr lang="es-MX" sz="1100">
                <a:solidFill>
                  <a:schemeClr val="bg1"/>
                </a:solidFill>
              </a:rPr>
              <a:t> global desarrolló un inventario criptográfico completo para identificar las áreas que deben modernizarse  en el proceso productivo de una industria para hacer un mejor uso de los recursos de inversión y tener un foco correcto frente a diferentes necesidades en el negocio (Costos, eficiencia, mantenimiento, ciberseguridad).</a:t>
            </a:r>
            <a:endParaRPr lang="en-US" sz="1100">
              <a:solidFill>
                <a:schemeClr val="bg1"/>
              </a:solidFill>
            </a:endParaRPr>
          </a:p>
        </p:txBody>
      </p:sp>
      <p:sp>
        <p:nvSpPr>
          <p:cNvPr id="9" name="Data 8">
            <a:extLst>
              <a:ext uri="{FF2B5EF4-FFF2-40B4-BE49-F238E27FC236}">
                <a16:creationId xmlns:a16="http://schemas.microsoft.com/office/drawing/2014/main" id="{E5D7AC0B-6BF4-3B01-732F-E5690B124AF1}"/>
              </a:ext>
            </a:extLst>
          </p:cNvPr>
          <p:cNvSpPr/>
          <p:nvPr/>
        </p:nvSpPr>
        <p:spPr bwMode="gray">
          <a:xfrm>
            <a:off x="5244246" y="1714702"/>
            <a:ext cx="2057941" cy="1814589"/>
          </a:xfrm>
          <a:prstGeom prst="flowChartInputOutput">
            <a:avLst/>
          </a:prstGeom>
          <a:blipFill>
            <a:blip r:embed="rId2" cstate="email">
              <a:extLst>
                <a:ext uri="{BEBA8EAE-BF5A-486C-A8C5-ECC9F3942E4B}">
                  <a14:imgProps xmlns:a14="http://schemas.microsoft.com/office/drawing/2010/main">
                    <a14:imgLayer r:embed="rId3">
                      <a14:imgEffect>
                        <a14:colorTemperature colorTemp="9860"/>
                      </a14:imgEffect>
                      <a14:imgEffect>
                        <a14:saturation sat="23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TextBox 10">
            <a:extLst>
              <a:ext uri="{FF2B5EF4-FFF2-40B4-BE49-F238E27FC236}">
                <a16:creationId xmlns:a16="http://schemas.microsoft.com/office/drawing/2014/main" id="{2D605EEA-5412-B811-3FEF-A313D6CE7CE2}"/>
              </a:ext>
            </a:extLst>
          </p:cNvPr>
          <p:cNvSpPr txBox="1"/>
          <p:nvPr/>
        </p:nvSpPr>
        <p:spPr bwMode="gray">
          <a:xfrm>
            <a:off x="7302187" y="4204462"/>
            <a:ext cx="3634074" cy="1215681"/>
          </a:xfrm>
          <a:prstGeom prst="rect">
            <a:avLst/>
          </a:prstGeom>
        </p:spPr>
        <p:txBody>
          <a:bodyPr vert="horz" wrap="square" lIns="0" tIns="0" rIns="0" bIns="0" rtlCol="0" anchor="t" anchorCtr="0">
            <a:noAutofit/>
          </a:bodyPr>
          <a:lstStyle/>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r>
              <a:rPr lang="en-US" sz="1000">
                <a:solidFill>
                  <a:schemeClr val="bg1"/>
                </a:solidFill>
              </a:rPr>
              <a:t>GOBIERNO</a:t>
            </a:r>
            <a:endParaRPr lang="en-US" sz="1000" b="1">
              <a:solidFill>
                <a:schemeClr val="bg1"/>
              </a:solidFill>
              <a:ea typeface="Open Sans" panose="020B0606030504020204" pitchFamily="34" charset="0"/>
              <a:cs typeface="Open Sans" panose="020B0606030504020204" pitchFamily="34" charset="0"/>
            </a:endParaRPr>
          </a:p>
          <a:p>
            <a:pPr defTabSz="1217613" eaLnBrk="0" fontAlgn="base" hangingPunct="0">
              <a:lnSpc>
                <a:spcPct val="106000"/>
              </a:lnSpc>
              <a:spcBef>
                <a:spcPct val="0"/>
              </a:spcBef>
              <a:spcAft>
                <a:spcPct val="0"/>
              </a:spcAft>
              <a:defRPr/>
            </a:pPr>
            <a:r>
              <a:rPr lang="en-US" sz="1400" b="1">
                <a:solidFill>
                  <a:schemeClr val="bg1"/>
                </a:solidFill>
                <a:ea typeface="Open Sans" panose="020B0606030504020204" pitchFamily="34" charset="0"/>
                <a:cs typeface="Open Sans" panose="020B0606030504020204" pitchFamily="34" charset="0"/>
              </a:rPr>
              <a:t>RENDIMIENTO OPERACIONAL</a:t>
            </a:r>
            <a:endParaRPr lang="en-US" sz="1400">
              <a:solidFill>
                <a:schemeClr val="bg1"/>
              </a:solidFill>
            </a:endParaRPr>
          </a:p>
          <a:p>
            <a:pPr marL="0" marR="0" lvl="0" indent="0" defTabSz="1217613" rtl="0" eaLnBrk="0" fontAlgn="base" latinLnBrk="0" hangingPunct="0">
              <a:lnSpc>
                <a:spcPct val="106000"/>
              </a:lnSpc>
              <a:spcBef>
                <a:spcPct val="0"/>
              </a:spcBef>
              <a:spcAft>
                <a:spcPct val="0"/>
              </a:spcAft>
              <a:buClrTx/>
              <a:buSzTx/>
              <a:buFont typeface="Wingdings 2" pitchFamily="18" charset="2"/>
              <a:buNone/>
              <a:tabLst/>
              <a:defRPr/>
            </a:pPr>
            <a:endParaRPr lang="en-US" sz="1000">
              <a:solidFill>
                <a:schemeClr val="bg1"/>
              </a:solidFill>
            </a:endParaRPr>
          </a:p>
          <a:p>
            <a:pPr defTabSz="173038">
              <a:spcAft>
                <a:spcPts val="600"/>
              </a:spcAft>
              <a:defRPr/>
            </a:pPr>
            <a:r>
              <a:rPr lang="es-MX" sz="1100">
                <a:solidFill>
                  <a:schemeClr val="bg1"/>
                </a:solidFill>
              </a:rPr>
              <a:t>Esta agencia gubernamental desarrolló un conjunto de nuevos estándares para hacer seguimiento y determinar el rendimiento de las diferentes áreas de negocio todo a través del análisis de los datos recolectados y estadísticas obtenidas por las </a:t>
            </a:r>
            <a:r>
              <a:rPr lang="es-MX" sz="1100" err="1">
                <a:solidFill>
                  <a:schemeClr val="bg1"/>
                </a:solidFill>
              </a:rPr>
              <a:t>IoT</a:t>
            </a:r>
            <a:endParaRPr lang="en-US" sz="1100">
              <a:solidFill>
                <a:schemeClr val="bg1"/>
              </a:solidFill>
            </a:endParaRPr>
          </a:p>
        </p:txBody>
      </p:sp>
      <p:sp>
        <p:nvSpPr>
          <p:cNvPr id="13" name="Data 12">
            <a:extLst>
              <a:ext uri="{FF2B5EF4-FFF2-40B4-BE49-F238E27FC236}">
                <a16:creationId xmlns:a16="http://schemas.microsoft.com/office/drawing/2014/main" id="{2C2262B5-4ECA-3E9E-6A9C-6296A6C3564F}"/>
              </a:ext>
            </a:extLst>
          </p:cNvPr>
          <p:cNvSpPr/>
          <p:nvPr/>
        </p:nvSpPr>
        <p:spPr bwMode="gray">
          <a:xfrm>
            <a:off x="4744515" y="3905009"/>
            <a:ext cx="2057941" cy="1814589"/>
          </a:xfrm>
          <a:prstGeom prst="flowChartInputOutput">
            <a:avLst/>
          </a:prstGeom>
          <a:blipFill>
            <a:blip r:embed="rId4" cstate="email">
              <a:extLst>
                <a:ext uri="{BEBA8EAE-BF5A-486C-A8C5-ECC9F3942E4B}">
                  <a14:imgProps xmlns:a14="http://schemas.microsoft.com/office/drawing/2010/main">
                    <a14:imgLayer r:embed="rId5">
                      <a14:imgEffect>
                        <a14:colorTemperature colorTemp="8821"/>
                      </a14:imgEffect>
                      <a14:imgEffect>
                        <a14:saturation sat="52000"/>
                      </a14:imgEffect>
                    </a14:imgLayer>
                  </a14:imgProps>
                </a:ex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TextBox 14">
            <a:extLst>
              <a:ext uri="{FF2B5EF4-FFF2-40B4-BE49-F238E27FC236}">
                <a16:creationId xmlns:a16="http://schemas.microsoft.com/office/drawing/2014/main" id="{2E9F7A4F-33A2-EFB2-2620-860187C93969}"/>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CF16E15B-3D0D-C480-AA51-0DDADBE93196}"/>
              </a:ext>
            </a:extLst>
          </p:cNvPr>
          <p:cNvPicPr>
            <a:picLocks noChangeAspect="1"/>
          </p:cNvPicPr>
          <p:nvPr/>
        </p:nvPicPr>
        <p:blipFill>
          <a:blip r:embed="rId6"/>
          <a:stretch>
            <a:fillRect/>
          </a:stretch>
        </p:blipFill>
        <p:spPr>
          <a:xfrm>
            <a:off x="889301" y="1657388"/>
            <a:ext cx="3203728" cy="2005752"/>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B8F2AB96-609B-C026-BB36-93462DB38B3E}"/>
              </a:ext>
            </a:extLst>
          </p:cNvPr>
          <p:cNvSpPr txBox="1"/>
          <p:nvPr/>
        </p:nvSpPr>
        <p:spPr>
          <a:xfrm>
            <a:off x="487680" y="459847"/>
            <a:ext cx="4006970" cy="1077218"/>
          </a:xfrm>
          <a:prstGeom prst="rect">
            <a:avLst/>
          </a:prstGeom>
          <a:noFill/>
        </p:spPr>
        <p:txBody>
          <a:bodyPr wrap="square">
            <a:spAutoFit/>
          </a:bodyPr>
          <a:lstStyle/>
          <a:p>
            <a:r>
              <a:rPr lang="es-MX" sz="1600">
                <a:solidFill>
                  <a:schemeClr val="bg1"/>
                </a:solidFill>
                <a:latin typeface="+mj-lt"/>
              </a:rPr>
              <a:t>Startup entregará los primeros seis de sus tractores MK-V de la serie </a:t>
            </a:r>
            <a:r>
              <a:rPr lang="es-MX" sz="1600" err="1">
                <a:solidFill>
                  <a:schemeClr val="bg1"/>
                </a:solidFill>
                <a:latin typeface="+mj-lt"/>
              </a:rPr>
              <a:t>Founder</a:t>
            </a:r>
            <a:r>
              <a:rPr lang="es-MX" sz="1600">
                <a:solidFill>
                  <a:schemeClr val="bg1"/>
                </a:solidFill>
                <a:latin typeface="+mj-lt"/>
              </a:rPr>
              <a:t> impulsados por NVIDIA </a:t>
            </a:r>
            <a:r>
              <a:rPr lang="es-MX" sz="1600" err="1">
                <a:solidFill>
                  <a:schemeClr val="bg1"/>
                </a:solidFill>
                <a:latin typeface="+mj-lt"/>
              </a:rPr>
              <a:t>Jetson</a:t>
            </a:r>
            <a:r>
              <a:rPr lang="es-MX" sz="1600">
                <a:solidFill>
                  <a:schemeClr val="bg1"/>
                </a:solidFill>
                <a:latin typeface="+mj-lt"/>
              </a:rPr>
              <a:t> IA para productor líder de vino, licores y cerveza</a:t>
            </a:r>
          </a:p>
        </p:txBody>
      </p:sp>
      <p:sp>
        <p:nvSpPr>
          <p:cNvPr id="17" name="TextBox 16">
            <a:extLst>
              <a:ext uri="{FF2B5EF4-FFF2-40B4-BE49-F238E27FC236}">
                <a16:creationId xmlns:a16="http://schemas.microsoft.com/office/drawing/2014/main" id="{131A67CA-B4FF-B344-04C5-86DE87B63A7B}"/>
              </a:ext>
            </a:extLst>
          </p:cNvPr>
          <p:cNvSpPr txBox="1"/>
          <p:nvPr/>
        </p:nvSpPr>
        <p:spPr>
          <a:xfrm>
            <a:off x="487680" y="287383"/>
            <a:ext cx="3335383" cy="246221"/>
          </a:xfrm>
          <a:prstGeom prst="rect">
            <a:avLst/>
          </a:prstGeom>
          <a:noFill/>
        </p:spPr>
        <p:txBody>
          <a:bodyPr wrap="square" rtlCol="0">
            <a:spAutoFit/>
          </a:bodyPr>
          <a:lstStyle/>
          <a:p>
            <a:r>
              <a:rPr lang="es-MX" sz="1000" b="1">
                <a:solidFill>
                  <a:schemeClr val="bg1"/>
                </a:solidFill>
              </a:rPr>
              <a:t>Articulo</a:t>
            </a:r>
          </a:p>
        </p:txBody>
      </p:sp>
      <p:sp>
        <p:nvSpPr>
          <p:cNvPr id="19" name="TextBox 18">
            <a:extLst>
              <a:ext uri="{FF2B5EF4-FFF2-40B4-BE49-F238E27FC236}">
                <a16:creationId xmlns:a16="http://schemas.microsoft.com/office/drawing/2014/main" id="{109D2AB8-7D74-0B86-ACD4-531BD5150B8A}"/>
              </a:ext>
            </a:extLst>
          </p:cNvPr>
          <p:cNvSpPr txBox="1"/>
          <p:nvPr/>
        </p:nvSpPr>
        <p:spPr>
          <a:xfrm>
            <a:off x="889301" y="3905009"/>
            <a:ext cx="3203728" cy="2246769"/>
          </a:xfrm>
          <a:prstGeom prst="rect">
            <a:avLst/>
          </a:prstGeom>
          <a:noFill/>
        </p:spPr>
        <p:txBody>
          <a:bodyPr wrap="square" rtlCol="0">
            <a:spAutoFit/>
          </a:bodyPr>
          <a:lstStyle/>
          <a:p>
            <a:r>
              <a:rPr lang="es-MX" sz="1000">
                <a:solidFill>
                  <a:schemeClr val="bg1"/>
                </a:solidFill>
              </a:rPr>
              <a:t>El tractor combina la electrificación, la automatización y el análisis de datos para ayudar a los agricultores a reducir su huella de carbono, mejorar la seguridad en el campo, agilizar las operaciones agrícolas y aumentar sus resultados.</a:t>
            </a:r>
          </a:p>
          <a:p>
            <a:r>
              <a:rPr lang="es-MX" sz="1000">
                <a:solidFill>
                  <a:schemeClr val="bg1"/>
                </a:solidFill>
              </a:rPr>
              <a:t>
El tractor MK-V reduce los costos de energía y las emisiones de diésel, al mismo tiempo que ayuda a reducir los herbicidas dañinos, que son costosos y agotan el suelo.
Con la agricultura de precisión, la autonomía y la IA, los datos disminuirán el volumen de productos químicos utilizados, lo que es bueno para el suelo, bueno para el agricultor desde el punto de vista de la rentabilidad y bueno para el consumo.</a:t>
            </a:r>
          </a:p>
        </p:txBody>
      </p:sp>
      <p:pic>
        <p:nvPicPr>
          <p:cNvPr id="21" name="Picture 20">
            <a:extLst>
              <a:ext uri="{FF2B5EF4-FFF2-40B4-BE49-F238E27FC236}">
                <a16:creationId xmlns:a16="http://schemas.microsoft.com/office/drawing/2014/main" id="{7DD0300B-8DA3-5621-C9A6-72BB3BA41150}"/>
              </a:ext>
            </a:extLst>
          </p:cNvPr>
          <p:cNvPicPr>
            <a:picLocks noChangeAspect="1"/>
          </p:cNvPicPr>
          <p:nvPr/>
        </p:nvPicPr>
        <p:blipFill>
          <a:blip r:embed="rId7"/>
          <a:stretch>
            <a:fillRect/>
          </a:stretch>
        </p:blipFill>
        <p:spPr>
          <a:xfrm>
            <a:off x="487680" y="6432485"/>
            <a:ext cx="1000265" cy="276264"/>
          </a:xfrm>
          <a:prstGeom prst="rect">
            <a:avLst/>
          </a:prstGeom>
        </p:spPr>
      </p:pic>
      <p:sp>
        <p:nvSpPr>
          <p:cNvPr id="22" name="TextBox 21">
            <a:extLst>
              <a:ext uri="{FF2B5EF4-FFF2-40B4-BE49-F238E27FC236}">
                <a16:creationId xmlns:a16="http://schemas.microsoft.com/office/drawing/2014/main" id="{F87DD473-A9B2-72CE-D153-1FCEE5763424}"/>
              </a:ext>
            </a:extLst>
          </p:cNvPr>
          <p:cNvSpPr txBox="1"/>
          <p:nvPr/>
        </p:nvSpPr>
        <p:spPr>
          <a:xfrm>
            <a:off x="71114" y="6355173"/>
            <a:ext cx="4423536" cy="430887"/>
          </a:xfrm>
          <a:prstGeom prst="rect">
            <a:avLst/>
          </a:prstGeom>
          <a:noFill/>
        </p:spPr>
        <p:txBody>
          <a:bodyPr wrap="square" rtlCol="0">
            <a:spAutoFit/>
          </a:bodyPr>
          <a:lstStyle/>
          <a:p>
            <a:r>
              <a:rPr lang="es-MX" sz="1100">
                <a:solidFill>
                  <a:schemeClr val="bg1"/>
                </a:solidFill>
              </a:rPr>
              <a:t>https://resources.nvidia.com/en-us-industrial-sector-resources/mondavi-monarch-smar?lx=CPKgze</a:t>
            </a:r>
          </a:p>
        </p:txBody>
      </p:sp>
    </p:spTree>
    <p:extLst>
      <p:ext uri="{BB962C8B-B14F-4D97-AF65-F5344CB8AC3E}">
        <p14:creationId xmlns:p14="http://schemas.microsoft.com/office/powerpoint/2010/main" val="296098605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B88F1-235A-EA52-0DFE-1822F51706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85B1E4-FE1C-80A8-A87D-2EE4FB924201}"/>
              </a:ext>
            </a:extLst>
          </p:cNvPr>
          <p:cNvSpPr>
            <a:spLocks noGrp="1"/>
          </p:cNvSpPr>
          <p:nvPr>
            <p:ph type="title"/>
          </p:nvPr>
        </p:nvSpPr>
        <p:spPr/>
        <p:txBody>
          <a:bodyPr/>
          <a:lstStyle/>
          <a:p>
            <a:r>
              <a:rPr lang="es-ES_tradnl"/>
              <a:t>Pregunta de sondeo</a:t>
            </a:r>
          </a:p>
        </p:txBody>
      </p:sp>
      <p:sp>
        <p:nvSpPr>
          <p:cNvPr id="7" name="Rectangle 6">
            <a:extLst>
              <a:ext uri="{FF2B5EF4-FFF2-40B4-BE49-F238E27FC236}">
                <a16:creationId xmlns:a16="http://schemas.microsoft.com/office/drawing/2014/main" id="{5F9276F3-A69F-762D-EE25-E1C555F6CDB4}"/>
              </a:ext>
            </a:extLst>
          </p:cNvPr>
          <p:cNvSpPr/>
          <p:nvPr/>
        </p:nvSpPr>
        <p:spPr bwMode="gray">
          <a:xfrm>
            <a:off x="501650" y="1967844"/>
            <a:ext cx="7013575" cy="3258579"/>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ES_tradnl" sz="1600" b="1" i="0" u="none" strike="noStrike" kern="1200" cap="none" spc="0" normalizeH="0" baseline="0">
              <a:ln>
                <a:noFill/>
              </a:ln>
              <a:solidFill>
                <a:prstClr val="white"/>
              </a:solidFill>
              <a:effectLst/>
              <a:uLnTx/>
              <a:uFillTx/>
              <a:latin typeface="Calibri"/>
              <a:ea typeface="+mn-ea"/>
              <a:cs typeface="+mn-cs"/>
            </a:endParaRPr>
          </a:p>
        </p:txBody>
      </p:sp>
      <p:sp>
        <p:nvSpPr>
          <p:cNvPr id="8" name="Content Placeholder 2">
            <a:extLst>
              <a:ext uri="{FF2B5EF4-FFF2-40B4-BE49-F238E27FC236}">
                <a16:creationId xmlns:a16="http://schemas.microsoft.com/office/drawing/2014/main" id="{7965FB57-1C5B-1A3A-EA49-F1B9F78050B0}"/>
              </a:ext>
            </a:extLst>
          </p:cNvPr>
          <p:cNvSpPr txBox="1">
            <a:spLocks/>
          </p:cNvSpPr>
          <p:nvPr/>
        </p:nvSpPr>
        <p:spPr>
          <a:xfrm>
            <a:off x="671961" y="3023235"/>
            <a:ext cx="6672951" cy="2131471"/>
          </a:xfrm>
          <a:prstGeom prst="rect">
            <a:avLst/>
          </a:prstGeom>
        </p:spPr>
        <p:txBody>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342900" indent="-342900" algn="l" rtl="0" eaLnBrk="1" fontAlgn="t" latinLnBrk="0" hangingPunct="1">
              <a:spcBef>
                <a:spcPts val="0"/>
              </a:spcBef>
              <a:spcAft>
                <a:spcPts val="0"/>
              </a:spcAft>
              <a:buFont typeface="+mj-lt"/>
              <a:buAutoNum type="arabicPeriod"/>
            </a:pPr>
            <a:r>
              <a:rPr lang="es-ES" sz="1800" b="1" i="0" u="none" strike="noStrike" kern="1200">
                <a:effectLst/>
                <a:latin typeface="Calibri" panose="020F0502020204030204" pitchFamily="34" charset="0"/>
                <a:ea typeface="Verdana" panose="020B0604030504040204" pitchFamily="34" charset="0"/>
                <a:cs typeface="Calibri" panose="020F0502020204030204" pitchFamily="34" charset="0"/>
              </a:rPr>
              <a:t>Planificación a largo plazo</a:t>
            </a:r>
            <a:endParaRPr lang="es-419" sz="1800" b="0" i="0" u="none" strike="noStrike">
              <a:effectLst/>
              <a:latin typeface="Arial" panose="020B0604020202020204" pitchFamily="34" charset="0"/>
            </a:endParaRPr>
          </a:p>
          <a:p>
            <a:pPr marL="342900" indent="-342900" algn="l" rtl="0" eaLnBrk="1" fontAlgn="t" latinLnBrk="0" hangingPunct="1">
              <a:spcBef>
                <a:spcPts val="0"/>
              </a:spcBef>
              <a:spcAft>
                <a:spcPts val="0"/>
              </a:spcAft>
              <a:buFont typeface="+mj-lt"/>
              <a:buAutoNum type="arabicPeriod"/>
            </a:pPr>
            <a:r>
              <a:rPr lang="es-ES" sz="1800" b="1" i="0" u="none" strike="noStrike" kern="1200">
                <a:effectLst/>
                <a:latin typeface="Calibri" panose="020F0502020204030204" pitchFamily="34" charset="0"/>
                <a:ea typeface="Verdana" panose="020B0604030504040204" pitchFamily="34" charset="0"/>
                <a:cs typeface="Calibri" panose="020F0502020204030204" pitchFamily="34" charset="0"/>
              </a:rPr>
              <a:t>Presupuestación y previsión</a:t>
            </a:r>
            <a:endParaRPr lang="es-419" sz="1800" b="0" i="0" u="none" strike="noStrike">
              <a:effectLst/>
              <a:latin typeface="Arial" panose="020B0604020202020204" pitchFamily="34" charset="0"/>
            </a:endParaRPr>
          </a:p>
          <a:p>
            <a:pPr marL="342900" indent="-342900" algn="l" rtl="0" eaLnBrk="1" fontAlgn="t" latinLnBrk="0" hangingPunct="1">
              <a:spcBef>
                <a:spcPts val="0"/>
              </a:spcBef>
              <a:spcAft>
                <a:spcPts val="0"/>
              </a:spcAft>
              <a:buFont typeface="+mj-lt"/>
              <a:buAutoNum type="arabicPeriod"/>
            </a:pPr>
            <a:r>
              <a:rPr lang="es-ES" sz="1800" b="1" i="0" u="none" strike="noStrike" kern="1200">
                <a:effectLst/>
                <a:latin typeface="Calibri" panose="020F0502020204030204" pitchFamily="34" charset="0"/>
                <a:ea typeface="Verdana" panose="020B0604030504040204" pitchFamily="34" charset="0"/>
                <a:cs typeface="Calibri" panose="020F0502020204030204" pitchFamily="34" charset="0"/>
              </a:rPr>
              <a:t>Informes de gestión del rendimiento</a:t>
            </a:r>
            <a:endParaRPr lang="es-419" sz="1800" b="0" i="0" u="none" strike="noStrike">
              <a:effectLst/>
              <a:latin typeface="Arial" panose="020B0604020202020204" pitchFamily="34" charset="0"/>
            </a:endParaRPr>
          </a:p>
          <a:p>
            <a:pPr marL="342900" marR="0" indent="-342900" algn="l" rtl="0" eaLnBrk="1" fontAlgn="auto" latinLnBrk="0" hangingPunct="1">
              <a:spcBef>
                <a:spcPts val="0"/>
              </a:spcBef>
              <a:spcAft>
                <a:spcPts val="0"/>
              </a:spcAft>
              <a:buFont typeface="+mj-lt"/>
              <a:buAutoNum type="arabicPeriod"/>
            </a:pPr>
            <a:r>
              <a:rPr lang="es-ES" sz="1800" b="1" i="0" u="none" strike="noStrike" kern="1200">
                <a:effectLst/>
                <a:latin typeface="Calibri" panose="020F0502020204030204" pitchFamily="34" charset="0"/>
                <a:ea typeface="Verdana" panose="020B0604030504040204" pitchFamily="34" charset="0"/>
                <a:cs typeface="Calibri" panose="020F0502020204030204" pitchFamily="34" charset="0"/>
              </a:rPr>
              <a:t>Conocimiento y apoyo a la toma de decisiones</a:t>
            </a:r>
            <a:endParaRPr lang="es-419" sz="1800" b="0" i="0" u="none" strike="noStrike">
              <a:effectLst/>
              <a:latin typeface="Arial" panose="020B0604020202020204" pitchFamily="34" charset="0"/>
            </a:endParaRPr>
          </a:p>
          <a:p>
            <a:pPr marL="342900" marR="0" indent="-342900" algn="l" rtl="0" eaLnBrk="1" fontAlgn="auto" latinLnBrk="0" hangingPunct="1">
              <a:spcBef>
                <a:spcPts val="0"/>
              </a:spcBef>
              <a:spcAft>
                <a:spcPts val="0"/>
              </a:spcAft>
              <a:buFont typeface="+mj-lt"/>
              <a:buAutoNum type="arabicPeriod"/>
            </a:pPr>
            <a:r>
              <a:rPr lang="es-ES" sz="1800" b="1" i="0" u="none" strike="noStrike" kern="1200">
                <a:effectLst/>
                <a:latin typeface="Calibri" panose="020F0502020204030204" pitchFamily="34" charset="0"/>
                <a:ea typeface="Verdana" panose="020B0604030504040204" pitchFamily="34" charset="0"/>
                <a:cs typeface="Calibri" panose="020F0502020204030204" pitchFamily="34" charset="0"/>
              </a:rPr>
              <a:t>Evaluación del caso de negocio</a:t>
            </a:r>
            <a:endParaRPr lang="es-419" sz="1800" b="0" i="0" u="none" strike="noStrike">
              <a:effectLst/>
              <a:latin typeface="Arial" panose="020B0604020202020204" pitchFamily="34" charset="0"/>
            </a:endParaRPr>
          </a:p>
          <a:p>
            <a:pPr marL="241300" lvl="2" indent="-228600">
              <a:buNone/>
              <a:defRPr/>
            </a:pPr>
            <a:endParaRPr kumimoji="0" lang="es-ES_tradnl" i="0" u="none" strike="noStrike" kern="1200" cap="none" spc="0" normalizeH="0" baseline="0">
              <a:ln>
                <a:noFill/>
              </a:ln>
              <a:effectLst/>
              <a:uLnTx/>
              <a:uFillTx/>
              <a:latin typeface="Calibri"/>
              <a:ea typeface="+mn-ea"/>
              <a:cs typeface="Calibri Light" panose="020F0302020204030204" pitchFamily="34" charset="0"/>
            </a:endParaRPr>
          </a:p>
        </p:txBody>
      </p:sp>
      <p:sp>
        <p:nvSpPr>
          <p:cNvPr id="3" name="TextBox 2">
            <a:extLst>
              <a:ext uri="{FF2B5EF4-FFF2-40B4-BE49-F238E27FC236}">
                <a16:creationId xmlns:a16="http://schemas.microsoft.com/office/drawing/2014/main" id="{827925F8-2484-F13B-1AC8-0136970BB0A7}"/>
              </a:ext>
            </a:extLst>
          </p:cNvPr>
          <p:cNvSpPr txBox="1"/>
          <p:nvPr/>
        </p:nvSpPr>
        <p:spPr>
          <a:xfrm>
            <a:off x="671961" y="2153047"/>
            <a:ext cx="6100762" cy="646331"/>
          </a:xfrm>
          <a:prstGeom prst="rect">
            <a:avLst/>
          </a:prstGeom>
          <a:noFill/>
        </p:spPr>
        <p:txBody>
          <a:bodyPr wrap="square">
            <a:spAutoFit/>
          </a:bodyPr>
          <a:lstStyle/>
          <a:p>
            <a:r>
              <a:rPr lang="es-MX" b="1">
                <a:effectLst/>
              </a:rPr>
              <a:t>Priorice las actividades que considera que ayudaría al análisis financiero de costos </a:t>
            </a:r>
            <a:endParaRPr lang="es-MX"/>
          </a:p>
        </p:txBody>
      </p:sp>
      <p:pic>
        <p:nvPicPr>
          <p:cNvPr id="9" name="Picture 8" descr="A qr code on a white background&#10;&#10;AI-generated content may be incorrect.">
            <a:extLst>
              <a:ext uri="{FF2B5EF4-FFF2-40B4-BE49-F238E27FC236}">
                <a16:creationId xmlns:a16="http://schemas.microsoft.com/office/drawing/2014/main" id="{44399C31-8ED0-EBEB-E829-2B7BB7A96591}"/>
              </a:ext>
            </a:extLst>
          </p:cNvPr>
          <p:cNvPicPr>
            <a:picLocks noChangeAspect="1"/>
          </p:cNvPicPr>
          <p:nvPr/>
        </p:nvPicPr>
        <p:blipFill>
          <a:blip r:embed="rId3"/>
          <a:stretch>
            <a:fillRect/>
          </a:stretch>
        </p:blipFill>
        <p:spPr>
          <a:xfrm>
            <a:off x="5797121" y="317500"/>
            <a:ext cx="1494000" cy="1494000"/>
          </a:xfrm>
          <a:prstGeom prst="rect">
            <a:avLst/>
          </a:prstGeom>
        </p:spPr>
      </p:pic>
    </p:spTree>
    <p:extLst>
      <p:ext uri="{BB962C8B-B14F-4D97-AF65-F5344CB8AC3E}">
        <p14:creationId xmlns:p14="http://schemas.microsoft.com/office/powerpoint/2010/main" val="20402483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821097" y="3033236"/>
            <a:ext cx="2764496" cy="2764499"/>
          </a:xfrm>
          <a:prstGeom prst="rect">
            <a:avLst/>
          </a:prstGeom>
        </p:spPr>
      </p:pic>
      <p:graphicFrame>
        <p:nvGraphicFramePr>
          <p:cNvPr id="85" name="Table 84"/>
          <p:cNvGraphicFramePr>
            <a:graphicFrameLocks noGrp="1"/>
          </p:cNvGraphicFramePr>
          <p:nvPr/>
        </p:nvGraphicFramePr>
        <p:xfrm>
          <a:off x="6447036" y="2365943"/>
          <a:ext cx="2194444" cy="794433"/>
        </p:xfrm>
        <a:graphic>
          <a:graphicData uri="http://schemas.openxmlformats.org/drawingml/2006/table">
            <a:tbl>
              <a:tblPr firstRow="1" bandRow="1">
                <a:tableStyleId>{5C22544A-7EE6-4342-B048-85BDC9FD1C3A}</a:tableStyleId>
              </a:tblPr>
              <a:tblGrid>
                <a:gridCol w="2194444">
                  <a:extLst>
                    <a:ext uri="{9D8B030D-6E8A-4147-A177-3AD203B41FA5}">
                      <a16:colId xmlns:a16="http://schemas.microsoft.com/office/drawing/2014/main" val="20000"/>
                    </a:ext>
                  </a:extLst>
                </a:gridCol>
              </a:tblGrid>
              <a:tr h="156809">
                <a:tc>
                  <a:txBody>
                    <a:bodyPr/>
                    <a:lstStyle/>
                    <a:p>
                      <a:r>
                        <a:rPr lang="en-US" sz="700" b="1">
                          <a:solidFill>
                            <a:schemeClr val="bg1"/>
                          </a:solidFill>
                        </a:rPr>
                        <a:t>Analítica avanzada</a:t>
                      </a:r>
                    </a:p>
                  </a:txBody>
                  <a:tcPr marL="276303" marR="42508" marT="21254" marB="2125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37624">
                <a:tc>
                  <a:txBody>
                    <a:bodyPr/>
                    <a:lstStyle/>
                    <a:p>
                      <a:r>
                        <a:rPr lang="es-MX" sz="700">
                          <a:solidFill>
                            <a:schemeClr val="bg1"/>
                          </a:solidFill>
                        </a:rPr>
                        <a:t>La analítica ha sido durante mucho tiempo parte del arsenal financiero, pero las nuevas técnicas están ayudando a los empresarios a abordar las preguntas crujientes con respuestas perspicaces.</a:t>
                      </a:r>
                      <a:endParaRPr lang="en-US" sz="700">
                        <a:solidFill>
                          <a:schemeClr val="bg1"/>
                        </a:solidFill>
                      </a:endParaRPr>
                    </a:p>
                  </a:txBody>
                  <a:tcPr marL="276303" marR="42508" marT="21254" marB="2125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87" name="Table 86"/>
          <p:cNvGraphicFramePr>
            <a:graphicFrameLocks noGrp="1"/>
          </p:cNvGraphicFramePr>
          <p:nvPr/>
        </p:nvGraphicFramePr>
        <p:xfrm>
          <a:off x="7239775" y="4932171"/>
          <a:ext cx="1562797" cy="1167057"/>
        </p:xfrm>
        <a:graphic>
          <a:graphicData uri="http://schemas.openxmlformats.org/drawingml/2006/table">
            <a:tbl>
              <a:tblPr firstRow="1" bandRow="1">
                <a:tableStyleId>{5C22544A-7EE6-4342-B048-85BDC9FD1C3A}</a:tableStyleId>
              </a:tblPr>
              <a:tblGrid>
                <a:gridCol w="1562797">
                  <a:extLst>
                    <a:ext uri="{9D8B030D-6E8A-4147-A177-3AD203B41FA5}">
                      <a16:colId xmlns:a16="http://schemas.microsoft.com/office/drawing/2014/main" val="20000"/>
                    </a:ext>
                  </a:extLst>
                </a:gridCol>
              </a:tblGrid>
              <a:tr h="271109">
                <a:tc>
                  <a:txBody>
                    <a:bodyPr/>
                    <a:lstStyle/>
                    <a:p>
                      <a:r>
                        <a:rPr lang="en-US" sz="700" b="1">
                          <a:solidFill>
                            <a:schemeClr val="bg1"/>
                          </a:solidFill>
                        </a:rPr>
                        <a:t>En memoria 
Informática</a:t>
                      </a:r>
                    </a:p>
                  </a:txBody>
                  <a:tcPr marL="276303" marR="42508" marT="21254" marB="2125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28309">
                <a:tc>
                  <a:txBody>
                    <a:bodyPr/>
                    <a:lstStyle/>
                    <a:p>
                      <a:r>
                        <a:rPr lang="es-MX" sz="700">
                          <a:solidFill>
                            <a:schemeClr val="bg1"/>
                          </a:solidFill>
                        </a:rPr>
                        <a:t>La computación en memoria se refiere al almacenamiento de datos en la memoria principal para obtener tiempos de respuesta más rápidos. Y debido a que los datos están comprimidos, los requisitos de almacenamiento se reducen.</a:t>
                      </a:r>
                      <a:endParaRPr lang="en-US" sz="700">
                        <a:solidFill>
                          <a:schemeClr val="bg1"/>
                        </a:solidFill>
                      </a:endParaRPr>
                    </a:p>
                  </a:txBody>
                  <a:tcPr marL="276303" marR="42508" marT="21254" marB="2125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86" name="Table 85"/>
          <p:cNvGraphicFramePr>
            <a:graphicFrameLocks noGrp="1"/>
          </p:cNvGraphicFramePr>
          <p:nvPr>
            <p:extLst>
              <p:ext uri="{D42A27DB-BD31-4B8C-83A1-F6EECF244321}">
                <p14:modId xmlns:p14="http://schemas.microsoft.com/office/powerpoint/2010/main" val="2426190902"/>
              </p:ext>
            </p:extLst>
          </p:nvPr>
        </p:nvGraphicFramePr>
        <p:xfrm>
          <a:off x="7227340" y="3256531"/>
          <a:ext cx="1587669" cy="1167057"/>
        </p:xfrm>
        <a:graphic>
          <a:graphicData uri="http://schemas.openxmlformats.org/drawingml/2006/table">
            <a:tbl>
              <a:tblPr firstRow="1" bandRow="1">
                <a:tableStyleId>{5C22544A-7EE6-4342-B048-85BDC9FD1C3A}</a:tableStyleId>
              </a:tblPr>
              <a:tblGrid>
                <a:gridCol w="1587669">
                  <a:extLst>
                    <a:ext uri="{9D8B030D-6E8A-4147-A177-3AD203B41FA5}">
                      <a16:colId xmlns:a16="http://schemas.microsoft.com/office/drawing/2014/main" val="20000"/>
                    </a:ext>
                  </a:extLst>
                </a:gridCol>
              </a:tblGrid>
              <a:tr h="271109">
                <a:tc>
                  <a:txBody>
                    <a:bodyPr/>
                    <a:lstStyle/>
                    <a:p>
                      <a:r>
                        <a:rPr lang="en-US" sz="700" b="1">
                          <a:solidFill>
                            <a:schemeClr val="bg1"/>
                          </a:solidFill>
                        </a:rPr>
                        <a:t>Computacion</a:t>
                      </a:r>
                    </a:p>
                    <a:p>
                      <a:r>
                        <a:rPr lang="en-US" sz="700" b="1">
                          <a:solidFill>
                            <a:schemeClr val="bg1"/>
                          </a:solidFill>
                        </a:rPr>
                        <a:t>cognitiva</a:t>
                      </a:r>
                    </a:p>
                  </a:txBody>
                  <a:tcPr marL="276303" marR="42508" marT="21254" marB="2125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42609">
                <a:tc>
                  <a:txBody>
                    <a:bodyPr/>
                    <a:lstStyle/>
                    <a:p>
                      <a:r>
                        <a:rPr lang="es-MX" sz="700">
                          <a:solidFill>
                            <a:schemeClr val="bg1"/>
                          </a:solidFill>
                        </a:rPr>
                        <a:t>La computación cognitiva y la inteligencia artificial (IA) simulan el pensamiento humano. Esta tecnología incluye el aprendizaje automático, el procesamiento del lenguaje natural, el reconocimiento de voz y la visión artificial.</a:t>
                      </a:r>
                      <a:endParaRPr lang="en-US" sz="700">
                        <a:solidFill>
                          <a:schemeClr val="bg1"/>
                        </a:solidFill>
                      </a:endParaRPr>
                    </a:p>
                  </a:txBody>
                  <a:tcPr marL="276303" marR="42508" marT="21254" marB="2125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26" name="Title 1"/>
          <p:cNvSpPr txBox="1">
            <a:spLocks/>
          </p:cNvSpPr>
          <p:nvPr/>
        </p:nvSpPr>
        <p:spPr>
          <a:xfrm>
            <a:off x="9358547" y="685194"/>
            <a:ext cx="1851438" cy="372356"/>
          </a:xfrm>
          <a:prstGeom prst="rect">
            <a:avLst/>
          </a:prstGeom>
        </p:spPr>
        <p:txBody>
          <a:bodyPr lIns="0" rIns="0">
            <a:noAutofit/>
          </a:bodyPr>
          <a:lstStyle>
            <a:lvl1pPr algn="l" defTabSz="1228954" rtl="0" eaLnBrk="1" latinLnBrk="0" hangingPunct="1">
              <a:lnSpc>
                <a:spcPct val="90000"/>
              </a:lnSpc>
              <a:spcBef>
                <a:spcPct val="0"/>
              </a:spcBef>
              <a:buNone/>
              <a:defRPr sz="8100" kern="1200" cap="all" spc="67" baseline="0">
                <a:solidFill>
                  <a:schemeClr val="bg1"/>
                </a:solidFill>
                <a:latin typeface="+mj-lt"/>
                <a:ea typeface="+mj-ea"/>
                <a:cs typeface="+mj-cs"/>
              </a:defRPr>
            </a:lvl1pPr>
          </a:lstStyle>
          <a:p>
            <a:pPr algn="ctr">
              <a:lnSpc>
                <a:spcPct val="100000"/>
              </a:lnSpc>
            </a:pPr>
            <a:r>
              <a:rPr lang="es-MX" sz="1091" b="1" cap="none">
                <a:solidFill>
                  <a:prstClr val="white"/>
                </a:solidFill>
                <a:cs typeface="Knockout-HTF27-JuniorBantamwt"/>
              </a:rPr>
              <a:t>El viaje digital es diferente para todos</a:t>
            </a:r>
          </a:p>
          <a:p>
            <a:pPr algn="ctr">
              <a:lnSpc>
                <a:spcPct val="100000"/>
              </a:lnSpc>
            </a:pPr>
            <a:r>
              <a:rPr lang="es-MX" sz="955" b="1" cap="none">
                <a:solidFill>
                  <a:srgbClr val="86BC25"/>
                </a:solidFill>
                <a:cs typeface="Knockout-HTF27-JuniorBantamwt"/>
              </a:rPr>
              <a:t>¿Qué camino tiene sentido para ti? ¿Qué tipo de hoja de ruta necesitarás?</a:t>
            </a:r>
            <a:endParaRPr lang="en-US" sz="955" b="1" cap="none">
              <a:solidFill>
                <a:srgbClr val="86BC25"/>
              </a:solidFill>
              <a:cs typeface="Knockout-HTF27-JuniorBantamwt"/>
            </a:endParaRPr>
          </a:p>
        </p:txBody>
      </p:sp>
      <p:sp>
        <p:nvSpPr>
          <p:cNvPr id="165" name="Title 1"/>
          <p:cNvSpPr txBox="1">
            <a:spLocks/>
          </p:cNvSpPr>
          <p:nvPr/>
        </p:nvSpPr>
        <p:spPr>
          <a:xfrm>
            <a:off x="9198255" y="5575616"/>
            <a:ext cx="2022995" cy="680716"/>
          </a:xfrm>
          <a:prstGeom prst="rect">
            <a:avLst/>
          </a:prstGeom>
        </p:spPr>
        <p:txBody>
          <a:bodyPr lIns="0">
            <a:noAutofit/>
          </a:bodyPr>
          <a:lstStyle>
            <a:lvl1pPr algn="l" defTabSz="1228954" rtl="0" eaLnBrk="1" latinLnBrk="0" hangingPunct="1">
              <a:lnSpc>
                <a:spcPct val="90000"/>
              </a:lnSpc>
              <a:spcBef>
                <a:spcPct val="0"/>
              </a:spcBef>
              <a:buNone/>
              <a:defRPr sz="8100" kern="1200" cap="all" spc="67" baseline="0">
                <a:solidFill>
                  <a:schemeClr val="bg1"/>
                </a:solidFill>
                <a:latin typeface="+mj-lt"/>
                <a:ea typeface="+mj-ea"/>
                <a:cs typeface="+mj-cs"/>
              </a:defRPr>
            </a:lvl1pPr>
          </a:lstStyle>
          <a:p>
            <a:pPr algn="ctr">
              <a:lnSpc>
                <a:spcPct val="95000"/>
              </a:lnSpc>
            </a:pPr>
            <a:r>
              <a:rPr lang="es-MX" sz="955" b="1" cap="none">
                <a:solidFill>
                  <a:prstClr val="white"/>
                </a:solidFill>
                <a:ea typeface="ヒラギノ角ゴ ProN W6"/>
                <a:cs typeface="Knockout-HTF27-JuniorBantamwt"/>
              </a:rPr>
              <a:t>Los líderes serán aquellos que descubran cómo hacer que lo digital funcione para las finanzas, y también para toda la empresa.</a:t>
            </a:r>
            <a:endParaRPr lang="en-US" sz="955" b="1" cap="none">
              <a:solidFill>
                <a:prstClr val="white"/>
              </a:solidFill>
              <a:ea typeface="ヒラギノ角ゴ ProN W6"/>
              <a:cs typeface="Knockout-HTF27-JuniorBantamwt"/>
            </a:endParaRPr>
          </a:p>
        </p:txBody>
      </p:sp>
      <p:pic>
        <p:nvPicPr>
          <p:cNvPr id="8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078191" y="1694178"/>
            <a:ext cx="2412151" cy="3673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361" y="114095"/>
            <a:ext cx="2044913" cy="831142"/>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908303551"/>
              </p:ext>
            </p:extLst>
          </p:nvPr>
        </p:nvGraphicFramePr>
        <p:xfrm>
          <a:off x="1204696" y="2685401"/>
          <a:ext cx="2334355" cy="3548150"/>
        </p:xfrm>
        <a:graphic>
          <a:graphicData uri="http://schemas.openxmlformats.org/drawingml/2006/table">
            <a:tbl>
              <a:tblPr firstRow="1" bandRow="1">
                <a:tableStyleId>{5C22544A-7EE6-4342-B048-85BDC9FD1C3A}</a:tableStyleId>
              </a:tblPr>
              <a:tblGrid>
                <a:gridCol w="2334355">
                  <a:extLst>
                    <a:ext uri="{9D8B030D-6E8A-4147-A177-3AD203B41FA5}">
                      <a16:colId xmlns:a16="http://schemas.microsoft.com/office/drawing/2014/main" val="20000"/>
                    </a:ext>
                  </a:extLst>
                </a:gridCol>
              </a:tblGrid>
              <a:tr h="644236">
                <a:tc>
                  <a:txBody>
                    <a:bodyPr/>
                    <a:lstStyle/>
                    <a:p>
                      <a:pPr marL="0" marR="0" lvl="0" indent="0" algn="l" defTabSz="1554442" rtl="0" eaLnBrk="1" fontAlgn="auto" latinLnBrk="0" hangingPunct="1">
                        <a:lnSpc>
                          <a:spcPct val="100000"/>
                        </a:lnSpc>
                        <a:spcBef>
                          <a:spcPts val="0"/>
                        </a:spcBef>
                        <a:spcAft>
                          <a:spcPts val="0"/>
                        </a:spcAft>
                        <a:buClrTx/>
                        <a:buSzTx/>
                        <a:buFontTx/>
                        <a:buNone/>
                        <a:tabLst/>
                        <a:defRPr/>
                      </a:pPr>
                      <a:r>
                        <a:rPr lang="en-US" sz="800" b="1">
                          <a:solidFill>
                            <a:schemeClr val="bg1"/>
                          </a:solidFill>
                        </a:rPr>
                        <a:t>Volúmenes de datos</a:t>
                      </a:r>
                    </a:p>
                    <a:p>
                      <a:pPr marL="0" marR="0" lvl="0" indent="0" algn="l" defTabSz="1554442" rtl="0" eaLnBrk="1" fontAlgn="auto" latinLnBrk="0" hangingPunct="1">
                        <a:lnSpc>
                          <a:spcPct val="100000"/>
                        </a:lnSpc>
                        <a:spcBef>
                          <a:spcPts val="0"/>
                        </a:spcBef>
                        <a:spcAft>
                          <a:spcPts val="0"/>
                        </a:spcAft>
                        <a:buClrTx/>
                        <a:buSzTx/>
                        <a:buFontTx/>
                        <a:buNone/>
                        <a:tabLst/>
                        <a:defRPr/>
                      </a:pPr>
                      <a:r>
                        <a:rPr lang="es-MX" sz="700" b="0">
                          <a:solidFill>
                            <a:schemeClr val="bg1"/>
                          </a:solidFill>
                        </a:rPr>
                        <a:t>La información está inundando las empresas, disparando los volúmenes de datos. Grandes datos. Redes sociales. El Internet de las Cosas. El mundo crea 2,5 quintillones de bytes de datos cada día.</a:t>
                      </a:r>
                      <a:endParaRPr lang="en-US" sz="700" b="0" baseline="30000">
                        <a:solidFill>
                          <a:schemeClr val="bg1"/>
                        </a:solidFill>
                      </a:endParaRPr>
                    </a:p>
                  </a:txBody>
                  <a:tcPr marL="374073" marR="0" marT="31173" marB="31173">
                    <a:lnL w="12700" cmpd="sng">
                      <a:noFill/>
                    </a:lnL>
                    <a:lnR w="12700" cmpd="sng">
                      <a:noFill/>
                    </a:lnR>
                    <a:lnT w="28575"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44236">
                <a:tc>
                  <a:txBody>
                    <a:bodyPr/>
                    <a:lstStyle/>
                    <a:p>
                      <a:pPr marL="0" marR="0" lvl="0" indent="0" algn="l" defTabSz="1554442" rtl="0" eaLnBrk="1" fontAlgn="auto" latinLnBrk="0" hangingPunct="1">
                        <a:lnSpc>
                          <a:spcPct val="100000"/>
                        </a:lnSpc>
                        <a:spcBef>
                          <a:spcPts val="0"/>
                        </a:spcBef>
                        <a:spcAft>
                          <a:spcPts val="0"/>
                        </a:spcAft>
                        <a:buClrTx/>
                        <a:buSzTx/>
                        <a:buFontTx/>
                        <a:buNone/>
                        <a:tabLst/>
                        <a:defRPr/>
                      </a:pPr>
                      <a:r>
                        <a:rPr lang="en-US" sz="800" b="1">
                          <a:solidFill>
                            <a:schemeClr val="bg1"/>
                          </a:solidFill>
                        </a:rPr>
                        <a:t>Estructura de datos</a:t>
                      </a:r>
                    </a:p>
                    <a:p>
                      <a:pPr marL="0" marR="0" lvl="0" indent="0" algn="l" defTabSz="1554442" rtl="0" eaLnBrk="1" fontAlgn="auto" latinLnBrk="0" hangingPunct="1">
                        <a:lnSpc>
                          <a:spcPct val="100000"/>
                        </a:lnSpc>
                        <a:spcBef>
                          <a:spcPts val="0"/>
                        </a:spcBef>
                        <a:spcAft>
                          <a:spcPts val="0"/>
                        </a:spcAft>
                        <a:buClrTx/>
                        <a:buSzTx/>
                        <a:buFontTx/>
                        <a:buNone/>
                        <a:tabLst/>
                        <a:defRPr/>
                      </a:pPr>
                      <a:r>
                        <a:rPr lang="es-MX" sz="700">
                          <a:solidFill>
                            <a:schemeClr val="bg1"/>
                          </a:solidFill>
                        </a:rPr>
                        <a:t>La cantidad de datos no estructurados de vídeo, fotografías y texto plantea desafíos analíticos para los que muchas organizaciones financieras no están preparadas</a:t>
                      </a:r>
                      <a:r>
                        <a:rPr lang="en-US" sz="700">
                          <a:solidFill>
                            <a:schemeClr val="bg1"/>
                          </a:solidFill>
                        </a:rPr>
                        <a:t>.</a:t>
                      </a:r>
                    </a:p>
                  </a:txBody>
                  <a:tcPr marL="374073" marR="0" marT="31173" marB="31173">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44236">
                <a:tc>
                  <a:txBody>
                    <a:bodyPr/>
                    <a:lstStyle/>
                    <a:p>
                      <a:pPr marL="0" marR="0" lvl="0" indent="0" algn="l" defTabSz="1554442" rtl="0" eaLnBrk="1" fontAlgn="auto" latinLnBrk="0" hangingPunct="1">
                        <a:lnSpc>
                          <a:spcPct val="100000"/>
                        </a:lnSpc>
                        <a:spcBef>
                          <a:spcPts val="0"/>
                        </a:spcBef>
                        <a:spcAft>
                          <a:spcPts val="0"/>
                        </a:spcAft>
                        <a:buClrTx/>
                        <a:buSzTx/>
                        <a:buFontTx/>
                        <a:buNone/>
                        <a:tabLst/>
                        <a:defRPr/>
                      </a:pPr>
                      <a:r>
                        <a:rPr lang="en-US" sz="800" b="1">
                          <a:solidFill>
                            <a:schemeClr val="bg1"/>
                          </a:solidFill>
                        </a:rPr>
                        <a:t>Herramientas analíticas</a:t>
                      </a:r>
                    </a:p>
                    <a:p>
                      <a:pPr marL="0" marR="0" lvl="0" indent="0" algn="l" defTabSz="1554442" rtl="0" eaLnBrk="1" fontAlgn="auto" latinLnBrk="0" hangingPunct="1">
                        <a:lnSpc>
                          <a:spcPct val="100000"/>
                        </a:lnSpc>
                        <a:spcBef>
                          <a:spcPts val="0"/>
                        </a:spcBef>
                        <a:spcAft>
                          <a:spcPts val="0"/>
                        </a:spcAft>
                        <a:buClrTx/>
                        <a:buSzTx/>
                        <a:buFontTx/>
                        <a:buNone/>
                        <a:tabLst/>
                        <a:defRPr/>
                      </a:pPr>
                      <a:r>
                        <a:rPr lang="es-MX" sz="700">
                          <a:solidFill>
                            <a:schemeClr val="bg1"/>
                          </a:solidFill>
                        </a:rPr>
                        <a:t>Las personas en el negocio tienen acceso a herramientas analíticas que solían ser propiedad de las finanzas. Cuando las finanzas no pueden o no quieren agregar valor, la asociación empresarial se ve amenazada.</a:t>
                      </a:r>
                      <a:endParaRPr lang="en-US" sz="700">
                        <a:solidFill>
                          <a:schemeClr val="bg1"/>
                        </a:solidFill>
                      </a:endParaRPr>
                    </a:p>
                  </a:txBody>
                  <a:tcPr marL="374073" marR="0" marT="31173" marB="31173">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44236">
                <a:tc>
                  <a:txBody>
                    <a:bodyPr/>
                    <a:lstStyle/>
                    <a:p>
                      <a:pPr marL="0" marR="0" lvl="0" indent="0" algn="l" defTabSz="1554442" rtl="0" eaLnBrk="1" fontAlgn="auto" latinLnBrk="0" hangingPunct="1">
                        <a:lnSpc>
                          <a:spcPct val="100000"/>
                        </a:lnSpc>
                        <a:spcBef>
                          <a:spcPts val="0"/>
                        </a:spcBef>
                        <a:spcAft>
                          <a:spcPts val="0"/>
                        </a:spcAft>
                        <a:buClrTx/>
                        <a:buSzTx/>
                        <a:buFontTx/>
                        <a:buNone/>
                        <a:tabLst/>
                        <a:defRPr/>
                      </a:pPr>
                      <a:r>
                        <a:rPr lang="en-US" sz="800" b="1">
                          <a:solidFill>
                            <a:schemeClr val="bg1"/>
                          </a:solidFill>
                        </a:rPr>
                        <a:t>Ciclos económicos</a:t>
                      </a:r>
                    </a:p>
                    <a:p>
                      <a:pPr marL="0" marR="0" lvl="0" indent="0" algn="l" defTabSz="1554442" rtl="0" eaLnBrk="1" fontAlgn="auto" latinLnBrk="0" hangingPunct="1">
                        <a:lnSpc>
                          <a:spcPct val="100000"/>
                        </a:lnSpc>
                        <a:spcBef>
                          <a:spcPts val="0"/>
                        </a:spcBef>
                        <a:spcAft>
                          <a:spcPts val="0"/>
                        </a:spcAft>
                        <a:buClrTx/>
                        <a:buSzTx/>
                        <a:buFontTx/>
                        <a:buNone/>
                        <a:tabLst/>
                        <a:defRPr/>
                      </a:pPr>
                      <a:r>
                        <a:rPr lang="es-MX" sz="700">
                          <a:solidFill>
                            <a:schemeClr val="bg1"/>
                          </a:solidFill>
                        </a:rPr>
                        <a:t>En un mundo digital, los productos se pueden lanzar en horas en lugar de meses. Pueden desaparecer con la misma rapidez, al igual que los clientes. Las finanzas necesitan hacer las cosas más en tiempo real</a:t>
                      </a:r>
                      <a:r>
                        <a:rPr lang="en-US" sz="700">
                          <a:solidFill>
                            <a:schemeClr val="bg1"/>
                          </a:solidFill>
                        </a:rPr>
                        <a:t>.</a:t>
                      </a:r>
                    </a:p>
                  </a:txBody>
                  <a:tcPr marL="374073" marR="0" marT="31173" marB="31173">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58536">
                <a:tc>
                  <a:txBody>
                    <a:bodyPr/>
                    <a:lstStyle/>
                    <a:p>
                      <a:pPr marL="0" marR="0" lvl="0" indent="0" algn="l" defTabSz="1554442" rtl="0" eaLnBrk="1" fontAlgn="auto" latinLnBrk="0" hangingPunct="1">
                        <a:lnSpc>
                          <a:spcPct val="100000"/>
                        </a:lnSpc>
                        <a:spcBef>
                          <a:spcPts val="0"/>
                        </a:spcBef>
                        <a:spcAft>
                          <a:spcPts val="0"/>
                        </a:spcAft>
                        <a:buClrTx/>
                        <a:buSzTx/>
                        <a:buFontTx/>
                        <a:buNone/>
                        <a:tabLst/>
                        <a:defRPr/>
                      </a:pPr>
                      <a:r>
                        <a:rPr lang="en-US" sz="800" b="1">
                          <a:solidFill>
                            <a:schemeClr val="bg1"/>
                          </a:solidFill>
                        </a:rPr>
                        <a:t>Modelos de Talento</a:t>
                      </a:r>
                    </a:p>
                    <a:p>
                      <a:pPr marL="0" marR="0" lvl="0" indent="0" algn="l" defTabSz="1554442" rtl="0" eaLnBrk="1" fontAlgn="auto" latinLnBrk="0" hangingPunct="1">
                        <a:lnSpc>
                          <a:spcPct val="100000"/>
                        </a:lnSpc>
                        <a:spcBef>
                          <a:spcPts val="0"/>
                        </a:spcBef>
                        <a:spcAft>
                          <a:spcPts val="0"/>
                        </a:spcAft>
                        <a:buClrTx/>
                        <a:buSzTx/>
                        <a:buFontTx/>
                        <a:buNone/>
                        <a:tabLst/>
                        <a:defRPr/>
                      </a:pPr>
                      <a:r>
                        <a:rPr lang="es-MX" sz="700">
                          <a:solidFill>
                            <a:schemeClr val="bg1"/>
                          </a:solidFill>
                        </a:rPr>
                        <a:t>Los modelos de talento para las finanzas digitales se inclinan hacia la ciencia de datos y la asociación empresarial. La capacitación y el desarrollo pueden ayudar, pero muchas organizaciones financieras tienen una necesidad urgente de reclutar nuevas habilidades.</a:t>
                      </a:r>
                      <a:endParaRPr lang="en-US" sz="700">
                        <a:solidFill>
                          <a:schemeClr val="bg1"/>
                        </a:solidFill>
                      </a:endParaRPr>
                    </a:p>
                  </a:txBody>
                  <a:tcPr marL="374073" marR="0" marT="31173" marB="31173">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141" name="Straight Connector 140"/>
          <p:cNvCxnSpPr/>
          <p:nvPr/>
        </p:nvCxnSpPr>
        <p:spPr>
          <a:xfrm flipV="1">
            <a:off x="8988162" y="387103"/>
            <a:ext cx="0" cy="6109855"/>
          </a:xfrm>
          <a:prstGeom prst="line">
            <a:avLst/>
          </a:prstGeom>
          <a:ln w="19050" cmpd="sng">
            <a:solidFill>
              <a:schemeClr val="bg2"/>
            </a:solidFill>
            <a:prstDash val="dash"/>
          </a:ln>
        </p:spPr>
        <p:style>
          <a:lnRef idx="2">
            <a:schemeClr val="accent1"/>
          </a:lnRef>
          <a:fillRef idx="0">
            <a:schemeClr val="accent1"/>
          </a:fillRef>
          <a:effectRef idx="1">
            <a:schemeClr val="accent1"/>
          </a:effectRef>
          <a:fontRef idx="minor">
            <a:schemeClr val="tx1"/>
          </a:fontRef>
        </p:style>
      </p:cxnSp>
      <p:grpSp>
        <p:nvGrpSpPr>
          <p:cNvPr id="72" name="Group 285"/>
          <p:cNvGrpSpPr>
            <a:grpSpLocks noChangeAspect="1"/>
          </p:cNvGrpSpPr>
          <p:nvPr/>
        </p:nvGrpSpPr>
        <p:grpSpPr bwMode="auto">
          <a:xfrm>
            <a:off x="1196627" y="4128568"/>
            <a:ext cx="322311" cy="321366"/>
            <a:chOff x="388" y="758"/>
            <a:chExt cx="341" cy="340"/>
          </a:xfrm>
          <a:solidFill>
            <a:schemeClr val="accent3"/>
          </a:solidFill>
        </p:grpSpPr>
        <p:sp>
          <p:nvSpPr>
            <p:cNvPr id="73" name="Freeform 286"/>
            <p:cNvSpPr>
              <a:spLocks noEditPoints="1"/>
            </p:cNvSpPr>
            <p:nvPr/>
          </p:nvSpPr>
          <p:spPr bwMode="auto">
            <a:xfrm>
              <a:off x="462" y="834"/>
              <a:ext cx="192" cy="192"/>
            </a:xfrm>
            <a:custGeom>
              <a:avLst/>
              <a:gdLst>
                <a:gd name="T0" fmla="*/ 43 w 289"/>
                <a:gd name="T1" fmla="*/ 289 h 289"/>
                <a:gd name="T2" fmla="*/ 13 w 289"/>
                <a:gd name="T3" fmla="*/ 276 h 289"/>
                <a:gd name="T4" fmla="*/ 0 w 289"/>
                <a:gd name="T5" fmla="*/ 246 h 289"/>
                <a:gd name="T6" fmla="*/ 13 w 289"/>
                <a:gd name="T7" fmla="*/ 216 h 289"/>
                <a:gd name="T8" fmla="*/ 118 w 289"/>
                <a:gd name="T9" fmla="*/ 111 h 289"/>
                <a:gd name="T10" fmla="*/ 140 w 289"/>
                <a:gd name="T11" fmla="*/ 29 h 289"/>
                <a:gd name="T12" fmla="*/ 156 w 289"/>
                <a:gd name="T13" fmla="*/ 16 h 289"/>
                <a:gd name="T14" fmla="*/ 229 w 289"/>
                <a:gd name="T15" fmla="*/ 9 h 289"/>
                <a:gd name="T16" fmla="*/ 235 w 289"/>
                <a:gd name="T17" fmla="*/ 16 h 289"/>
                <a:gd name="T18" fmla="*/ 233 w 289"/>
                <a:gd name="T19" fmla="*/ 26 h 289"/>
                <a:gd name="T20" fmla="*/ 194 w 289"/>
                <a:gd name="T21" fmla="*/ 65 h 289"/>
                <a:gd name="T22" fmla="*/ 208 w 289"/>
                <a:gd name="T23" fmla="*/ 81 h 289"/>
                <a:gd name="T24" fmla="*/ 224 w 289"/>
                <a:gd name="T25" fmla="*/ 95 h 289"/>
                <a:gd name="T26" fmla="*/ 263 w 289"/>
                <a:gd name="T27" fmla="*/ 56 h 289"/>
                <a:gd name="T28" fmla="*/ 273 w 289"/>
                <a:gd name="T29" fmla="*/ 54 h 289"/>
                <a:gd name="T30" fmla="*/ 280 w 289"/>
                <a:gd name="T31" fmla="*/ 60 h 289"/>
                <a:gd name="T32" fmla="*/ 273 w 289"/>
                <a:gd name="T33" fmla="*/ 133 h 289"/>
                <a:gd name="T34" fmla="*/ 273 w 289"/>
                <a:gd name="T35" fmla="*/ 133 h 289"/>
                <a:gd name="T36" fmla="*/ 260 w 289"/>
                <a:gd name="T37" fmla="*/ 149 h 289"/>
                <a:gd name="T38" fmla="*/ 178 w 289"/>
                <a:gd name="T39" fmla="*/ 171 h 289"/>
                <a:gd name="T40" fmla="*/ 73 w 289"/>
                <a:gd name="T41" fmla="*/ 276 h 289"/>
                <a:gd name="T42" fmla="*/ 43 w 289"/>
                <a:gd name="T43" fmla="*/ 289 h 289"/>
                <a:gd name="T44" fmla="*/ 200 w 289"/>
                <a:gd name="T45" fmla="*/ 25 h 289"/>
                <a:gd name="T46" fmla="*/ 167 w 289"/>
                <a:gd name="T47" fmla="*/ 34 h 289"/>
                <a:gd name="T48" fmla="*/ 155 w 289"/>
                <a:gd name="T49" fmla="*/ 44 h 289"/>
                <a:gd name="T50" fmla="*/ 140 w 289"/>
                <a:gd name="T51" fmla="*/ 110 h 289"/>
                <a:gd name="T52" fmla="*/ 137 w 289"/>
                <a:gd name="T53" fmla="*/ 122 h 289"/>
                <a:gd name="T54" fmla="*/ 28 w 289"/>
                <a:gd name="T55" fmla="*/ 231 h 289"/>
                <a:gd name="T56" fmla="*/ 22 w 289"/>
                <a:gd name="T57" fmla="*/ 246 h 289"/>
                <a:gd name="T58" fmla="*/ 28 w 289"/>
                <a:gd name="T59" fmla="*/ 261 h 289"/>
                <a:gd name="T60" fmla="*/ 58 w 289"/>
                <a:gd name="T61" fmla="*/ 261 h 289"/>
                <a:gd name="T62" fmla="*/ 167 w 289"/>
                <a:gd name="T63" fmla="*/ 152 h 289"/>
                <a:gd name="T64" fmla="*/ 179 w 289"/>
                <a:gd name="T65" fmla="*/ 149 h 289"/>
                <a:gd name="T66" fmla="*/ 245 w 289"/>
                <a:gd name="T67" fmla="*/ 134 h 289"/>
                <a:gd name="T68" fmla="*/ 255 w 289"/>
                <a:gd name="T69" fmla="*/ 122 h 289"/>
                <a:gd name="T70" fmla="*/ 255 w 289"/>
                <a:gd name="T71" fmla="*/ 122 h 289"/>
                <a:gd name="T72" fmla="*/ 264 w 289"/>
                <a:gd name="T73" fmla="*/ 85 h 289"/>
                <a:gd name="T74" fmla="*/ 232 w 289"/>
                <a:gd name="T75" fmla="*/ 117 h 289"/>
                <a:gd name="T76" fmla="*/ 219 w 289"/>
                <a:gd name="T77" fmla="*/ 118 h 289"/>
                <a:gd name="T78" fmla="*/ 192 w 289"/>
                <a:gd name="T79" fmla="*/ 96 h 289"/>
                <a:gd name="T80" fmla="*/ 171 w 289"/>
                <a:gd name="T81" fmla="*/ 70 h 289"/>
                <a:gd name="T82" fmla="*/ 172 w 289"/>
                <a:gd name="T83" fmla="*/ 56 h 289"/>
                <a:gd name="T84" fmla="*/ 204 w 289"/>
                <a:gd name="T85" fmla="*/ 25 h 289"/>
                <a:gd name="T86" fmla="*/ 200 w 289"/>
                <a:gd name="T8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9" h="289">
                  <a:moveTo>
                    <a:pt x="43" y="289"/>
                  </a:moveTo>
                  <a:cubicBezTo>
                    <a:pt x="32" y="289"/>
                    <a:pt x="21" y="284"/>
                    <a:pt x="13" y="276"/>
                  </a:cubicBezTo>
                  <a:cubicBezTo>
                    <a:pt x="5" y="268"/>
                    <a:pt x="0" y="257"/>
                    <a:pt x="0" y="246"/>
                  </a:cubicBezTo>
                  <a:cubicBezTo>
                    <a:pt x="0" y="235"/>
                    <a:pt x="5" y="224"/>
                    <a:pt x="13" y="216"/>
                  </a:cubicBezTo>
                  <a:cubicBezTo>
                    <a:pt x="118" y="111"/>
                    <a:pt x="118" y="111"/>
                    <a:pt x="118" y="111"/>
                  </a:cubicBezTo>
                  <a:cubicBezTo>
                    <a:pt x="110" y="82"/>
                    <a:pt x="118" y="50"/>
                    <a:pt x="140" y="29"/>
                  </a:cubicBezTo>
                  <a:cubicBezTo>
                    <a:pt x="144" y="24"/>
                    <a:pt x="150" y="20"/>
                    <a:pt x="156" y="16"/>
                  </a:cubicBezTo>
                  <a:cubicBezTo>
                    <a:pt x="178" y="3"/>
                    <a:pt x="204" y="0"/>
                    <a:pt x="229" y="9"/>
                  </a:cubicBezTo>
                  <a:cubicBezTo>
                    <a:pt x="232" y="10"/>
                    <a:pt x="235" y="13"/>
                    <a:pt x="235" y="16"/>
                  </a:cubicBezTo>
                  <a:cubicBezTo>
                    <a:pt x="236" y="20"/>
                    <a:pt x="235" y="24"/>
                    <a:pt x="233" y="26"/>
                  </a:cubicBezTo>
                  <a:cubicBezTo>
                    <a:pt x="194" y="65"/>
                    <a:pt x="194" y="65"/>
                    <a:pt x="194" y="65"/>
                  </a:cubicBezTo>
                  <a:cubicBezTo>
                    <a:pt x="198" y="71"/>
                    <a:pt x="203" y="76"/>
                    <a:pt x="208" y="81"/>
                  </a:cubicBezTo>
                  <a:cubicBezTo>
                    <a:pt x="213" y="86"/>
                    <a:pt x="218" y="91"/>
                    <a:pt x="224" y="95"/>
                  </a:cubicBezTo>
                  <a:cubicBezTo>
                    <a:pt x="263" y="56"/>
                    <a:pt x="263" y="56"/>
                    <a:pt x="263" y="56"/>
                  </a:cubicBezTo>
                  <a:cubicBezTo>
                    <a:pt x="265" y="54"/>
                    <a:pt x="269" y="53"/>
                    <a:pt x="273" y="54"/>
                  </a:cubicBezTo>
                  <a:cubicBezTo>
                    <a:pt x="276" y="54"/>
                    <a:pt x="279" y="57"/>
                    <a:pt x="280" y="60"/>
                  </a:cubicBezTo>
                  <a:cubicBezTo>
                    <a:pt x="289" y="85"/>
                    <a:pt x="286" y="111"/>
                    <a:pt x="273" y="133"/>
                  </a:cubicBezTo>
                  <a:cubicBezTo>
                    <a:pt x="273" y="133"/>
                    <a:pt x="273" y="133"/>
                    <a:pt x="273" y="133"/>
                  </a:cubicBezTo>
                  <a:cubicBezTo>
                    <a:pt x="269" y="139"/>
                    <a:pt x="265" y="145"/>
                    <a:pt x="260" y="149"/>
                  </a:cubicBezTo>
                  <a:cubicBezTo>
                    <a:pt x="239" y="171"/>
                    <a:pt x="207" y="179"/>
                    <a:pt x="178" y="171"/>
                  </a:cubicBezTo>
                  <a:cubicBezTo>
                    <a:pt x="73" y="276"/>
                    <a:pt x="73" y="276"/>
                    <a:pt x="73" y="276"/>
                  </a:cubicBezTo>
                  <a:cubicBezTo>
                    <a:pt x="65" y="284"/>
                    <a:pt x="54" y="289"/>
                    <a:pt x="43" y="289"/>
                  </a:cubicBezTo>
                  <a:close/>
                  <a:moveTo>
                    <a:pt x="200" y="25"/>
                  </a:moveTo>
                  <a:cubicBezTo>
                    <a:pt x="188" y="25"/>
                    <a:pt x="177" y="28"/>
                    <a:pt x="167" y="34"/>
                  </a:cubicBezTo>
                  <a:cubicBezTo>
                    <a:pt x="162" y="37"/>
                    <a:pt x="158" y="40"/>
                    <a:pt x="155" y="44"/>
                  </a:cubicBezTo>
                  <a:cubicBezTo>
                    <a:pt x="137" y="61"/>
                    <a:pt x="132" y="87"/>
                    <a:pt x="140" y="110"/>
                  </a:cubicBezTo>
                  <a:cubicBezTo>
                    <a:pt x="141" y="114"/>
                    <a:pt x="140" y="119"/>
                    <a:pt x="137" y="122"/>
                  </a:cubicBezTo>
                  <a:cubicBezTo>
                    <a:pt x="28" y="231"/>
                    <a:pt x="28" y="231"/>
                    <a:pt x="28" y="231"/>
                  </a:cubicBezTo>
                  <a:cubicBezTo>
                    <a:pt x="24" y="235"/>
                    <a:pt x="22" y="240"/>
                    <a:pt x="22" y="246"/>
                  </a:cubicBezTo>
                  <a:cubicBezTo>
                    <a:pt x="22" y="252"/>
                    <a:pt x="24" y="257"/>
                    <a:pt x="28" y="261"/>
                  </a:cubicBezTo>
                  <a:cubicBezTo>
                    <a:pt x="36" y="269"/>
                    <a:pt x="50" y="269"/>
                    <a:pt x="58" y="261"/>
                  </a:cubicBezTo>
                  <a:cubicBezTo>
                    <a:pt x="167" y="152"/>
                    <a:pt x="167" y="152"/>
                    <a:pt x="167" y="152"/>
                  </a:cubicBezTo>
                  <a:cubicBezTo>
                    <a:pt x="170" y="149"/>
                    <a:pt x="175" y="148"/>
                    <a:pt x="179" y="149"/>
                  </a:cubicBezTo>
                  <a:cubicBezTo>
                    <a:pt x="202" y="157"/>
                    <a:pt x="228" y="152"/>
                    <a:pt x="245" y="134"/>
                  </a:cubicBezTo>
                  <a:cubicBezTo>
                    <a:pt x="249" y="131"/>
                    <a:pt x="252" y="127"/>
                    <a:pt x="255" y="122"/>
                  </a:cubicBezTo>
                  <a:cubicBezTo>
                    <a:pt x="255" y="122"/>
                    <a:pt x="255" y="122"/>
                    <a:pt x="255" y="122"/>
                  </a:cubicBezTo>
                  <a:cubicBezTo>
                    <a:pt x="261" y="111"/>
                    <a:pt x="265" y="98"/>
                    <a:pt x="264" y="85"/>
                  </a:cubicBezTo>
                  <a:cubicBezTo>
                    <a:pt x="232" y="117"/>
                    <a:pt x="232" y="117"/>
                    <a:pt x="232" y="117"/>
                  </a:cubicBezTo>
                  <a:cubicBezTo>
                    <a:pt x="229" y="120"/>
                    <a:pt x="223" y="121"/>
                    <a:pt x="219" y="118"/>
                  </a:cubicBezTo>
                  <a:cubicBezTo>
                    <a:pt x="210" y="112"/>
                    <a:pt x="201" y="105"/>
                    <a:pt x="192" y="96"/>
                  </a:cubicBezTo>
                  <a:cubicBezTo>
                    <a:pt x="184" y="88"/>
                    <a:pt x="177" y="79"/>
                    <a:pt x="171" y="70"/>
                  </a:cubicBezTo>
                  <a:cubicBezTo>
                    <a:pt x="168" y="66"/>
                    <a:pt x="169" y="60"/>
                    <a:pt x="172" y="56"/>
                  </a:cubicBezTo>
                  <a:cubicBezTo>
                    <a:pt x="204" y="25"/>
                    <a:pt x="204" y="25"/>
                    <a:pt x="204" y="25"/>
                  </a:cubicBezTo>
                  <a:cubicBezTo>
                    <a:pt x="202" y="25"/>
                    <a:pt x="201" y="25"/>
                    <a:pt x="200"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9490" tIns="39745" rIns="79490" bIns="39745" numCol="1" anchor="t" anchorCtr="0" compatLnSpc="1">
              <a:prstTxWarp prst="textNoShape">
                <a:avLst/>
              </a:prstTxWarp>
            </a:bodyPr>
            <a:lstStyle/>
            <a:p>
              <a:endParaRPr lang="en-GB" sz="2804">
                <a:solidFill>
                  <a:prstClr val="black"/>
                </a:solidFill>
              </a:endParaRPr>
            </a:p>
          </p:txBody>
        </p:sp>
        <p:sp>
          <p:nvSpPr>
            <p:cNvPr id="74" name="Freeform 287"/>
            <p:cNvSpPr>
              <a:spLocks noEditPoints="1"/>
            </p:cNvSpPr>
            <p:nvPr/>
          </p:nvSpPr>
          <p:spPr bwMode="auto">
            <a:xfrm>
              <a:off x="388" y="75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9490" tIns="39745" rIns="79490" bIns="39745" numCol="1" anchor="t" anchorCtr="0" compatLnSpc="1">
              <a:prstTxWarp prst="textNoShape">
                <a:avLst/>
              </a:prstTxWarp>
            </a:bodyPr>
            <a:lstStyle/>
            <a:p>
              <a:endParaRPr lang="en-GB" sz="2804">
                <a:solidFill>
                  <a:prstClr val="black"/>
                </a:solidFill>
              </a:endParaRPr>
            </a:p>
          </p:txBody>
        </p:sp>
      </p:grpSp>
      <p:grpSp>
        <p:nvGrpSpPr>
          <p:cNvPr id="75" name="Group 545"/>
          <p:cNvGrpSpPr>
            <a:grpSpLocks noChangeAspect="1"/>
          </p:cNvGrpSpPr>
          <p:nvPr/>
        </p:nvGrpSpPr>
        <p:grpSpPr bwMode="auto">
          <a:xfrm>
            <a:off x="1196627" y="5646357"/>
            <a:ext cx="320797" cy="320797"/>
            <a:chOff x="1885" y="1944"/>
            <a:chExt cx="340" cy="340"/>
          </a:xfrm>
          <a:solidFill>
            <a:schemeClr val="accent3"/>
          </a:solidFill>
        </p:grpSpPr>
        <p:sp>
          <p:nvSpPr>
            <p:cNvPr id="76" name="Freeform 546"/>
            <p:cNvSpPr>
              <a:spLocks noEditPoints="1"/>
            </p:cNvSpPr>
            <p:nvPr/>
          </p:nvSpPr>
          <p:spPr bwMode="auto">
            <a:xfrm>
              <a:off x="1885" y="19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9490" tIns="39745" rIns="79490" bIns="39745" numCol="1" anchor="t" anchorCtr="0" compatLnSpc="1">
              <a:prstTxWarp prst="textNoShape">
                <a:avLst/>
              </a:prstTxWarp>
            </a:bodyPr>
            <a:lstStyle/>
            <a:p>
              <a:endParaRPr lang="en-GB" sz="2804">
                <a:solidFill>
                  <a:prstClr val="black"/>
                </a:solidFill>
              </a:endParaRPr>
            </a:p>
          </p:txBody>
        </p:sp>
        <p:sp>
          <p:nvSpPr>
            <p:cNvPr id="77" name="Freeform 547"/>
            <p:cNvSpPr>
              <a:spLocks/>
            </p:cNvSpPr>
            <p:nvPr/>
          </p:nvSpPr>
          <p:spPr bwMode="auto">
            <a:xfrm>
              <a:off x="1947" y="2007"/>
              <a:ext cx="215" cy="185"/>
            </a:xfrm>
            <a:custGeom>
              <a:avLst/>
              <a:gdLst>
                <a:gd name="T0" fmla="*/ 318 w 323"/>
                <a:gd name="T1" fmla="*/ 259 h 278"/>
                <a:gd name="T2" fmla="*/ 257 w 323"/>
                <a:gd name="T3" fmla="*/ 241 h 278"/>
                <a:gd name="T4" fmla="*/ 229 w 323"/>
                <a:gd name="T5" fmla="*/ 236 h 278"/>
                <a:gd name="T6" fmla="*/ 212 w 323"/>
                <a:gd name="T7" fmla="*/ 223 h 278"/>
                <a:gd name="T8" fmla="*/ 213 w 323"/>
                <a:gd name="T9" fmla="*/ 220 h 278"/>
                <a:gd name="T10" fmla="*/ 246 w 323"/>
                <a:gd name="T11" fmla="*/ 142 h 278"/>
                <a:gd name="T12" fmla="*/ 233 w 323"/>
                <a:gd name="T13" fmla="*/ 33 h 278"/>
                <a:gd name="T14" fmla="*/ 161 w 323"/>
                <a:gd name="T15" fmla="*/ 1 h 278"/>
                <a:gd name="T16" fmla="*/ 161 w 323"/>
                <a:gd name="T17" fmla="*/ 1 h 278"/>
                <a:gd name="T18" fmla="*/ 90 w 323"/>
                <a:gd name="T19" fmla="*/ 33 h 278"/>
                <a:gd name="T20" fmla="*/ 77 w 323"/>
                <a:gd name="T21" fmla="*/ 142 h 278"/>
                <a:gd name="T22" fmla="*/ 110 w 323"/>
                <a:gd name="T23" fmla="*/ 220 h 278"/>
                <a:gd name="T24" fmla="*/ 111 w 323"/>
                <a:gd name="T25" fmla="*/ 223 h 278"/>
                <a:gd name="T26" fmla="*/ 94 w 323"/>
                <a:gd name="T27" fmla="*/ 236 h 278"/>
                <a:gd name="T28" fmla="*/ 66 w 323"/>
                <a:gd name="T29" fmla="*/ 241 h 278"/>
                <a:gd name="T30" fmla="*/ 5 w 323"/>
                <a:gd name="T31" fmla="*/ 259 h 278"/>
                <a:gd name="T32" fmla="*/ 4 w 323"/>
                <a:gd name="T33" fmla="*/ 274 h 278"/>
                <a:gd name="T34" fmla="*/ 12 w 323"/>
                <a:gd name="T35" fmla="*/ 278 h 278"/>
                <a:gd name="T36" fmla="*/ 19 w 323"/>
                <a:gd name="T37" fmla="*/ 275 h 278"/>
                <a:gd name="T38" fmla="*/ 69 w 323"/>
                <a:gd name="T39" fmla="*/ 263 h 278"/>
                <a:gd name="T40" fmla="*/ 101 w 323"/>
                <a:gd name="T41" fmla="*/ 256 h 278"/>
                <a:gd name="T42" fmla="*/ 131 w 323"/>
                <a:gd name="T43" fmla="*/ 229 h 278"/>
                <a:gd name="T44" fmla="*/ 128 w 323"/>
                <a:gd name="T45" fmla="*/ 208 h 278"/>
                <a:gd name="T46" fmla="*/ 97 w 323"/>
                <a:gd name="T47" fmla="*/ 137 h 278"/>
                <a:gd name="T48" fmla="*/ 106 w 323"/>
                <a:gd name="T49" fmla="*/ 46 h 278"/>
                <a:gd name="T50" fmla="*/ 161 w 323"/>
                <a:gd name="T51" fmla="*/ 22 h 278"/>
                <a:gd name="T52" fmla="*/ 162 w 323"/>
                <a:gd name="T53" fmla="*/ 22 h 278"/>
                <a:gd name="T54" fmla="*/ 162 w 323"/>
                <a:gd name="T55" fmla="*/ 22 h 278"/>
                <a:gd name="T56" fmla="*/ 162 w 323"/>
                <a:gd name="T57" fmla="*/ 22 h 278"/>
                <a:gd name="T58" fmla="*/ 217 w 323"/>
                <a:gd name="T59" fmla="*/ 46 h 278"/>
                <a:gd name="T60" fmla="*/ 226 w 323"/>
                <a:gd name="T61" fmla="*/ 137 h 278"/>
                <a:gd name="T62" fmla="*/ 195 w 323"/>
                <a:gd name="T63" fmla="*/ 208 h 278"/>
                <a:gd name="T64" fmla="*/ 192 w 323"/>
                <a:gd name="T65" fmla="*/ 229 h 278"/>
                <a:gd name="T66" fmla="*/ 222 w 323"/>
                <a:gd name="T67" fmla="*/ 256 h 278"/>
                <a:gd name="T68" fmla="*/ 254 w 323"/>
                <a:gd name="T69" fmla="*/ 263 h 278"/>
                <a:gd name="T70" fmla="*/ 304 w 323"/>
                <a:gd name="T71" fmla="*/ 275 h 278"/>
                <a:gd name="T72" fmla="*/ 311 w 323"/>
                <a:gd name="T73" fmla="*/ 278 h 278"/>
                <a:gd name="T74" fmla="*/ 319 w 323"/>
                <a:gd name="T75" fmla="*/ 274 h 278"/>
                <a:gd name="T76" fmla="*/ 318 w 323"/>
                <a:gd name="T7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3" h="278">
                  <a:moveTo>
                    <a:pt x="318" y="259"/>
                  </a:moveTo>
                  <a:cubicBezTo>
                    <a:pt x="306" y="249"/>
                    <a:pt x="281" y="245"/>
                    <a:pt x="257" y="241"/>
                  </a:cubicBezTo>
                  <a:cubicBezTo>
                    <a:pt x="246" y="240"/>
                    <a:pt x="235" y="238"/>
                    <a:pt x="229" y="236"/>
                  </a:cubicBezTo>
                  <a:cubicBezTo>
                    <a:pt x="220" y="232"/>
                    <a:pt x="214" y="226"/>
                    <a:pt x="212" y="223"/>
                  </a:cubicBezTo>
                  <a:cubicBezTo>
                    <a:pt x="212" y="221"/>
                    <a:pt x="212" y="221"/>
                    <a:pt x="213" y="220"/>
                  </a:cubicBezTo>
                  <a:cubicBezTo>
                    <a:pt x="226" y="202"/>
                    <a:pt x="240" y="170"/>
                    <a:pt x="246" y="142"/>
                  </a:cubicBezTo>
                  <a:cubicBezTo>
                    <a:pt x="258" y="95"/>
                    <a:pt x="253" y="58"/>
                    <a:pt x="233" y="33"/>
                  </a:cubicBezTo>
                  <a:cubicBezTo>
                    <a:pt x="207" y="0"/>
                    <a:pt x="163" y="1"/>
                    <a:pt x="161" y="1"/>
                  </a:cubicBezTo>
                  <a:cubicBezTo>
                    <a:pt x="161" y="1"/>
                    <a:pt x="161" y="1"/>
                    <a:pt x="161" y="1"/>
                  </a:cubicBezTo>
                  <a:cubicBezTo>
                    <a:pt x="158" y="1"/>
                    <a:pt x="116" y="1"/>
                    <a:pt x="90" y="33"/>
                  </a:cubicBezTo>
                  <a:cubicBezTo>
                    <a:pt x="70" y="58"/>
                    <a:pt x="65" y="95"/>
                    <a:pt x="77" y="142"/>
                  </a:cubicBezTo>
                  <a:cubicBezTo>
                    <a:pt x="83" y="170"/>
                    <a:pt x="97" y="202"/>
                    <a:pt x="110" y="220"/>
                  </a:cubicBezTo>
                  <a:cubicBezTo>
                    <a:pt x="111" y="221"/>
                    <a:pt x="111" y="221"/>
                    <a:pt x="111" y="223"/>
                  </a:cubicBezTo>
                  <a:cubicBezTo>
                    <a:pt x="110" y="226"/>
                    <a:pt x="103" y="232"/>
                    <a:pt x="94" y="236"/>
                  </a:cubicBezTo>
                  <a:cubicBezTo>
                    <a:pt x="88" y="238"/>
                    <a:pt x="77" y="240"/>
                    <a:pt x="66" y="241"/>
                  </a:cubicBezTo>
                  <a:cubicBezTo>
                    <a:pt x="42" y="245"/>
                    <a:pt x="17" y="249"/>
                    <a:pt x="5" y="259"/>
                  </a:cubicBezTo>
                  <a:cubicBezTo>
                    <a:pt x="1" y="263"/>
                    <a:pt x="0" y="270"/>
                    <a:pt x="4" y="274"/>
                  </a:cubicBezTo>
                  <a:cubicBezTo>
                    <a:pt x="6" y="277"/>
                    <a:pt x="9" y="278"/>
                    <a:pt x="12" y="278"/>
                  </a:cubicBezTo>
                  <a:cubicBezTo>
                    <a:pt x="15" y="278"/>
                    <a:pt x="17" y="277"/>
                    <a:pt x="19" y="275"/>
                  </a:cubicBezTo>
                  <a:cubicBezTo>
                    <a:pt x="27" y="269"/>
                    <a:pt x="51" y="265"/>
                    <a:pt x="69" y="263"/>
                  </a:cubicBezTo>
                  <a:cubicBezTo>
                    <a:pt x="82" y="261"/>
                    <a:pt x="94" y="259"/>
                    <a:pt x="101" y="256"/>
                  </a:cubicBezTo>
                  <a:cubicBezTo>
                    <a:pt x="117" y="250"/>
                    <a:pt x="128" y="240"/>
                    <a:pt x="131" y="229"/>
                  </a:cubicBezTo>
                  <a:cubicBezTo>
                    <a:pt x="133" y="221"/>
                    <a:pt x="132" y="214"/>
                    <a:pt x="128" y="208"/>
                  </a:cubicBezTo>
                  <a:cubicBezTo>
                    <a:pt x="116" y="192"/>
                    <a:pt x="103" y="162"/>
                    <a:pt x="97" y="137"/>
                  </a:cubicBezTo>
                  <a:cubicBezTo>
                    <a:pt x="88" y="96"/>
                    <a:pt x="91" y="66"/>
                    <a:pt x="106" y="46"/>
                  </a:cubicBezTo>
                  <a:cubicBezTo>
                    <a:pt x="126" y="22"/>
                    <a:pt x="160" y="22"/>
                    <a:pt x="161" y="22"/>
                  </a:cubicBezTo>
                  <a:cubicBezTo>
                    <a:pt x="161" y="22"/>
                    <a:pt x="161" y="22"/>
                    <a:pt x="162" y="22"/>
                  </a:cubicBezTo>
                  <a:cubicBezTo>
                    <a:pt x="162" y="22"/>
                    <a:pt x="162" y="22"/>
                    <a:pt x="162" y="22"/>
                  </a:cubicBezTo>
                  <a:cubicBezTo>
                    <a:pt x="162" y="22"/>
                    <a:pt x="162" y="22"/>
                    <a:pt x="162" y="22"/>
                  </a:cubicBezTo>
                  <a:cubicBezTo>
                    <a:pt x="162" y="22"/>
                    <a:pt x="197" y="22"/>
                    <a:pt x="217" y="46"/>
                  </a:cubicBezTo>
                  <a:cubicBezTo>
                    <a:pt x="232" y="66"/>
                    <a:pt x="235" y="96"/>
                    <a:pt x="226" y="137"/>
                  </a:cubicBezTo>
                  <a:cubicBezTo>
                    <a:pt x="220" y="162"/>
                    <a:pt x="207" y="192"/>
                    <a:pt x="195" y="208"/>
                  </a:cubicBezTo>
                  <a:cubicBezTo>
                    <a:pt x="191" y="214"/>
                    <a:pt x="190" y="221"/>
                    <a:pt x="192" y="229"/>
                  </a:cubicBezTo>
                  <a:cubicBezTo>
                    <a:pt x="195" y="240"/>
                    <a:pt x="206" y="250"/>
                    <a:pt x="222" y="256"/>
                  </a:cubicBezTo>
                  <a:cubicBezTo>
                    <a:pt x="229" y="259"/>
                    <a:pt x="241" y="261"/>
                    <a:pt x="254" y="263"/>
                  </a:cubicBezTo>
                  <a:cubicBezTo>
                    <a:pt x="272" y="265"/>
                    <a:pt x="296" y="269"/>
                    <a:pt x="304" y="275"/>
                  </a:cubicBezTo>
                  <a:cubicBezTo>
                    <a:pt x="306" y="277"/>
                    <a:pt x="308" y="278"/>
                    <a:pt x="311" y="278"/>
                  </a:cubicBezTo>
                  <a:cubicBezTo>
                    <a:pt x="314" y="278"/>
                    <a:pt x="317" y="277"/>
                    <a:pt x="319" y="274"/>
                  </a:cubicBezTo>
                  <a:cubicBezTo>
                    <a:pt x="323" y="270"/>
                    <a:pt x="322" y="263"/>
                    <a:pt x="318" y="2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9490" tIns="39745" rIns="79490" bIns="39745" numCol="1" anchor="t" anchorCtr="0" compatLnSpc="1">
              <a:prstTxWarp prst="textNoShape">
                <a:avLst/>
              </a:prstTxWarp>
            </a:bodyPr>
            <a:lstStyle/>
            <a:p>
              <a:endParaRPr lang="en-GB" sz="2804">
                <a:solidFill>
                  <a:prstClr val="black"/>
                </a:solidFill>
              </a:endParaRPr>
            </a:p>
          </p:txBody>
        </p:sp>
      </p:grpSp>
      <p:grpSp>
        <p:nvGrpSpPr>
          <p:cNvPr id="78" name="Group 39"/>
          <p:cNvGrpSpPr>
            <a:grpSpLocks noChangeAspect="1"/>
          </p:cNvGrpSpPr>
          <p:nvPr/>
        </p:nvGrpSpPr>
        <p:grpSpPr bwMode="auto">
          <a:xfrm>
            <a:off x="1196627" y="4876713"/>
            <a:ext cx="319589" cy="319589"/>
            <a:chOff x="3987" y="1509"/>
            <a:chExt cx="340" cy="340"/>
          </a:xfrm>
          <a:solidFill>
            <a:schemeClr val="accent3"/>
          </a:solidFill>
        </p:grpSpPr>
        <p:sp>
          <p:nvSpPr>
            <p:cNvPr id="79"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9490" tIns="39745" rIns="79490" bIns="39745" numCol="1" anchor="t" anchorCtr="0" compatLnSpc="1">
              <a:prstTxWarp prst="textNoShape">
                <a:avLst/>
              </a:prstTxWarp>
            </a:bodyPr>
            <a:lstStyle/>
            <a:p>
              <a:endParaRPr lang="en-GB" sz="2804">
                <a:solidFill>
                  <a:prstClr val="black"/>
                </a:solidFill>
              </a:endParaRPr>
            </a:p>
          </p:txBody>
        </p:sp>
        <p:sp>
          <p:nvSpPr>
            <p:cNvPr id="90"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9490" tIns="39745" rIns="79490" bIns="39745" numCol="1" anchor="t" anchorCtr="0" compatLnSpc="1">
              <a:prstTxWarp prst="textNoShape">
                <a:avLst/>
              </a:prstTxWarp>
            </a:bodyPr>
            <a:lstStyle/>
            <a:p>
              <a:endParaRPr lang="en-GB" sz="2804">
                <a:solidFill>
                  <a:prstClr val="black"/>
                </a:solidFill>
              </a:endParaRPr>
            </a:p>
          </p:txBody>
        </p:sp>
      </p:grpSp>
      <p:grpSp>
        <p:nvGrpSpPr>
          <p:cNvPr id="91" name="Group 367"/>
          <p:cNvGrpSpPr>
            <a:grpSpLocks noChangeAspect="1"/>
          </p:cNvGrpSpPr>
          <p:nvPr/>
        </p:nvGrpSpPr>
        <p:grpSpPr bwMode="auto">
          <a:xfrm>
            <a:off x="1196616" y="2722576"/>
            <a:ext cx="319892" cy="320835"/>
            <a:chOff x="4383" y="2091"/>
            <a:chExt cx="340" cy="341"/>
          </a:xfrm>
          <a:solidFill>
            <a:schemeClr val="accent3"/>
          </a:solidFill>
        </p:grpSpPr>
        <p:sp>
          <p:nvSpPr>
            <p:cNvPr id="92" name="Freeform 91"/>
            <p:cNvSpPr>
              <a:spLocks noEditPoints="1"/>
            </p:cNvSpPr>
            <p:nvPr/>
          </p:nvSpPr>
          <p:spPr bwMode="auto">
            <a:xfrm>
              <a:off x="4445" y="2169"/>
              <a:ext cx="200" cy="170"/>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9490" tIns="39745" rIns="79490" bIns="39745" numCol="1" anchor="t" anchorCtr="0" compatLnSpc="1">
              <a:prstTxWarp prst="textNoShape">
                <a:avLst/>
              </a:prstTxWarp>
            </a:bodyPr>
            <a:lstStyle/>
            <a:p>
              <a:endParaRPr lang="en-GB" sz="2804">
                <a:solidFill>
                  <a:prstClr val="black"/>
                </a:solidFill>
              </a:endParaRPr>
            </a:p>
          </p:txBody>
        </p:sp>
        <p:sp>
          <p:nvSpPr>
            <p:cNvPr id="93" name="Freeform 92"/>
            <p:cNvSpPr>
              <a:spLocks noEditPoints="1"/>
            </p:cNvSpPr>
            <p:nvPr/>
          </p:nvSpPr>
          <p:spPr bwMode="auto">
            <a:xfrm>
              <a:off x="4383" y="209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9490" tIns="39745" rIns="79490" bIns="39745" numCol="1" anchor="t" anchorCtr="0" compatLnSpc="1">
              <a:prstTxWarp prst="textNoShape">
                <a:avLst/>
              </a:prstTxWarp>
            </a:bodyPr>
            <a:lstStyle/>
            <a:p>
              <a:endParaRPr lang="en-GB" sz="2804">
                <a:solidFill>
                  <a:prstClr val="black"/>
                </a:solidFill>
              </a:endParaRPr>
            </a:p>
          </p:txBody>
        </p:sp>
      </p:grpSp>
      <p:grpSp>
        <p:nvGrpSpPr>
          <p:cNvPr id="94" name="Group 977"/>
          <p:cNvGrpSpPr>
            <a:grpSpLocks noChangeAspect="1"/>
          </p:cNvGrpSpPr>
          <p:nvPr/>
        </p:nvGrpSpPr>
        <p:grpSpPr bwMode="auto">
          <a:xfrm>
            <a:off x="1196612" y="3492214"/>
            <a:ext cx="320796" cy="321740"/>
            <a:chOff x="5095" y="4001"/>
            <a:chExt cx="340" cy="341"/>
          </a:xfrm>
          <a:solidFill>
            <a:schemeClr val="accent3"/>
          </a:solidFill>
        </p:grpSpPr>
        <p:sp>
          <p:nvSpPr>
            <p:cNvPr id="95" name="Freeform 978"/>
            <p:cNvSpPr>
              <a:spLocks/>
            </p:cNvSpPr>
            <p:nvPr/>
          </p:nvSpPr>
          <p:spPr bwMode="auto">
            <a:xfrm>
              <a:off x="5159" y="4086"/>
              <a:ext cx="212" cy="171"/>
            </a:xfrm>
            <a:custGeom>
              <a:avLst/>
              <a:gdLst>
                <a:gd name="T0" fmla="*/ 259 w 320"/>
                <a:gd name="T1" fmla="*/ 90 h 257"/>
                <a:gd name="T2" fmla="*/ 284 w 320"/>
                <a:gd name="T3" fmla="*/ 65 h 257"/>
                <a:gd name="T4" fmla="*/ 256 w 320"/>
                <a:gd name="T5" fmla="*/ 65 h 257"/>
                <a:gd name="T6" fmla="*/ 191 w 320"/>
                <a:gd name="T7" fmla="*/ 110 h 257"/>
                <a:gd name="T8" fmla="*/ 179 w 320"/>
                <a:gd name="T9" fmla="*/ 124 h 257"/>
                <a:gd name="T10" fmla="*/ 174 w 320"/>
                <a:gd name="T11" fmla="*/ 129 h 257"/>
                <a:gd name="T12" fmla="*/ 179 w 320"/>
                <a:gd name="T13" fmla="*/ 135 h 257"/>
                <a:gd name="T14" fmla="*/ 191 w 320"/>
                <a:gd name="T15" fmla="*/ 149 h 257"/>
                <a:gd name="T16" fmla="*/ 256 w 320"/>
                <a:gd name="T17" fmla="*/ 193 h 257"/>
                <a:gd name="T18" fmla="*/ 284 w 320"/>
                <a:gd name="T19" fmla="*/ 193 h 257"/>
                <a:gd name="T20" fmla="*/ 259 w 320"/>
                <a:gd name="T21" fmla="*/ 169 h 257"/>
                <a:gd name="T22" fmla="*/ 259 w 320"/>
                <a:gd name="T23" fmla="*/ 154 h 257"/>
                <a:gd name="T24" fmla="*/ 274 w 320"/>
                <a:gd name="T25" fmla="*/ 154 h 257"/>
                <a:gd name="T26" fmla="*/ 317 w 320"/>
                <a:gd name="T27" fmla="*/ 196 h 257"/>
                <a:gd name="T28" fmla="*/ 319 w 320"/>
                <a:gd name="T29" fmla="*/ 200 h 257"/>
                <a:gd name="T30" fmla="*/ 319 w 320"/>
                <a:gd name="T31" fmla="*/ 208 h 257"/>
                <a:gd name="T32" fmla="*/ 317 w 320"/>
                <a:gd name="T33" fmla="*/ 212 h 257"/>
                <a:gd name="T34" fmla="*/ 274 w 320"/>
                <a:gd name="T35" fmla="*/ 254 h 257"/>
                <a:gd name="T36" fmla="*/ 267 w 320"/>
                <a:gd name="T37" fmla="*/ 257 h 257"/>
                <a:gd name="T38" fmla="*/ 259 w 320"/>
                <a:gd name="T39" fmla="*/ 254 h 257"/>
                <a:gd name="T40" fmla="*/ 259 w 320"/>
                <a:gd name="T41" fmla="*/ 239 h 257"/>
                <a:gd name="T42" fmla="*/ 284 w 320"/>
                <a:gd name="T43" fmla="*/ 215 h 257"/>
                <a:gd name="T44" fmla="*/ 256 w 320"/>
                <a:gd name="T45" fmla="*/ 215 h 257"/>
                <a:gd name="T46" fmla="*/ 174 w 320"/>
                <a:gd name="T47" fmla="*/ 162 h 257"/>
                <a:gd name="T48" fmla="*/ 163 w 320"/>
                <a:gd name="T49" fmla="*/ 149 h 257"/>
                <a:gd name="T50" fmla="*/ 160 w 320"/>
                <a:gd name="T51" fmla="*/ 146 h 257"/>
                <a:gd name="T52" fmla="*/ 157 w 320"/>
                <a:gd name="T53" fmla="*/ 149 h 257"/>
                <a:gd name="T54" fmla="*/ 146 w 320"/>
                <a:gd name="T55" fmla="*/ 162 h 257"/>
                <a:gd name="T56" fmla="*/ 64 w 320"/>
                <a:gd name="T57" fmla="*/ 215 h 257"/>
                <a:gd name="T58" fmla="*/ 11 w 320"/>
                <a:gd name="T59" fmla="*/ 215 h 257"/>
                <a:gd name="T60" fmla="*/ 0 w 320"/>
                <a:gd name="T61" fmla="*/ 204 h 257"/>
                <a:gd name="T62" fmla="*/ 11 w 320"/>
                <a:gd name="T63" fmla="*/ 193 h 257"/>
                <a:gd name="T64" fmla="*/ 64 w 320"/>
                <a:gd name="T65" fmla="*/ 193 h 257"/>
                <a:gd name="T66" fmla="*/ 129 w 320"/>
                <a:gd name="T67" fmla="*/ 149 h 257"/>
                <a:gd name="T68" fmla="*/ 141 w 320"/>
                <a:gd name="T69" fmla="*/ 134 h 257"/>
                <a:gd name="T70" fmla="*/ 146 w 320"/>
                <a:gd name="T71" fmla="*/ 129 h 257"/>
                <a:gd name="T72" fmla="*/ 141 w 320"/>
                <a:gd name="T73" fmla="*/ 124 h 257"/>
                <a:gd name="T74" fmla="*/ 129 w 320"/>
                <a:gd name="T75" fmla="*/ 110 h 257"/>
                <a:gd name="T76" fmla="*/ 64 w 320"/>
                <a:gd name="T77" fmla="*/ 65 h 257"/>
                <a:gd name="T78" fmla="*/ 11 w 320"/>
                <a:gd name="T79" fmla="*/ 65 h 257"/>
                <a:gd name="T80" fmla="*/ 0 w 320"/>
                <a:gd name="T81" fmla="*/ 55 h 257"/>
                <a:gd name="T82" fmla="*/ 11 w 320"/>
                <a:gd name="T83" fmla="*/ 44 h 257"/>
                <a:gd name="T84" fmla="*/ 64 w 320"/>
                <a:gd name="T85" fmla="*/ 44 h 257"/>
                <a:gd name="T86" fmla="*/ 146 w 320"/>
                <a:gd name="T87" fmla="*/ 96 h 257"/>
                <a:gd name="T88" fmla="*/ 157 w 320"/>
                <a:gd name="T89" fmla="*/ 110 h 257"/>
                <a:gd name="T90" fmla="*/ 160 w 320"/>
                <a:gd name="T91" fmla="*/ 113 h 257"/>
                <a:gd name="T92" fmla="*/ 163 w 320"/>
                <a:gd name="T93" fmla="*/ 110 h 257"/>
                <a:gd name="T94" fmla="*/ 174 w 320"/>
                <a:gd name="T95" fmla="*/ 96 h 257"/>
                <a:gd name="T96" fmla="*/ 256 w 320"/>
                <a:gd name="T97" fmla="*/ 44 h 257"/>
                <a:gd name="T98" fmla="*/ 284 w 320"/>
                <a:gd name="T99" fmla="*/ 44 h 257"/>
                <a:gd name="T100" fmla="*/ 259 w 320"/>
                <a:gd name="T101" fmla="*/ 20 h 257"/>
                <a:gd name="T102" fmla="*/ 259 w 320"/>
                <a:gd name="T103" fmla="*/ 4 h 257"/>
                <a:gd name="T104" fmla="*/ 274 w 320"/>
                <a:gd name="T105" fmla="*/ 4 h 257"/>
                <a:gd name="T106" fmla="*/ 317 w 320"/>
                <a:gd name="T107" fmla="*/ 47 h 257"/>
                <a:gd name="T108" fmla="*/ 319 w 320"/>
                <a:gd name="T109" fmla="*/ 51 h 257"/>
                <a:gd name="T110" fmla="*/ 319 w 320"/>
                <a:gd name="T111" fmla="*/ 59 h 257"/>
                <a:gd name="T112" fmla="*/ 317 w 320"/>
                <a:gd name="T113" fmla="*/ 62 h 257"/>
                <a:gd name="T114" fmla="*/ 274 w 320"/>
                <a:gd name="T115" fmla="*/ 105 h 257"/>
                <a:gd name="T116" fmla="*/ 267 w 320"/>
                <a:gd name="T117" fmla="*/ 108 h 257"/>
                <a:gd name="T118" fmla="*/ 259 w 320"/>
                <a:gd name="T119" fmla="*/ 105 h 257"/>
                <a:gd name="T120" fmla="*/ 259 w 320"/>
                <a:gd name="T121" fmla="*/ 9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0" h="257">
                  <a:moveTo>
                    <a:pt x="259" y="90"/>
                  </a:moveTo>
                  <a:cubicBezTo>
                    <a:pt x="284" y="65"/>
                    <a:pt x="284" y="65"/>
                    <a:pt x="284" y="65"/>
                  </a:cubicBezTo>
                  <a:cubicBezTo>
                    <a:pt x="256" y="65"/>
                    <a:pt x="256" y="65"/>
                    <a:pt x="256" y="65"/>
                  </a:cubicBezTo>
                  <a:cubicBezTo>
                    <a:pt x="225" y="65"/>
                    <a:pt x="207" y="89"/>
                    <a:pt x="191" y="110"/>
                  </a:cubicBezTo>
                  <a:cubicBezTo>
                    <a:pt x="186" y="115"/>
                    <a:pt x="182" y="120"/>
                    <a:pt x="179" y="124"/>
                  </a:cubicBezTo>
                  <a:cubicBezTo>
                    <a:pt x="174" y="129"/>
                    <a:pt x="174" y="129"/>
                    <a:pt x="174" y="129"/>
                  </a:cubicBezTo>
                  <a:cubicBezTo>
                    <a:pt x="179" y="135"/>
                    <a:pt x="179" y="135"/>
                    <a:pt x="179" y="135"/>
                  </a:cubicBezTo>
                  <a:cubicBezTo>
                    <a:pt x="182" y="139"/>
                    <a:pt x="186" y="144"/>
                    <a:pt x="191" y="149"/>
                  </a:cubicBezTo>
                  <a:cubicBezTo>
                    <a:pt x="207" y="170"/>
                    <a:pt x="225" y="193"/>
                    <a:pt x="256" y="193"/>
                  </a:cubicBezTo>
                  <a:cubicBezTo>
                    <a:pt x="284" y="193"/>
                    <a:pt x="284" y="193"/>
                    <a:pt x="284" y="193"/>
                  </a:cubicBezTo>
                  <a:cubicBezTo>
                    <a:pt x="259" y="169"/>
                    <a:pt x="259" y="169"/>
                    <a:pt x="259" y="169"/>
                  </a:cubicBezTo>
                  <a:cubicBezTo>
                    <a:pt x="255" y="165"/>
                    <a:pt x="255" y="158"/>
                    <a:pt x="259" y="154"/>
                  </a:cubicBezTo>
                  <a:cubicBezTo>
                    <a:pt x="263" y="150"/>
                    <a:pt x="270" y="150"/>
                    <a:pt x="274" y="154"/>
                  </a:cubicBezTo>
                  <a:cubicBezTo>
                    <a:pt x="317" y="196"/>
                    <a:pt x="317" y="196"/>
                    <a:pt x="317" y="196"/>
                  </a:cubicBezTo>
                  <a:cubicBezTo>
                    <a:pt x="318" y="197"/>
                    <a:pt x="319" y="199"/>
                    <a:pt x="319" y="200"/>
                  </a:cubicBezTo>
                  <a:cubicBezTo>
                    <a:pt x="320" y="203"/>
                    <a:pt x="320" y="205"/>
                    <a:pt x="319" y="208"/>
                  </a:cubicBezTo>
                  <a:cubicBezTo>
                    <a:pt x="319" y="209"/>
                    <a:pt x="318" y="211"/>
                    <a:pt x="317" y="212"/>
                  </a:cubicBezTo>
                  <a:cubicBezTo>
                    <a:pt x="274" y="254"/>
                    <a:pt x="274" y="254"/>
                    <a:pt x="274" y="254"/>
                  </a:cubicBezTo>
                  <a:cubicBezTo>
                    <a:pt x="272" y="256"/>
                    <a:pt x="269" y="257"/>
                    <a:pt x="267" y="257"/>
                  </a:cubicBezTo>
                  <a:cubicBezTo>
                    <a:pt x="264" y="257"/>
                    <a:pt x="261" y="256"/>
                    <a:pt x="259" y="254"/>
                  </a:cubicBezTo>
                  <a:cubicBezTo>
                    <a:pt x="255" y="250"/>
                    <a:pt x="255" y="243"/>
                    <a:pt x="259" y="239"/>
                  </a:cubicBezTo>
                  <a:cubicBezTo>
                    <a:pt x="284" y="215"/>
                    <a:pt x="284" y="215"/>
                    <a:pt x="284" y="215"/>
                  </a:cubicBezTo>
                  <a:cubicBezTo>
                    <a:pt x="256" y="215"/>
                    <a:pt x="256" y="215"/>
                    <a:pt x="256" y="215"/>
                  </a:cubicBezTo>
                  <a:cubicBezTo>
                    <a:pt x="215" y="215"/>
                    <a:pt x="191" y="184"/>
                    <a:pt x="174" y="162"/>
                  </a:cubicBezTo>
                  <a:cubicBezTo>
                    <a:pt x="170" y="157"/>
                    <a:pt x="166" y="153"/>
                    <a:pt x="163" y="149"/>
                  </a:cubicBezTo>
                  <a:cubicBezTo>
                    <a:pt x="160" y="146"/>
                    <a:pt x="160" y="146"/>
                    <a:pt x="160" y="146"/>
                  </a:cubicBezTo>
                  <a:cubicBezTo>
                    <a:pt x="157" y="149"/>
                    <a:pt x="157" y="149"/>
                    <a:pt x="157" y="149"/>
                  </a:cubicBezTo>
                  <a:cubicBezTo>
                    <a:pt x="154" y="153"/>
                    <a:pt x="150" y="157"/>
                    <a:pt x="146" y="162"/>
                  </a:cubicBezTo>
                  <a:cubicBezTo>
                    <a:pt x="129" y="184"/>
                    <a:pt x="105" y="215"/>
                    <a:pt x="64" y="215"/>
                  </a:cubicBezTo>
                  <a:cubicBezTo>
                    <a:pt x="11" y="215"/>
                    <a:pt x="11" y="215"/>
                    <a:pt x="11" y="215"/>
                  </a:cubicBezTo>
                  <a:cubicBezTo>
                    <a:pt x="5" y="215"/>
                    <a:pt x="0" y="210"/>
                    <a:pt x="0" y="204"/>
                  </a:cubicBezTo>
                  <a:cubicBezTo>
                    <a:pt x="0" y="198"/>
                    <a:pt x="5" y="193"/>
                    <a:pt x="11" y="193"/>
                  </a:cubicBezTo>
                  <a:cubicBezTo>
                    <a:pt x="64" y="193"/>
                    <a:pt x="64" y="193"/>
                    <a:pt x="64" y="193"/>
                  </a:cubicBezTo>
                  <a:cubicBezTo>
                    <a:pt x="95" y="193"/>
                    <a:pt x="113" y="170"/>
                    <a:pt x="129" y="149"/>
                  </a:cubicBezTo>
                  <a:cubicBezTo>
                    <a:pt x="134" y="144"/>
                    <a:pt x="138" y="139"/>
                    <a:pt x="141" y="134"/>
                  </a:cubicBezTo>
                  <a:cubicBezTo>
                    <a:pt x="146" y="129"/>
                    <a:pt x="146" y="129"/>
                    <a:pt x="146" y="129"/>
                  </a:cubicBezTo>
                  <a:cubicBezTo>
                    <a:pt x="141" y="124"/>
                    <a:pt x="141" y="124"/>
                    <a:pt x="141" y="124"/>
                  </a:cubicBezTo>
                  <a:cubicBezTo>
                    <a:pt x="138" y="120"/>
                    <a:pt x="134" y="115"/>
                    <a:pt x="129" y="110"/>
                  </a:cubicBezTo>
                  <a:cubicBezTo>
                    <a:pt x="113" y="89"/>
                    <a:pt x="95" y="65"/>
                    <a:pt x="64" y="65"/>
                  </a:cubicBezTo>
                  <a:cubicBezTo>
                    <a:pt x="11" y="65"/>
                    <a:pt x="11" y="65"/>
                    <a:pt x="11" y="65"/>
                  </a:cubicBezTo>
                  <a:cubicBezTo>
                    <a:pt x="5" y="65"/>
                    <a:pt x="0" y="61"/>
                    <a:pt x="0" y="55"/>
                  </a:cubicBezTo>
                  <a:cubicBezTo>
                    <a:pt x="0" y="49"/>
                    <a:pt x="5" y="44"/>
                    <a:pt x="11" y="44"/>
                  </a:cubicBezTo>
                  <a:cubicBezTo>
                    <a:pt x="64" y="44"/>
                    <a:pt x="64" y="44"/>
                    <a:pt x="64" y="44"/>
                  </a:cubicBezTo>
                  <a:cubicBezTo>
                    <a:pt x="105" y="44"/>
                    <a:pt x="129" y="74"/>
                    <a:pt x="146" y="96"/>
                  </a:cubicBezTo>
                  <a:cubicBezTo>
                    <a:pt x="150" y="101"/>
                    <a:pt x="154" y="106"/>
                    <a:pt x="157" y="110"/>
                  </a:cubicBezTo>
                  <a:cubicBezTo>
                    <a:pt x="160" y="113"/>
                    <a:pt x="160" y="113"/>
                    <a:pt x="160" y="113"/>
                  </a:cubicBezTo>
                  <a:cubicBezTo>
                    <a:pt x="163" y="110"/>
                    <a:pt x="163" y="110"/>
                    <a:pt x="163" y="110"/>
                  </a:cubicBezTo>
                  <a:cubicBezTo>
                    <a:pt x="166" y="106"/>
                    <a:pt x="170" y="101"/>
                    <a:pt x="174" y="96"/>
                  </a:cubicBezTo>
                  <a:cubicBezTo>
                    <a:pt x="191" y="74"/>
                    <a:pt x="215" y="44"/>
                    <a:pt x="256" y="44"/>
                  </a:cubicBezTo>
                  <a:cubicBezTo>
                    <a:pt x="284" y="44"/>
                    <a:pt x="284" y="44"/>
                    <a:pt x="284" y="44"/>
                  </a:cubicBezTo>
                  <a:cubicBezTo>
                    <a:pt x="259" y="20"/>
                    <a:pt x="259" y="20"/>
                    <a:pt x="259" y="20"/>
                  </a:cubicBezTo>
                  <a:cubicBezTo>
                    <a:pt x="255" y="15"/>
                    <a:pt x="255" y="9"/>
                    <a:pt x="259" y="4"/>
                  </a:cubicBezTo>
                  <a:cubicBezTo>
                    <a:pt x="263" y="0"/>
                    <a:pt x="270" y="0"/>
                    <a:pt x="274" y="4"/>
                  </a:cubicBezTo>
                  <a:cubicBezTo>
                    <a:pt x="317" y="47"/>
                    <a:pt x="317" y="47"/>
                    <a:pt x="317" y="47"/>
                  </a:cubicBezTo>
                  <a:cubicBezTo>
                    <a:pt x="318" y="48"/>
                    <a:pt x="319" y="49"/>
                    <a:pt x="319" y="51"/>
                  </a:cubicBezTo>
                  <a:cubicBezTo>
                    <a:pt x="320" y="53"/>
                    <a:pt x="320" y="56"/>
                    <a:pt x="319" y="59"/>
                  </a:cubicBezTo>
                  <a:cubicBezTo>
                    <a:pt x="319" y="60"/>
                    <a:pt x="318" y="61"/>
                    <a:pt x="317" y="62"/>
                  </a:cubicBezTo>
                  <a:cubicBezTo>
                    <a:pt x="274" y="105"/>
                    <a:pt x="274" y="105"/>
                    <a:pt x="274" y="105"/>
                  </a:cubicBezTo>
                  <a:cubicBezTo>
                    <a:pt x="272" y="107"/>
                    <a:pt x="269" y="108"/>
                    <a:pt x="267" y="108"/>
                  </a:cubicBezTo>
                  <a:cubicBezTo>
                    <a:pt x="264" y="108"/>
                    <a:pt x="261" y="107"/>
                    <a:pt x="259" y="105"/>
                  </a:cubicBezTo>
                  <a:cubicBezTo>
                    <a:pt x="255" y="101"/>
                    <a:pt x="255" y="94"/>
                    <a:pt x="259" y="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9490" tIns="39745" rIns="79490" bIns="39745" numCol="1" anchor="t" anchorCtr="0" compatLnSpc="1">
              <a:prstTxWarp prst="textNoShape">
                <a:avLst/>
              </a:prstTxWarp>
            </a:bodyPr>
            <a:lstStyle/>
            <a:p>
              <a:endParaRPr lang="en-GB" sz="2804">
                <a:solidFill>
                  <a:prstClr val="black"/>
                </a:solidFill>
              </a:endParaRPr>
            </a:p>
          </p:txBody>
        </p:sp>
        <p:sp>
          <p:nvSpPr>
            <p:cNvPr id="96" name="Freeform 979"/>
            <p:cNvSpPr>
              <a:spLocks noEditPoints="1"/>
            </p:cNvSpPr>
            <p:nvPr/>
          </p:nvSpPr>
          <p:spPr bwMode="auto">
            <a:xfrm>
              <a:off x="5095" y="4001"/>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1 h 512"/>
                <a:gd name="T12" fmla="*/ 21 w 512"/>
                <a:gd name="T13" fmla="*/ 256 h 512"/>
                <a:gd name="T14" fmla="*/ 256 w 512"/>
                <a:gd name="T15" fmla="*/ 22 h 512"/>
                <a:gd name="T16" fmla="*/ 491 w 512"/>
                <a:gd name="T17" fmla="*/ 256 h 512"/>
                <a:gd name="T18" fmla="*/ 256 w 512"/>
                <a:gd name="T19" fmla="*/ 4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256" y="491"/>
                  </a:moveTo>
                  <a:cubicBezTo>
                    <a:pt x="127" y="491"/>
                    <a:pt x="21" y="386"/>
                    <a:pt x="21" y="256"/>
                  </a:cubicBezTo>
                  <a:cubicBezTo>
                    <a:pt x="21" y="127"/>
                    <a:pt x="127" y="22"/>
                    <a:pt x="256" y="22"/>
                  </a:cubicBezTo>
                  <a:cubicBezTo>
                    <a:pt x="385" y="22"/>
                    <a:pt x="491" y="127"/>
                    <a:pt x="491" y="256"/>
                  </a:cubicBezTo>
                  <a:cubicBezTo>
                    <a:pt x="491" y="386"/>
                    <a:pt x="385" y="491"/>
                    <a:pt x="256" y="4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9490" tIns="39745" rIns="79490" bIns="39745" numCol="1" anchor="t" anchorCtr="0" compatLnSpc="1">
              <a:prstTxWarp prst="textNoShape">
                <a:avLst/>
              </a:prstTxWarp>
            </a:bodyPr>
            <a:lstStyle/>
            <a:p>
              <a:endParaRPr lang="en-GB" sz="2804">
                <a:solidFill>
                  <a:prstClr val="black"/>
                </a:solidFill>
              </a:endParaRPr>
            </a:p>
          </p:txBody>
        </p:sp>
      </p:grpSp>
      <p:sp>
        <p:nvSpPr>
          <p:cNvPr id="4" name="Rectangle 3"/>
          <p:cNvSpPr/>
          <p:nvPr/>
        </p:nvSpPr>
        <p:spPr>
          <a:xfrm>
            <a:off x="1140947" y="2075579"/>
            <a:ext cx="2230462" cy="428066"/>
          </a:xfrm>
          <a:prstGeom prst="rect">
            <a:avLst/>
          </a:prstGeom>
        </p:spPr>
        <p:txBody>
          <a:bodyPr wrap="square">
            <a:spAutoFit/>
          </a:bodyPr>
          <a:lstStyle/>
          <a:p>
            <a:r>
              <a:rPr lang="es-MX" sz="1091" b="1">
                <a:solidFill>
                  <a:srgbClr val="62B5E5"/>
                </a:solidFill>
              </a:rPr>
              <a:t>La disrupción digital presenta nuevos desafíos...</a:t>
            </a:r>
            <a:endParaRPr lang="en-US" sz="1091" b="1">
              <a:solidFill>
                <a:srgbClr val="62B5E5"/>
              </a:solidFill>
            </a:endParaRPr>
          </a:p>
        </p:txBody>
      </p:sp>
      <p:sp>
        <p:nvSpPr>
          <p:cNvPr id="49" name="Rectangle 48"/>
          <p:cNvSpPr/>
          <p:nvPr/>
        </p:nvSpPr>
        <p:spPr>
          <a:xfrm>
            <a:off x="3748041" y="2076048"/>
            <a:ext cx="2232177" cy="428066"/>
          </a:xfrm>
          <a:prstGeom prst="rect">
            <a:avLst/>
          </a:prstGeom>
        </p:spPr>
        <p:txBody>
          <a:bodyPr wrap="square">
            <a:spAutoFit/>
          </a:bodyPr>
          <a:lstStyle/>
          <a:p>
            <a:r>
              <a:rPr lang="es-MX" sz="1091" b="1">
                <a:solidFill>
                  <a:srgbClr val="62B5E5"/>
                </a:solidFill>
              </a:rPr>
              <a:t>… que pueden ser abordados por estas herramientas digitales</a:t>
            </a:r>
            <a:endParaRPr lang="en-US" sz="1091" b="1">
              <a:solidFill>
                <a:srgbClr val="62B5E5"/>
              </a:solidFill>
            </a:endParaRPr>
          </a:p>
        </p:txBody>
      </p:sp>
      <p:grpSp>
        <p:nvGrpSpPr>
          <p:cNvPr id="50" name="Group 49"/>
          <p:cNvGrpSpPr>
            <a:grpSpLocks noChangeAspect="1"/>
          </p:cNvGrpSpPr>
          <p:nvPr/>
        </p:nvGrpSpPr>
        <p:grpSpPr>
          <a:xfrm>
            <a:off x="4764047" y="2523763"/>
            <a:ext cx="374073" cy="374073"/>
            <a:chOff x="7505927" y="7383562"/>
            <a:chExt cx="1153196" cy="1153196"/>
          </a:xfrm>
        </p:grpSpPr>
        <p:sp>
          <p:nvSpPr>
            <p:cNvPr id="51" name="Oval 50"/>
            <p:cNvSpPr/>
            <p:nvPr/>
          </p:nvSpPr>
          <p:spPr>
            <a:xfrm>
              <a:off x="7647593" y="7553302"/>
              <a:ext cx="836000" cy="836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5927" y="7383562"/>
              <a:ext cx="1153196" cy="1153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3" name="Group 52"/>
          <p:cNvGrpSpPr>
            <a:grpSpLocks noChangeAspect="1"/>
          </p:cNvGrpSpPr>
          <p:nvPr/>
        </p:nvGrpSpPr>
        <p:grpSpPr>
          <a:xfrm>
            <a:off x="4229103" y="3619150"/>
            <a:ext cx="374073" cy="374073"/>
            <a:chOff x="5312531" y="7173381"/>
            <a:chExt cx="2085373" cy="2085373"/>
          </a:xfrm>
        </p:grpSpPr>
        <p:sp>
          <p:nvSpPr>
            <p:cNvPr id="54" name="Rectangle 53"/>
            <p:cNvSpPr/>
            <p:nvPr/>
          </p:nvSpPr>
          <p:spPr>
            <a:xfrm>
              <a:off x="5660273" y="7746852"/>
              <a:ext cx="1389888" cy="8330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55" name="Picture 54"/>
            <p:cNvPicPr>
              <a:picLocks noChangeAspect="1"/>
            </p:cNvPicPr>
            <p:nvPr/>
          </p:nvPicPr>
          <p:blipFill>
            <a:blip r:embed="rId7"/>
            <a:stretch>
              <a:fillRect/>
            </a:stretch>
          </p:blipFill>
          <p:spPr>
            <a:xfrm>
              <a:off x="5312531" y="7173381"/>
              <a:ext cx="2085373" cy="2085373"/>
            </a:xfrm>
            <a:prstGeom prst="rect">
              <a:avLst/>
            </a:prstGeom>
          </p:spPr>
        </p:pic>
      </p:grpSp>
      <p:grpSp>
        <p:nvGrpSpPr>
          <p:cNvPr id="56" name="Group 55"/>
          <p:cNvGrpSpPr/>
          <p:nvPr/>
        </p:nvGrpSpPr>
        <p:grpSpPr>
          <a:xfrm>
            <a:off x="4610013" y="5019122"/>
            <a:ext cx="374073" cy="374073"/>
            <a:chOff x="4438650" y="1695450"/>
            <a:chExt cx="6667500" cy="6667500"/>
          </a:xfrm>
        </p:grpSpPr>
        <p:sp>
          <p:nvSpPr>
            <p:cNvPr id="57" name="Oval 56"/>
            <p:cNvSpPr/>
            <p:nvPr/>
          </p:nvSpPr>
          <p:spPr>
            <a:xfrm>
              <a:off x="5120640" y="2478024"/>
              <a:ext cx="5248656" cy="52486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58" name="Picture 57"/>
            <p:cNvPicPr>
              <a:picLocks noChangeAspect="1"/>
            </p:cNvPicPr>
            <p:nvPr/>
          </p:nvPicPr>
          <p:blipFill>
            <a:blip r:embed="rId8"/>
            <a:stretch>
              <a:fillRect/>
            </a:stretch>
          </p:blipFill>
          <p:spPr>
            <a:xfrm>
              <a:off x="4438650" y="1695450"/>
              <a:ext cx="6667500" cy="6667500"/>
            </a:xfrm>
            <a:prstGeom prst="rect">
              <a:avLst/>
            </a:prstGeom>
          </p:spPr>
        </p:pic>
      </p:grpSp>
      <p:grpSp>
        <p:nvGrpSpPr>
          <p:cNvPr id="59" name="Group 58"/>
          <p:cNvGrpSpPr>
            <a:grpSpLocks noChangeAspect="1"/>
          </p:cNvGrpSpPr>
          <p:nvPr/>
        </p:nvGrpSpPr>
        <p:grpSpPr>
          <a:xfrm>
            <a:off x="8097436" y="3198339"/>
            <a:ext cx="374073" cy="374073"/>
            <a:chOff x="7631117" y="8272552"/>
            <a:chExt cx="1181100" cy="1181100"/>
          </a:xfrm>
        </p:grpSpPr>
        <p:sp>
          <p:nvSpPr>
            <p:cNvPr id="60" name="Oval 59"/>
            <p:cNvSpPr/>
            <p:nvPr/>
          </p:nvSpPr>
          <p:spPr>
            <a:xfrm>
              <a:off x="7768998" y="8400136"/>
              <a:ext cx="922644" cy="9226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61" name="Picture 2"/>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86" b="100000" l="286" r="100000"/>
                      </a14:imgEffect>
                    </a14:imgLayer>
                  </a14:imgProps>
                </a:ext>
                <a:ext uri="{28A0092B-C50C-407E-A947-70E740481C1C}">
                  <a14:useLocalDpi xmlns:a14="http://schemas.microsoft.com/office/drawing/2010/main" val="0"/>
                </a:ext>
              </a:extLst>
            </a:blip>
            <a:srcRect/>
            <a:stretch>
              <a:fillRect/>
            </a:stretch>
          </p:blipFill>
          <p:spPr bwMode="auto">
            <a:xfrm>
              <a:off x="7631117" y="8272552"/>
              <a:ext cx="11811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 name="Group 61"/>
          <p:cNvGrpSpPr>
            <a:grpSpLocks noChangeAspect="1"/>
          </p:cNvGrpSpPr>
          <p:nvPr/>
        </p:nvGrpSpPr>
        <p:grpSpPr>
          <a:xfrm>
            <a:off x="5765227" y="5806756"/>
            <a:ext cx="374073" cy="374073"/>
            <a:chOff x="11920671" y="8286504"/>
            <a:chExt cx="1153196" cy="1153196"/>
          </a:xfrm>
        </p:grpSpPr>
        <p:sp>
          <p:nvSpPr>
            <p:cNvPr id="63" name="Oval 62"/>
            <p:cNvSpPr/>
            <p:nvPr/>
          </p:nvSpPr>
          <p:spPr>
            <a:xfrm>
              <a:off x="12047850" y="8393913"/>
              <a:ext cx="922644" cy="9226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64" name="Picture 2"/>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99571" l="0" r="100000"/>
                      </a14:imgEffect>
                    </a14:imgLayer>
                  </a14:imgProps>
                </a:ext>
                <a:ext uri="{28A0092B-C50C-407E-A947-70E740481C1C}">
                  <a14:useLocalDpi xmlns:a14="http://schemas.microsoft.com/office/drawing/2010/main" val="0"/>
                </a:ext>
              </a:extLst>
            </a:blip>
            <a:srcRect/>
            <a:stretch>
              <a:fillRect/>
            </a:stretch>
          </p:blipFill>
          <p:spPr bwMode="auto">
            <a:xfrm>
              <a:off x="11920671" y="8286504"/>
              <a:ext cx="1153196" cy="1153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5" name="Group 64"/>
          <p:cNvGrpSpPr>
            <a:grpSpLocks noChangeAspect="1"/>
          </p:cNvGrpSpPr>
          <p:nvPr/>
        </p:nvGrpSpPr>
        <p:grpSpPr>
          <a:xfrm>
            <a:off x="7767033" y="2206863"/>
            <a:ext cx="374073" cy="374073"/>
            <a:chOff x="5437791" y="8236213"/>
            <a:chExt cx="1207610" cy="1207610"/>
          </a:xfrm>
        </p:grpSpPr>
        <p:sp>
          <p:nvSpPr>
            <p:cNvPr id="66" name="Oval 65"/>
            <p:cNvSpPr/>
            <p:nvPr/>
          </p:nvSpPr>
          <p:spPr>
            <a:xfrm>
              <a:off x="5574164" y="8372401"/>
              <a:ext cx="922644" cy="9226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67" name="Picture 66"/>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37791" y="8236213"/>
              <a:ext cx="1207610" cy="1207610"/>
            </a:xfrm>
            <a:prstGeom prst="rect">
              <a:avLst/>
            </a:prstGeom>
          </p:spPr>
        </p:pic>
      </p:grpSp>
      <p:grpSp>
        <p:nvGrpSpPr>
          <p:cNvPr id="68" name="Group 67"/>
          <p:cNvGrpSpPr/>
          <p:nvPr/>
        </p:nvGrpSpPr>
        <p:grpSpPr>
          <a:xfrm>
            <a:off x="8141105" y="4860150"/>
            <a:ext cx="374073" cy="374073"/>
            <a:chOff x="4438650" y="1695450"/>
            <a:chExt cx="6667500" cy="6667500"/>
          </a:xfrm>
        </p:grpSpPr>
        <p:sp>
          <p:nvSpPr>
            <p:cNvPr id="69" name="Oval 68"/>
            <p:cNvSpPr/>
            <p:nvPr/>
          </p:nvSpPr>
          <p:spPr>
            <a:xfrm>
              <a:off x="5212080" y="2505456"/>
              <a:ext cx="5093208" cy="50932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7">
                <a:solidFill>
                  <a:prstClr val="white"/>
                </a:solidFill>
              </a:endParaRPr>
            </a:p>
          </p:txBody>
        </p:sp>
        <p:pic>
          <p:nvPicPr>
            <p:cNvPr id="70" name="Picture 69"/>
            <p:cNvPicPr>
              <a:picLocks noChangeAspect="1"/>
            </p:cNvPicPr>
            <p:nvPr/>
          </p:nvPicPr>
          <p:blipFill>
            <a:blip r:embed="rId15"/>
            <a:stretch>
              <a:fillRect/>
            </a:stretch>
          </p:blipFill>
          <p:spPr>
            <a:xfrm>
              <a:off x="4438650" y="1695450"/>
              <a:ext cx="6667500" cy="6667500"/>
            </a:xfrm>
            <a:prstGeom prst="rect">
              <a:avLst/>
            </a:prstGeom>
          </p:spPr>
        </p:pic>
      </p:grpSp>
      <p:graphicFrame>
        <p:nvGraphicFramePr>
          <p:cNvPr id="71" name="Table 70"/>
          <p:cNvGraphicFramePr>
            <a:graphicFrameLocks noGrp="1"/>
          </p:cNvGraphicFramePr>
          <p:nvPr/>
        </p:nvGraphicFramePr>
        <p:xfrm>
          <a:off x="2838668" y="11472953"/>
          <a:ext cx="2435545" cy="187036"/>
        </p:xfrm>
        <a:graphic>
          <a:graphicData uri="http://schemas.openxmlformats.org/drawingml/2006/table">
            <a:tbl>
              <a:tblPr firstRow="1" bandRow="1">
                <a:tableStyleId>{5C22544A-7EE6-4342-B048-85BDC9FD1C3A}</a:tableStyleId>
              </a:tblPr>
              <a:tblGrid>
                <a:gridCol w="2435545">
                  <a:extLst>
                    <a:ext uri="{9D8B030D-6E8A-4147-A177-3AD203B41FA5}">
                      <a16:colId xmlns:a16="http://schemas.microsoft.com/office/drawing/2014/main" val="20000"/>
                    </a:ext>
                  </a:extLst>
                </a:gridCol>
              </a:tblGrid>
              <a:tr h="187036">
                <a:tc>
                  <a:txBody>
                    <a:bodyPr/>
                    <a:lstStyle/>
                    <a:p>
                      <a:pPr marL="0" marR="0" lvl="0" indent="0" algn="l" defTabSz="1554442" rtl="0" eaLnBrk="1" fontAlgn="auto" latinLnBrk="0" hangingPunct="1">
                        <a:lnSpc>
                          <a:spcPct val="100000"/>
                        </a:lnSpc>
                        <a:spcBef>
                          <a:spcPts val="0"/>
                        </a:spcBef>
                        <a:spcAft>
                          <a:spcPts val="0"/>
                        </a:spcAft>
                        <a:buClrTx/>
                        <a:buSzTx/>
                        <a:buFontTx/>
                        <a:buNone/>
                        <a:tabLst/>
                        <a:defRPr/>
                      </a:pPr>
                      <a:r>
                        <a:rPr lang="en-US" sz="800" b="1">
                          <a:solidFill>
                            <a:schemeClr val="bg1"/>
                          </a:solidFill>
                        </a:rPr>
                        <a:t>Core Modernization</a:t>
                      </a:r>
                    </a:p>
                  </a:txBody>
                  <a:tcPr marL="62345" marR="62345" marT="31173" marB="31173">
                    <a:lnL w="12700" cmpd="sng">
                      <a:noFill/>
                    </a:lnL>
                    <a:lnR w="12700" cmpd="sng">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81" name="Title 25"/>
          <p:cNvSpPr txBox="1">
            <a:spLocks/>
          </p:cNvSpPr>
          <p:nvPr/>
        </p:nvSpPr>
        <p:spPr>
          <a:xfrm>
            <a:off x="1140947" y="943978"/>
            <a:ext cx="5829901" cy="703538"/>
          </a:xfrm>
          <a:prstGeom prst="rect">
            <a:avLst/>
          </a:prstGeom>
        </p:spPr>
        <p:txBody>
          <a:bodyPr/>
          <a:lstStyle>
            <a:lvl1pPr algn="l" defTabSz="1228954" rtl="0" eaLnBrk="1" latinLnBrk="0" hangingPunct="1">
              <a:lnSpc>
                <a:spcPct val="90000"/>
              </a:lnSpc>
              <a:spcBef>
                <a:spcPct val="0"/>
              </a:spcBef>
              <a:buNone/>
              <a:defRPr sz="8100" kern="1200" cap="all" spc="67" baseline="0">
                <a:solidFill>
                  <a:schemeClr val="bg1"/>
                </a:solidFill>
                <a:latin typeface="+mj-lt"/>
                <a:ea typeface="+mj-ea"/>
                <a:cs typeface="+mj-cs"/>
              </a:defRPr>
            </a:lvl1pPr>
          </a:lstStyle>
          <a:p>
            <a:r>
              <a:rPr lang="es-MX" sz="3000" cap="none">
                <a:solidFill>
                  <a:prstClr val="white"/>
                </a:solidFill>
              </a:rPr>
              <a:t>¡</a:t>
            </a:r>
            <a:r>
              <a:rPr lang="es-MX" sz="2000" cap="none">
                <a:solidFill>
                  <a:prstClr val="white"/>
                </a:solidFill>
              </a:rPr>
              <a:t>Es la hora de la verdad!</a:t>
            </a:r>
            <a:r>
              <a:rPr lang="es-MX" sz="3000" cap="none">
                <a:solidFill>
                  <a:prstClr val="white"/>
                </a:solidFill>
              </a:rPr>
              <a:t>
</a:t>
            </a:r>
            <a:r>
              <a:rPr lang="es-MX" sz="2000" cap="none">
                <a:solidFill>
                  <a:prstClr val="white"/>
                </a:solidFill>
              </a:rPr>
              <a:t>¿Estás preparado para las finanzas en un mundo digital?</a:t>
            </a:r>
            <a:endParaRPr lang="en-US" sz="2000" cap="none">
              <a:solidFill>
                <a:prstClr val="white"/>
              </a:solidFill>
            </a:endParaRPr>
          </a:p>
        </p:txBody>
      </p:sp>
      <p:graphicFrame>
        <p:nvGraphicFramePr>
          <p:cNvPr id="82" name="Table 81"/>
          <p:cNvGraphicFramePr>
            <a:graphicFrameLocks noGrp="1"/>
          </p:cNvGraphicFramePr>
          <p:nvPr/>
        </p:nvGraphicFramePr>
        <p:xfrm>
          <a:off x="3581511" y="2710800"/>
          <a:ext cx="2639665" cy="709417"/>
        </p:xfrm>
        <a:graphic>
          <a:graphicData uri="http://schemas.openxmlformats.org/drawingml/2006/table">
            <a:tbl>
              <a:tblPr firstRow="1" bandRow="1">
                <a:tableStyleId>{5C22544A-7EE6-4342-B048-85BDC9FD1C3A}</a:tableStyleId>
              </a:tblPr>
              <a:tblGrid>
                <a:gridCol w="2639665">
                  <a:extLst>
                    <a:ext uri="{9D8B030D-6E8A-4147-A177-3AD203B41FA5}">
                      <a16:colId xmlns:a16="http://schemas.microsoft.com/office/drawing/2014/main" val="20000"/>
                    </a:ext>
                  </a:extLst>
                </a:gridCol>
              </a:tblGrid>
              <a:tr h="156809">
                <a:tc>
                  <a:txBody>
                    <a:bodyPr/>
                    <a:lstStyle/>
                    <a:p>
                      <a:pPr algn="l"/>
                      <a:r>
                        <a:rPr lang="en-US" sz="700" b="1">
                          <a:solidFill>
                            <a:schemeClr val="accent1"/>
                          </a:solidFill>
                        </a:rPr>
                        <a:t>Robótica de procesos</a:t>
                      </a:r>
                    </a:p>
                  </a:txBody>
                  <a:tcPr marL="276303" marR="42508" marT="21254" marB="2125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2608">
                <a:tc>
                  <a:txBody>
                    <a:bodyPr/>
                    <a:lstStyle/>
                    <a:p>
                      <a:pPr algn="l"/>
                      <a:r>
                        <a:rPr lang="es-MX" sz="700">
                          <a:solidFill>
                            <a:schemeClr val="bg1"/>
                          </a:solidFill>
                        </a:rPr>
                        <a:t>La robótica de procesos automatiza el procesamiento de transacciones y la comunicación a través de múltiples sistemas tecnológicos.</a:t>
                      </a:r>
                      <a:endParaRPr lang="en-US" sz="700">
                        <a:solidFill>
                          <a:schemeClr val="bg1"/>
                        </a:solidFill>
                      </a:endParaRPr>
                    </a:p>
                  </a:txBody>
                  <a:tcPr marL="276303" marR="42508" marT="21254" marB="2125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2125409535"/>
              </p:ext>
            </p:extLst>
          </p:nvPr>
        </p:nvGraphicFramePr>
        <p:xfrm>
          <a:off x="3640536" y="3779537"/>
          <a:ext cx="1318699" cy="885118"/>
        </p:xfrm>
        <a:graphic>
          <a:graphicData uri="http://schemas.openxmlformats.org/drawingml/2006/table">
            <a:tbl>
              <a:tblPr firstRow="1" bandRow="1">
                <a:tableStyleId>{5C22544A-7EE6-4342-B048-85BDC9FD1C3A}</a:tableStyleId>
              </a:tblPr>
              <a:tblGrid>
                <a:gridCol w="1318699">
                  <a:extLst>
                    <a:ext uri="{9D8B030D-6E8A-4147-A177-3AD203B41FA5}">
                      <a16:colId xmlns:a16="http://schemas.microsoft.com/office/drawing/2014/main" val="20000"/>
                    </a:ext>
                  </a:extLst>
                </a:gridCol>
              </a:tblGrid>
              <a:tr h="156809">
                <a:tc>
                  <a:txBody>
                    <a:bodyPr/>
                    <a:lstStyle/>
                    <a:p>
                      <a:r>
                        <a:rPr lang="en-US" sz="700" b="1">
                          <a:solidFill>
                            <a:schemeClr val="accent1"/>
                          </a:solidFill>
                        </a:rPr>
                        <a:t>Nube</a:t>
                      </a:r>
                    </a:p>
                  </a:txBody>
                  <a:tcPr marL="276303" marR="42508" marT="21254" marB="2125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28309">
                <a:tc>
                  <a:txBody>
                    <a:bodyPr/>
                    <a:lstStyle/>
                    <a:p>
                      <a:r>
                        <a:rPr lang="es-MX" sz="700">
                          <a:solidFill>
                            <a:schemeClr val="bg1"/>
                          </a:solidFill>
                        </a:rPr>
                        <a:t>La nube es un tipo de computación que utiliza tecnología escalable y elástica para prestar servicios a través de Internet.</a:t>
                      </a:r>
                      <a:endParaRPr lang="en-US" sz="700">
                        <a:solidFill>
                          <a:schemeClr val="bg1"/>
                        </a:solidFill>
                      </a:endParaRPr>
                    </a:p>
                  </a:txBody>
                  <a:tcPr marL="276303" marR="42508" marT="21254" marB="2125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84" name="Table 83"/>
          <p:cNvGraphicFramePr>
            <a:graphicFrameLocks noGrp="1"/>
          </p:cNvGraphicFramePr>
          <p:nvPr>
            <p:extLst>
              <p:ext uri="{D42A27DB-BD31-4B8C-83A1-F6EECF244321}">
                <p14:modId xmlns:p14="http://schemas.microsoft.com/office/powerpoint/2010/main" val="2733300251"/>
              </p:ext>
            </p:extLst>
          </p:nvPr>
        </p:nvGraphicFramePr>
        <p:xfrm>
          <a:off x="3635079" y="5196302"/>
          <a:ext cx="1930202" cy="709417"/>
        </p:xfrm>
        <a:graphic>
          <a:graphicData uri="http://schemas.openxmlformats.org/drawingml/2006/table">
            <a:tbl>
              <a:tblPr firstRow="1" bandRow="1">
                <a:tableStyleId>{5C22544A-7EE6-4342-B048-85BDC9FD1C3A}</a:tableStyleId>
              </a:tblPr>
              <a:tblGrid>
                <a:gridCol w="1930202">
                  <a:extLst>
                    <a:ext uri="{9D8B030D-6E8A-4147-A177-3AD203B41FA5}">
                      <a16:colId xmlns:a16="http://schemas.microsoft.com/office/drawing/2014/main" val="20000"/>
                    </a:ext>
                  </a:extLst>
                </a:gridCol>
              </a:tblGrid>
              <a:tr h="156809">
                <a:tc>
                  <a:txBody>
                    <a:bodyPr/>
                    <a:lstStyle/>
                    <a:p>
                      <a:r>
                        <a:rPr lang="en-US" sz="700" b="1">
                          <a:solidFill>
                            <a:schemeClr val="accent1"/>
                          </a:solidFill>
                        </a:rPr>
                        <a:t>Visualizacion</a:t>
                      </a:r>
                    </a:p>
                  </a:txBody>
                  <a:tcPr marL="276303" marR="42508" marT="21254" marB="2125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2608">
                <a:tc>
                  <a:txBody>
                    <a:bodyPr/>
                    <a:lstStyle/>
                    <a:p>
                      <a:r>
                        <a:rPr lang="es-MX" sz="700">
                          <a:solidFill>
                            <a:schemeClr val="bg1"/>
                          </a:solidFill>
                        </a:rPr>
                        <a:t>La visualización se refiere al uso innovador de imágenes y tecnología interactiva para explorar grandes conjuntos de datos de alta densidad</a:t>
                      </a:r>
                      <a:r>
                        <a:rPr lang="en-US" sz="700">
                          <a:solidFill>
                            <a:schemeClr val="bg1"/>
                          </a:solidFill>
                        </a:rPr>
                        <a:t>.</a:t>
                      </a:r>
                    </a:p>
                  </a:txBody>
                  <a:tcPr marL="276303" marR="42508" marT="21254" marB="2125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88" name="Table 87"/>
          <p:cNvGraphicFramePr>
            <a:graphicFrameLocks noGrp="1"/>
          </p:cNvGraphicFramePr>
          <p:nvPr/>
        </p:nvGraphicFramePr>
        <p:xfrm>
          <a:off x="4915833" y="5992769"/>
          <a:ext cx="2784817" cy="879450"/>
        </p:xfrm>
        <a:graphic>
          <a:graphicData uri="http://schemas.openxmlformats.org/drawingml/2006/table">
            <a:tbl>
              <a:tblPr firstRow="1" bandRow="1">
                <a:tableStyleId>{5C22544A-7EE6-4342-B048-85BDC9FD1C3A}</a:tableStyleId>
              </a:tblPr>
              <a:tblGrid>
                <a:gridCol w="2784817">
                  <a:extLst>
                    <a:ext uri="{9D8B030D-6E8A-4147-A177-3AD203B41FA5}">
                      <a16:colId xmlns:a16="http://schemas.microsoft.com/office/drawing/2014/main" val="20000"/>
                    </a:ext>
                  </a:extLst>
                </a:gridCol>
              </a:tblGrid>
              <a:tr h="156809">
                <a:tc>
                  <a:txBody>
                    <a:bodyPr/>
                    <a:lstStyle/>
                    <a:p>
                      <a:r>
                        <a:rPr lang="en-US" sz="700" b="1">
                          <a:solidFill>
                            <a:schemeClr val="bg1"/>
                          </a:solidFill>
                        </a:rPr>
                        <a:t>Blockchain</a:t>
                      </a:r>
                    </a:p>
                  </a:txBody>
                  <a:tcPr marL="276303" marR="42508" marT="21254" marB="21254">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22641">
                <a:tc>
                  <a:txBody>
                    <a:bodyPr/>
                    <a:lstStyle/>
                    <a:p>
                      <a:r>
                        <a:rPr lang="es-MX" sz="700">
                          <a:solidFill>
                            <a:schemeClr val="bg1"/>
                          </a:solidFill>
                        </a:rPr>
                        <a:t>Blockchain es un libro de contabilidad digital distribuido, donde las transacciones se verifican y almacenan de forma segura en una red de nodos distribuidos y conectados, sin una autoridad central que lo gobierne.</a:t>
                      </a:r>
                      <a:endParaRPr lang="en-US" sz="700">
                        <a:solidFill>
                          <a:schemeClr val="bg1"/>
                        </a:solidFill>
                      </a:endParaRPr>
                    </a:p>
                  </a:txBody>
                  <a:tcPr marL="276303" marR="42508" marT="21254" marB="2125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36909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D23B33-010B-7DA3-5C9B-FF7598841BF8}"/>
              </a:ext>
            </a:extLst>
          </p:cNvPr>
          <p:cNvPicPr>
            <a:picLocks noChangeAspect="1"/>
          </p:cNvPicPr>
          <p:nvPr/>
        </p:nvPicPr>
        <p:blipFill>
          <a:blip r:embed="rId2" cstate="email">
            <a:alphaModFix amt="40000"/>
            <a:extLst>
              <a:ext uri="{BEBA8EAE-BF5A-486C-A8C5-ECC9F3942E4B}">
                <a14:imgProps xmlns:a14="http://schemas.microsoft.com/office/drawing/2010/main">
                  <a14:imgLayer r:embed="rId3">
                    <a14:imgEffect>
                      <a14:artisticBlur radius="60"/>
                    </a14:imgEffect>
                  </a14:imgLayer>
                </a14:imgProps>
              </a:ext>
              <a:ext uri="{28A0092B-C50C-407E-A947-70E740481C1C}">
                <a14:useLocalDpi xmlns:a14="http://schemas.microsoft.com/office/drawing/2010/main"/>
              </a:ext>
            </a:extLst>
          </a:blip>
          <a:srcRect/>
          <a:stretch/>
        </p:blipFill>
        <p:spPr>
          <a:xfrm>
            <a:off x="0" y="0"/>
            <a:ext cx="12192000" cy="4055723"/>
          </a:xfrm>
          <a:prstGeom prst="rect">
            <a:avLst/>
          </a:prstGeom>
          <a:effectLst>
            <a:reflection stA="60000" endPos="73069" dir="5400000" sy="-100000" algn="bl" rotWithShape="0"/>
          </a:effectLst>
        </p:spPr>
      </p:pic>
      <p:sp>
        <p:nvSpPr>
          <p:cNvPr id="10" name="Oval 9">
            <a:extLst>
              <a:ext uri="{FF2B5EF4-FFF2-40B4-BE49-F238E27FC236}">
                <a16:creationId xmlns:a16="http://schemas.microsoft.com/office/drawing/2014/main" id="{C58C08EE-DD37-EF43-EACD-2FEB6A85611E}"/>
              </a:ext>
            </a:extLst>
          </p:cNvPr>
          <p:cNvSpPr>
            <a:spLocks/>
          </p:cNvSpPr>
          <p:nvPr/>
        </p:nvSpPr>
        <p:spPr bwMode="gray">
          <a:xfrm>
            <a:off x="1748828" y="1731264"/>
            <a:ext cx="3153738" cy="3153738"/>
          </a:xfrm>
          <a:prstGeom prst="ellipse">
            <a:avLst/>
          </a:prstGeom>
          <a:blipFill>
            <a:blip r:embed="rId4" cstate="email">
              <a:extLst>
                <a:ext uri="{28A0092B-C50C-407E-A947-70E740481C1C}">
                  <a14:useLocalDpi xmlns:a14="http://schemas.microsoft.com/office/drawing/2010/main"/>
                </a:ext>
              </a:extLst>
            </a:blip>
            <a:stretch>
              <a:fillRect/>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Content Placeholder 1">
            <a:extLst>
              <a:ext uri="{FF2B5EF4-FFF2-40B4-BE49-F238E27FC236}">
                <a16:creationId xmlns:a16="http://schemas.microsoft.com/office/drawing/2014/main" id="{E2EF9511-270A-E64F-3BE2-58A8307C316A}"/>
              </a:ext>
            </a:extLst>
          </p:cNvPr>
          <p:cNvSpPr txBox="1">
            <a:spLocks/>
          </p:cNvSpPr>
          <p:nvPr/>
        </p:nvSpPr>
        <p:spPr bwMode="gray">
          <a:xfrm>
            <a:off x="5607670" y="4322551"/>
            <a:ext cx="5145674" cy="170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s-MX" sz="1600" spc="0">
                <a:solidFill>
                  <a:srgbClr val="69B5E4"/>
                </a:solidFill>
                <a:latin typeface="Open Sans" panose="020B0606030504020204" pitchFamily="34" charset="0"/>
                <a:ea typeface="Open Sans" panose="020B0606030504020204" pitchFamily="34" charset="0"/>
                <a:cs typeface="Open Sans" panose="020B0606030504020204" pitchFamily="34" charset="0"/>
              </a:rPr>
              <a:t>La optimización en la recolección de datos se enfoca en mejorar la precisión y eficiencia de los datos recolectados. </a:t>
            </a:r>
          </a:p>
          <a:p>
            <a:endParaRPr lang="es-MX" sz="1600" spc="0">
              <a:solidFill>
                <a:srgbClr val="69B5E4"/>
              </a:solidFill>
              <a:latin typeface="Open Sans" panose="020B0606030504020204" pitchFamily="34" charset="0"/>
              <a:ea typeface="Open Sans" panose="020B0606030504020204" pitchFamily="34" charset="0"/>
              <a:cs typeface="Open Sans" panose="020B0606030504020204" pitchFamily="34" charset="0"/>
            </a:endParaRPr>
          </a:p>
          <a:p>
            <a:r>
              <a:rPr lang="es-MX" sz="1600" spc="0">
                <a:solidFill>
                  <a:srgbClr val="69B5E4"/>
                </a:solidFill>
                <a:latin typeface="Open Sans" panose="020B0606030504020204" pitchFamily="34" charset="0"/>
                <a:ea typeface="Open Sans" panose="020B0606030504020204" pitchFamily="34" charset="0"/>
                <a:cs typeface="Open Sans" panose="020B0606030504020204" pitchFamily="34" charset="0"/>
              </a:rPr>
              <a:t>Este plan busca implementar tecnologías adecuadas y eficientes y establecer procedimientos claros para asegurar que los datos recopilados sean relevantes y útiles para la toma de decisiones informadas.</a:t>
            </a:r>
            <a:endParaRPr lang="en-US" sz="1600" spc="0">
              <a:solidFill>
                <a:srgbClr val="69B5E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ABC70663-252D-E786-8159-313C9E8BF20C}"/>
              </a:ext>
            </a:extLst>
          </p:cNvPr>
          <p:cNvSpPr txBox="1"/>
          <p:nvPr/>
        </p:nvSpPr>
        <p:spPr bwMode="gray">
          <a:xfrm>
            <a:off x="5607670" y="1602195"/>
            <a:ext cx="5669930" cy="2214955"/>
          </a:xfrm>
          <a:prstGeom prst="rect">
            <a:avLst/>
          </a:prstGeom>
        </p:spPr>
        <p:txBody>
          <a:bodyPr vert="horz" wrap="square" lIns="0" tIns="0" rIns="0" bIns="0" rtlCol="0" anchor="t" anchorCtr="0">
            <a:noAutofit/>
          </a:bodyPr>
          <a:lstStyle/>
          <a:p>
            <a:pPr>
              <a:lnSpc>
                <a:spcPct val="110000"/>
              </a:lnSpc>
              <a:spcAft>
                <a:spcPts val="1200"/>
              </a:spcAft>
            </a:pPr>
            <a:r>
              <a:rPr lang="en-US" altLang="en-US" sz="1800">
                <a:solidFill>
                  <a:schemeClr val="bg1">
                    <a:lumMod val="85000"/>
                  </a:schemeClr>
                </a:solidFill>
              </a:rPr>
              <a:t>MEJORA DE LA RECOLECCIÓN</a:t>
            </a:r>
          </a:p>
          <a:p>
            <a:pPr>
              <a:lnSpc>
                <a:spcPct val="110000"/>
              </a:lnSpc>
              <a:spcAft>
                <a:spcPts val="1200"/>
              </a:spcAft>
            </a:pPr>
            <a:r>
              <a:rPr lang="es-MX" altLang="en-US" sz="4400" b="1">
                <a:solidFill>
                  <a:schemeClr val="bg1"/>
                </a:solidFill>
              </a:rPr>
              <a:t>Optimización de procesos para la recolección de datos</a:t>
            </a:r>
          </a:p>
          <a:p>
            <a:pPr>
              <a:lnSpc>
                <a:spcPct val="110000"/>
              </a:lnSpc>
              <a:spcAft>
                <a:spcPts val="1200"/>
              </a:spcAft>
            </a:pPr>
            <a:endParaRPr lang="es-MX" altLang="en-US">
              <a:solidFill>
                <a:schemeClr val="bg1"/>
              </a:solidFill>
            </a:endParaRPr>
          </a:p>
          <a:p>
            <a:pPr>
              <a:lnSpc>
                <a:spcPct val="110000"/>
              </a:lnSpc>
              <a:spcAft>
                <a:spcPts val="1200"/>
              </a:spcAft>
            </a:pPr>
            <a:endParaRPr lang="en-US" altLang="en-US">
              <a:solidFill>
                <a:schemeClr val="bg1"/>
              </a:solidFill>
            </a:endParaRPr>
          </a:p>
        </p:txBody>
      </p:sp>
    </p:spTree>
    <p:extLst>
      <p:ext uri="{BB962C8B-B14F-4D97-AF65-F5344CB8AC3E}">
        <p14:creationId xmlns:p14="http://schemas.microsoft.com/office/powerpoint/2010/main" val="503534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Pasos para la recolección de datos</a:t>
            </a:r>
            <a:br>
              <a:rPr lang="es-MX"/>
            </a:br>
            <a:endParaRPr lang="es-AR"/>
          </a:p>
        </p:txBody>
      </p:sp>
      <p:sp>
        <p:nvSpPr>
          <p:cNvPr id="25" name="TextBox 24">
            <a:extLst>
              <a:ext uri="{FF2B5EF4-FFF2-40B4-BE49-F238E27FC236}">
                <a16:creationId xmlns:a16="http://schemas.microsoft.com/office/drawing/2014/main" id="{BEF22F86-7E8A-7C5B-59F1-721856CA8F09}"/>
              </a:ext>
            </a:extLst>
          </p:cNvPr>
          <p:cNvSpPr txBox="1"/>
          <p:nvPr/>
        </p:nvSpPr>
        <p:spPr>
          <a:xfrm>
            <a:off x="622883" y="1094250"/>
            <a:ext cx="11373374" cy="461665"/>
          </a:xfrm>
          <a:prstGeom prst="rect">
            <a:avLst/>
          </a:prstGeom>
          <a:noFill/>
        </p:spPr>
        <p:txBody>
          <a:bodyPr wrap="square">
            <a:spAutoFit/>
          </a:bodyPr>
          <a:lstStyle/>
          <a:p>
            <a:r>
              <a:rPr lang="es-MX" sz="1200">
                <a:solidFill>
                  <a:schemeClr val="bg1"/>
                </a:solidFill>
              </a:rPr>
              <a:t>La optimización de la recolección de datos en la agricultura es esencial para maximizar la eficiencia, la precisión y la utilidad de los datos recolectados.</a:t>
            </a:r>
          </a:p>
          <a:p>
            <a:r>
              <a:rPr lang="es-MX" sz="1200">
                <a:solidFill>
                  <a:schemeClr val="bg1"/>
                </a:solidFill>
              </a:rPr>
              <a:t>Implementar tecnologías automatizadas a los sistemas actuales puede transformar un proceso establecido, haciéndolo más eficiente y productivo.</a:t>
            </a:r>
          </a:p>
        </p:txBody>
      </p:sp>
      <p:sp>
        <p:nvSpPr>
          <p:cNvPr id="26" name="Title 1">
            <a:extLst>
              <a:ext uri="{FF2B5EF4-FFF2-40B4-BE49-F238E27FC236}">
                <a16:creationId xmlns:a16="http://schemas.microsoft.com/office/drawing/2014/main" id="{B14E79DE-F1EC-F812-7526-6E15DB9C66F4}"/>
              </a:ext>
            </a:extLst>
          </p:cNvPr>
          <p:cNvSpPr txBox="1">
            <a:spLocks/>
          </p:cNvSpPr>
          <p:nvPr/>
        </p:nvSpPr>
        <p:spPr bwMode="gray">
          <a:xfrm>
            <a:off x="622883" y="2253584"/>
            <a:ext cx="3479770" cy="163910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n-GB" sz="1200" b="1" err="1">
                <a:solidFill>
                  <a:schemeClr val="bg1"/>
                </a:solidFill>
                <a:latin typeface="+mn-lt"/>
                <a:ea typeface="Open Sans" panose="020B0606030504020204" pitchFamily="34" charset="0"/>
                <a:cs typeface="Open Sans" panose="020B0606030504020204" pitchFamily="34" charset="0"/>
              </a:rPr>
              <a:t>Proceso</a:t>
            </a:r>
            <a:r>
              <a:rPr lang="en-GB" sz="1200" b="1">
                <a:solidFill>
                  <a:schemeClr val="bg1"/>
                </a:solidFill>
                <a:latin typeface="+mn-lt"/>
                <a:ea typeface="Open Sans" panose="020B0606030504020204" pitchFamily="34" charset="0"/>
                <a:cs typeface="Open Sans" panose="020B0606030504020204" pitchFamily="34" charset="0"/>
              </a:rPr>
              <a:t> Actual :</a:t>
            </a:r>
          </a:p>
          <a:p>
            <a:pPr lvl="0" algn="ctr">
              <a:lnSpc>
                <a:spcPct val="106000"/>
              </a:lnSpc>
              <a:defRPr/>
            </a:pPr>
            <a:endParaRPr lang="es-MX" sz="1100" b="1">
              <a:solidFill>
                <a:schemeClr val="bg1"/>
              </a:solidFill>
              <a:latin typeface="+mn-lt"/>
              <a:ea typeface="Open Sans" panose="020B0606030504020204" pitchFamily="34" charset="0"/>
              <a:cs typeface="Open Sans" panose="020B0606030504020204" pitchFamily="34" charset="0"/>
            </a:endParaRPr>
          </a:p>
          <a:p>
            <a:pPr marL="171450" lvl="0" indent="-171450">
              <a:lnSpc>
                <a:spcPct val="106000"/>
              </a:lnSpc>
              <a:buFont typeface="Arial" panose="020B0604020202020204" pitchFamily="34" charset="0"/>
              <a:buChar char="•"/>
              <a:defRPr/>
            </a:pPr>
            <a:r>
              <a:rPr lang="es-MX" sz="1100">
                <a:solidFill>
                  <a:schemeClr val="bg1"/>
                </a:solidFill>
                <a:latin typeface="+mn-lt"/>
                <a:ea typeface="Open Sans" panose="020B0606030504020204" pitchFamily="34" charset="0"/>
                <a:cs typeface="Open Sans" panose="020B0606030504020204" pitchFamily="34" charset="0"/>
              </a:rPr>
              <a:t>Se comienza analizando el método actual de recolección de datos (Manual, Sensores)</a:t>
            </a:r>
          </a:p>
          <a:p>
            <a:pPr marL="171450" lvl="0" indent="-171450">
              <a:lnSpc>
                <a:spcPct val="106000"/>
              </a:lnSpc>
              <a:buFont typeface="Arial" panose="020B0604020202020204" pitchFamily="34" charset="0"/>
              <a:buChar char="•"/>
              <a:defRPr/>
            </a:pPr>
            <a:r>
              <a:rPr lang="es-MX" sz="1100">
                <a:solidFill>
                  <a:schemeClr val="bg1"/>
                </a:solidFill>
                <a:latin typeface="+mn-lt"/>
                <a:ea typeface="Open Sans" panose="020B0606030504020204" pitchFamily="34" charset="0"/>
                <a:cs typeface="Open Sans" panose="020B0606030504020204" pitchFamily="34" charset="0"/>
              </a:rPr>
              <a:t>Esta evaluación ayuda a identificar puntos débiles, áreas de mejora, y determinar qué aspectos del proceso necesitan ser automatizados (precisión, rapidez, integración de datos)</a:t>
            </a:r>
          </a:p>
          <a:p>
            <a:pPr lvl="0" algn="ctr">
              <a:lnSpc>
                <a:spcPct val="106000"/>
              </a:lnSpc>
              <a:defRPr/>
            </a:pPr>
            <a:endParaRPr kumimoji="0" lang="en-GB" sz="1200" b="1"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29" name="Down Arrow 167">
            <a:extLst>
              <a:ext uri="{FF2B5EF4-FFF2-40B4-BE49-F238E27FC236}">
                <a16:creationId xmlns:a16="http://schemas.microsoft.com/office/drawing/2014/main" id="{7E7B87E8-E3B9-F993-F56A-CBEC82B1077F}"/>
              </a:ext>
            </a:extLst>
          </p:cNvPr>
          <p:cNvSpPr/>
          <p:nvPr/>
        </p:nvSpPr>
        <p:spPr bwMode="gray">
          <a:xfrm rot="16200000" flipH="1">
            <a:off x="5928130" y="-3743352"/>
            <a:ext cx="479737" cy="11252200"/>
          </a:xfrm>
          <a:prstGeom prst="downArrow">
            <a:avLst/>
          </a:prstGeom>
          <a:gradFill flip="none" rotWithShape="1">
            <a:gsLst>
              <a:gs pos="0">
                <a:schemeClr val="accent1"/>
              </a:gs>
              <a:gs pos="50000">
                <a:schemeClr val="accent2"/>
              </a:gs>
              <a:gs pos="100000">
                <a:schemeClr val="accent4"/>
              </a:gs>
            </a:gsLst>
            <a:lin ang="5400000" scaled="1"/>
            <a:tileRect/>
          </a:gradFill>
          <a:ln w="19050" algn="ctr">
            <a:noFill/>
            <a:miter lim="800000"/>
            <a:headEnd/>
            <a:tailEnd/>
          </a:ln>
        </p:spPr>
        <p:txBody>
          <a:bodyPr wrap="square" lIns="42767" tIns="42767" rIns="42767" bIns="42767" rtlCol="0" anchor="ctr"/>
          <a:lstStyle/>
          <a:p>
            <a:pPr algn="ctr">
              <a:lnSpc>
                <a:spcPct val="106000"/>
              </a:lnSpc>
              <a:buFont typeface="Wingdings 2" pitchFamily="18" charset="2"/>
              <a:buNone/>
            </a:pPr>
            <a:endParaRPr lang="en-GB" sz="1000" b="1">
              <a:solidFill>
                <a:schemeClr val="bg1"/>
              </a:solidFill>
            </a:endParaRPr>
          </a:p>
        </p:txBody>
      </p:sp>
      <p:sp>
        <p:nvSpPr>
          <p:cNvPr id="30" name="TextBox 29">
            <a:extLst>
              <a:ext uri="{FF2B5EF4-FFF2-40B4-BE49-F238E27FC236}">
                <a16:creationId xmlns:a16="http://schemas.microsoft.com/office/drawing/2014/main" id="{19850957-7A60-7A08-4A1D-CB578D56D206}"/>
              </a:ext>
            </a:extLst>
          </p:cNvPr>
          <p:cNvSpPr txBox="1"/>
          <p:nvPr/>
        </p:nvSpPr>
        <p:spPr>
          <a:xfrm>
            <a:off x="7978791" y="1792151"/>
            <a:ext cx="2909354" cy="184666"/>
          </a:xfrm>
          <a:prstGeom prst="rect">
            <a:avLst/>
          </a:prstGeom>
          <a:noFill/>
        </p:spPr>
        <p:txBody>
          <a:bodyPr wrap="square" lIns="0" tIns="0" rIns="0" bIns="0" rtlCol="0">
            <a:spAutoFit/>
          </a:bodyPr>
          <a:lstStyle/>
          <a:p>
            <a:pPr algn="ctr">
              <a:spcAft>
                <a:spcPts val="481"/>
              </a:spcAft>
              <a:buSzPct val="100000"/>
            </a:pPr>
            <a:r>
              <a:rPr lang="es-MX" sz="1200" b="1">
                <a:solidFill>
                  <a:schemeClr val="bg1"/>
                </a:solidFill>
                <a:ea typeface="Open Sans" panose="020B0604020202020204" charset="0"/>
                <a:cs typeface="Open Sans" panose="020B0604020202020204" charset="0"/>
              </a:rPr>
              <a:t>IMPULSANDO EL VALOR DEL NEGOCIO</a:t>
            </a:r>
            <a:endParaRPr lang="en-GB" sz="1200" b="1">
              <a:solidFill>
                <a:schemeClr val="bg1"/>
              </a:solidFill>
              <a:ea typeface="Open Sans" panose="020B0604020202020204" charset="0"/>
              <a:cs typeface="Open Sans" panose="020B0604020202020204" charset="0"/>
            </a:endParaRPr>
          </a:p>
        </p:txBody>
      </p:sp>
      <p:sp>
        <p:nvSpPr>
          <p:cNvPr id="31" name="TextBox 30">
            <a:extLst>
              <a:ext uri="{FF2B5EF4-FFF2-40B4-BE49-F238E27FC236}">
                <a16:creationId xmlns:a16="http://schemas.microsoft.com/office/drawing/2014/main" id="{14AD0F7F-6603-5D42-3DCE-F7BB60A26943}"/>
              </a:ext>
            </a:extLst>
          </p:cNvPr>
          <p:cNvSpPr txBox="1"/>
          <p:nvPr/>
        </p:nvSpPr>
        <p:spPr>
          <a:xfrm>
            <a:off x="4228196" y="1792151"/>
            <a:ext cx="3594124" cy="184666"/>
          </a:xfrm>
          <a:prstGeom prst="rect">
            <a:avLst/>
          </a:prstGeom>
          <a:noFill/>
        </p:spPr>
        <p:txBody>
          <a:bodyPr wrap="square" lIns="0" tIns="0" rIns="0" bIns="0" rtlCol="0">
            <a:spAutoFit/>
          </a:bodyPr>
          <a:lstStyle/>
          <a:p>
            <a:pPr algn="ctr">
              <a:spcAft>
                <a:spcPts val="481"/>
              </a:spcAft>
              <a:buSzPct val="100000"/>
            </a:pPr>
            <a:r>
              <a:rPr lang="es-MX" sz="1200" b="1">
                <a:solidFill>
                  <a:schemeClr val="bg1"/>
                </a:solidFill>
                <a:ea typeface="Open Sans" panose="020B0604020202020204" charset="0"/>
                <a:cs typeface="Open Sans" panose="020B0604020202020204" charset="0"/>
              </a:rPr>
              <a:t>MEJORAR LO QUE ESTÁ EN SU LUGAR</a:t>
            </a:r>
            <a:endParaRPr lang="en-GB" sz="1200" b="1">
              <a:solidFill>
                <a:schemeClr val="bg1"/>
              </a:solidFill>
              <a:ea typeface="Open Sans" panose="020B0604020202020204" charset="0"/>
              <a:cs typeface="Open Sans" panose="020B0604020202020204" charset="0"/>
            </a:endParaRPr>
          </a:p>
        </p:txBody>
      </p:sp>
      <p:sp>
        <p:nvSpPr>
          <p:cNvPr id="32" name="TextBox 31">
            <a:extLst>
              <a:ext uri="{FF2B5EF4-FFF2-40B4-BE49-F238E27FC236}">
                <a16:creationId xmlns:a16="http://schemas.microsoft.com/office/drawing/2014/main" id="{4AFB0D40-DFB9-3891-58F4-5E546B17E892}"/>
              </a:ext>
            </a:extLst>
          </p:cNvPr>
          <p:cNvSpPr txBox="1"/>
          <p:nvPr/>
        </p:nvSpPr>
        <p:spPr>
          <a:xfrm>
            <a:off x="512840" y="1792151"/>
            <a:ext cx="3941448" cy="184666"/>
          </a:xfrm>
          <a:prstGeom prst="rect">
            <a:avLst/>
          </a:prstGeom>
          <a:noFill/>
        </p:spPr>
        <p:txBody>
          <a:bodyPr wrap="square" lIns="0" tIns="0" rIns="0" bIns="0" rtlCol="0">
            <a:spAutoFit/>
          </a:bodyPr>
          <a:lstStyle/>
          <a:p>
            <a:pPr algn="ctr">
              <a:spcAft>
                <a:spcPts val="481"/>
              </a:spcAft>
              <a:buSzPct val="100000"/>
            </a:pPr>
            <a:r>
              <a:rPr lang="en-GB" sz="1200" b="1">
                <a:solidFill>
                  <a:schemeClr val="bg1"/>
                </a:solidFill>
                <a:ea typeface="Open Sans" panose="020B0604020202020204" charset="0"/>
                <a:cs typeface="Open Sans" panose="020B0604020202020204" charset="0"/>
              </a:rPr>
              <a:t>EVALUACION INICIAL</a:t>
            </a:r>
          </a:p>
        </p:txBody>
      </p:sp>
      <p:sp>
        <p:nvSpPr>
          <p:cNvPr id="33" name="Title 1">
            <a:extLst>
              <a:ext uri="{FF2B5EF4-FFF2-40B4-BE49-F238E27FC236}">
                <a16:creationId xmlns:a16="http://schemas.microsoft.com/office/drawing/2014/main" id="{6A0F5809-093A-D832-408E-47FEBB1B4371}"/>
              </a:ext>
            </a:extLst>
          </p:cNvPr>
          <p:cNvSpPr txBox="1">
            <a:spLocks/>
          </p:cNvSpPr>
          <p:nvPr/>
        </p:nvSpPr>
        <p:spPr bwMode="gray">
          <a:xfrm>
            <a:off x="1203879" y="5391297"/>
            <a:ext cx="3068804" cy="579005"/>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s-MX" sz="1200">
                <a:solidFill>
                  <a:schemeClr val="bg1"/>
                </a:solidFill>
                <a:latin typeface="+mn-lt"/>
                <a:ea typeface="Open Sans" panose="020B0606030504020204" pitchFamily="34" charset="0"/>
                <a:cs typeface="Open Sans" panose="020B0606030504020204" pitchFamily="34" charset="0"/>
              </a:rPr>
              <a:t>Realizar una auditoría de los métodos actuales de recolección de datos con el fin de unificarlos</a:t>
            </a:r>
            <a:endParaRPr kumimoji="0" lang="en-GB" sz="120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34" name="Title 1">
            <a:extLst>
              <a:ext uri="{FF2B5EF4-FFF2-40B4-BE49-F238E27FC236}">
                <a16:creationId xmlns:a16="http://schemas.microsoft.com/office/drawing/2014/main" id="{586277F0-C193-C569-BD66-E7126529AFFF}"/>
              </a:ext>
            </a:extLst>
          </p:cNvPr>
          <p:cNvSpPr txBox="1">
            <a:spLocks/>
          </p:cNvSpPr>
          <p:nvPr/>
        </p:nvSpPr>
        <p:spPr bwMode="gray">
          <a:xfrm>
            <a:off x="4555595" y="5391297"/>
            <a:ext cx="3181794" cy="774764"/>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s-MX" sz="1200">
                <a:solidFill>
                  <a:schemeClr val="bg1"/>
                </a:solidFill>
                <a:latin typeface="+mn-lt"/>
                <a:ea typeface="Open Sans" panose="020B0606030504020204" pitchFamily="34" charset="0"/>
                <a:cs typeface="Open Sans" panose="020B0606030504020204" pitchFamily="34" charset="0"/>
              </a:rPr>
              <a:t>Utilizar sensores y dispositivos </a:t>
            </a:r>
            <a:r>
              <a:rPr lang="es-MX" sz="1200" err="1">
                <a:solidFill>
                  <a:schemeClr val="bg1"/>
                </a:solidFill>
                <a:latin typeface="+mn-lt"/>
                <a:ea typeface="Open Sans" panose="020B0606030504020204" pitchFamily="34" charset="0"/>
                <a:cs typeface="Open Sans" panose="020B0606030504020204" pitchFamily="34" charset="0"/>
              </a:rPr>
              <a:t>IoT</a:t>
            </a:r>
            <a:r>
              <a:rPr lang="es-MX" sz="1200">
                <a:solidFill>
                  <a:schemeClr val="bg1"/>
                </a:solidFill>
                <a:latin typeface="+mn-lt"/>
                <a:ea typeface="Open Sans" panose="020B0606030504020204" pitchFamily="34" charset="0"/>
                <a:cs typeface="Open Sans" panose="020B0606030504020204" pitchFamily="34" charset="0"/>
              </a:rPr>
              <a:t> (Internet de las Cosas) para la </a:t>
            </a:r>
            <a:r>
              <a:rPr lang="es-MX" sz="1200" b="1">
                <a:solidFill>
                  <a:schemeClr val="bg1"/>
                </a:solidFill>
                <a:latin typeface="+mn-lt"/>
                <a:ea typeface="Open Sans" panose="020B0606030504020204" pitchFamily="34" charset="0"/>
                <a:cs typeface="Open Sans" panose="020B0606030504020204" pitchFamily="34" charset="0"/>
              </a:rPr>
              <a:t>recolección automática de datos </a:t>
            </a:r>
            <a:r>
              <a:rPr lang="es-MX" sz="1200">
                <a:solidFill>
                  <a:schemeClr val="bg1"/>
                </a:solidFill>
                <a:latin typeface="+mn-lt"/>
                <a:ea typeface="Open Sans" panose="020B0606030504020204" pitchFamily="34" charset="0"/>
                <a:cs typeface="Open Sans" panose="020B0606030504020204" pitchFamily="34" charset="0"/>
              </a:rPr>
              <a:t>reduciendo la necesidad de intervención manual y humana.</a:t>
            </a:r>
            <a:endParaRPr kumimoji="0" lang="en-GB" sz="120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35" name="Title 1">
            <a:extLst>
              <a:ext uri="{FF2B5EF4-FFF2-40B4-BE49-F238E27FC236}">
                <a16:creationId xmlns:a16="http://schemas.microsoft.com/office/drawing/2014/main" id="{E29A620E-0A69-640D-4739-6198993A2A7F}"/>
              </a:ext>
            </a:extLst>
          </p:cNvPr>
          <p:cNvSpPr txBox="1">
            <a:spLocks/>
          </p:cNvSpPr>
          <p:nvPr/>
        </p:nvSpPr>
        <p:spPr bwMode="gray">
          <a:xfrm>
            <a:off x="8020300" y="5391297"/>
            <a:ext cx="3068804" cy="774764"/>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s-MX" sz="1200">
                <a:solidFill>
                  <a:schemeClr val="bg1"/>
                </a:solidFill>
                <a:latin typeface="+mn-lt"/>
                <a:ea typeface="Open Sans" panose="020B0606030504020204" pitchFamily="34" charset="0"/>
                <a:cs typeface="Open Sans" panose="020B0606030504020204" pitchFamily="34" charset="0"/>
              </a:rPr>
              <a:t>Desarrollar y entrenar modelos IA (</a:t>
            </a:r>
            <a:r>
              <a:rPr lang="es-MX" sz="1200" err="1">
                <a:solidFill>
                  <a:schemeClr val="bg1"/>
                </a:solidFill>
                <a:latin typeface="+mn-lt"/>
                <a:ea typeface="Open Sans" panose="020B0606030504020204" pitchFamily="34" charset="0"/>
                <a:cs typeface="Open Sans" panose="020B0606030504020204" pitchFamily="34" charset="0"/>
              </a:rPr>
              <a:t>bots</a:t>
            </a:r>
            <a:r>
              <a:rPr lang="es-MX" sz="1200">
                <a:solidFill>
                  <a:schemeClr val="bg1"/>
                </a:solidFill>
                <a:latin typeface="+mn-lt"/>
                <a:ea typeface="Open Sans" panose="020B0606030504020204" pitchFamily="34" charset="0"/>
                <a:cs typeface="Open Sans" panose="020B0606030504020204" pitchFamily="34" charset="0"/>
              </a:rPr>
              <a:t>, software ERP automatizado, RPA) con datos históricos y actuales para un modelado mas alineado y funcional en la recolección de datos</a:t>
            </a:r>
            <a:endParaRPr lang="en-GB" sz="1200">
              <a:solidFill>
                <a:schemeClr val="bg1"/>
              </a:solidFill>
              <a:latin typeface="+mn-lt"/>
              <a:ea typeface="Open Sans" panose="020B0606030504020204" pitchFamily="34" charset="0"/>
              <a:cs typeface="Open Sans" panose="020B0606030504020204" pitchFamily="34" charset="0"/>
            </a:endParaRPr>
          </a:p>
        </p:txBody>
      </p:sp>
      <p:cxnSp>
        <p:nvCxnSpPr>
          <p:cNvPr id="36" name="Straight Arrow Connector 35">
            <a:extLst>
              <a:ext uri="{FF2B5EF4-FFF2-40B4-BE49-F238E27FC236}">
                <a16:creationId xmlns:a16="http://schemas.microsoft.com/office/drawing/2014/main" id="{F07CEBA9-B1A5-28B8-FFB9-D906574925A7}"/>
              </a:ext>
            </a:extLst>
          </p:cNvPr>
          <p:cNvCxnSpPr/>
          <p:nvPr/>
        </p:nvCxnSpPr>
        <p:spPr>
          <a:xfrm>
            <a:off x="622883" y="5091958"/>
            <a:ext cx="11252200" cy="0"/>
          </a:xfrm>
          <a:prstGeom prst="straightConnector1">
            <a:avLst/>
          </a:prstGeom>
          <a:ln>
            <a:tailEnd type="none"/>
          </a:ln>
        </p:spPr>
        <p:style>
          <a:lnRef idx="3">
            <a:schemeClr val="accent4"/>
          </a:lnRef>
          <a:fillRef idx="0">
            <a:schemeClr val="accent4"/>
          </a:fillRef>
          <a:effectRef idx="2">
            <a:schemeClr val="accent4"/>
          </a:effectRef>
          <a:fontRef idx="minor">
            <a:schemeClr val="tx1"/>
          </a:fontRef>
        </p:style>
      </p:cxnSp>
      <p:sp>
        <p:nvSpPr>
          <p:cNvPr id="37" name="Oval 36">
            <a:extLst>
              <a:ext uri="{FF2B5EF4-FFF2-40B4-BE49-F238E27FC236}">
                <a16:creationId xmlns:a16="http://schemas.microsoft.com/office/drawing/2014/main" id="{EA8D10E9-DA95-021A-DB72-26D99489EE8F}"/>
              </a:ext>
            </a:extLst>
          </p:cNvPr>
          <p:cNvSpPr/>
          <p:nvPr/>
        </p:nvSpPr>
        <p:spPr bwMode="gray">
          <a:xfrm>
            <a:off x="2666281" y="5009512"/>
            <a:ext cx="144000" cy="144000"/>
          </a:xfrm>
          <a:prstGeom prst="ellipse">
            <a:avLst/>
          </a:prstGeom>
          <a:solidFill>
            <a:schemeClr val="bg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38" name="Oval 37">
            <a:extLst>
              <a:ext uri="{FF2B5EF4-FFF2-40B4-BE49-F238E27FC236}">
                <a16:creationId xmlns:a16="http://schemas.microsoft.com/office/drawing/2014/main" id="{EB001813-AB33-A976-A885-1443DCF9BD90}"/>
              </a:ext>
            </a:extLst>
          </p:cNvPr>
          <p:cNvSpPr/>
          <p:nvPr/>
        </p:nvSpPr>
        <p:spPr bwMode="gray">
          <a:xfrm>
            <a:off x="6073234" y="5008617"/>
            <a:ext cx="144000" cy="144000"/>
          </a:xfrm>
          <a:prstGeom prst="ellipse">
            <a:avLst/>
          </a:prstGeom>
          <a:solidFill>
            <a:schemeClr val="tx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40" name="Oval 39">
            <a:extLst>
              <a:ext uri="{FF2B5EF4-FFF2-40B4-BE49-F238E27FC236}">
                <a16:creationId xmlns:a16="http://schemas.microsoft.com/office/drawing/2014/main" id="{AE67E510-A64D-CBC9-4054-916450A56113}"/>
              </a:ext>
            </a:extLst>
          </p:cNvPr>
          <p:cNvSpPr/>
          <p:nvPr/>
        </p:nvSpPr>
        <p:spPr bwMode="gray">
          <a:xfrm>
            <a:off x="6104983" y="5019958"/>
            <a:ext cx="144000" cy="144000"/>
          </a:xfrm>
          <a:prstGeom prst="ellipse">
            <a:avLst/>
          </a:prstGeom>
          <a:solidFill>
            <a:schemeClr val="bg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41" name="Oval 40">
            <a:extLst>
              <a:ext uri="{FF2B5EF4-FFF2-40B4-BE49-F238E27FC236}">
                <a16:creationId xmlns:a16="http://schemas.microsoft.com/office/drawing/2014/main" id="{25CF5324-C761-39D9-2E3C-8D2B35FDDBEB}"/>
              </a:ext>
            </a:extLst>
          </p:cNvPr>
          <p:cNvSpPr/>
          <p:nvPr/>
        </p:nvSpPr>
        <p:spPr bwMode="gray">
          <a:xfrm>
            <a:off x="9480187" y="5019958"/>
            <a:ext cx="144000" cy="144000"/>
          </a:xfrm>
          <a:prstGeom prst="ellipse">
            <a:avLst/>
          </a:prstGeom>
          <a:solidFill>
            <a:schemeClr val="bg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2" name="Title 1">
            <a:extLst>
              <a:ext uri="{FF2B5EF4-FFF2-40B4-BE49-F238E27FC236}">
                <a16:creationId xmlns:a16="http://schemas.microsoft.com/office/drawing/2014/main" id="{B8219735-B8E3-6DFD-631B-3BF61E56EA5A}"/>
              </a:ext>
            </a:extLst>
          </p:cNvPr>
          <p:cNvSpPr txBox="1">
            <a:spLocks/>
          </p:cNvSpPr>
          <p:nvPr/>
        </p:nvSpPr>
        <p:spPr bwMode="gray">
          <a:xfrm>
            <a:off x="4384815" y="2271889"/>
            <a:ext cx="3479770" cy="2894960"/>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n-GB" sz="1200" b="1" err="1">
                <a:solidFill>
                  <a:schemeClr val="bg1"/>
                </a:solidFill>
                <a:latin typeface="+mn-lt"/>
                <a:ea typeface="Open Sans" panose="020B0606030504020204" pitchFamily="34" charset="0"/>
                <a:cs typeface="Open Sans" panose="020B0606030504020204" pitchFamily="34" charset="0"/>
              </a:rPr>
              <a:t>Implementación</a:t>
            </a:r>
            <a:r>
              <a:rPr lang="en-GB" sz="1200" b="1">
                <a:solidFill>
                  <a:schemeClr val="bg1"/>
                </a:solidFill>
                <a:latin typeface="+mn-lt"/>
                <a:ea typeface="Open Sans" panose="020B0606030504020204" pitchFamily="34" charset="0"/>
                <a:cs typeface="Open Sans" panose="020B0606030504020204" pitchFamily="34" charset="0"/>
              </a:rPr>
              <a:t> de </a:t>
            </a:r>
            <a:r>
              <a:rPr lang="en-GB" sz="1200" b="1" err="1">
                <a:solidFill>
                  <a:schemeClr val="bg1"/>
                </a:solidFill>
                <a:latin typeface="+mn-lt"/>
                <a:ea typeface="Open Sans" panose="020B0606030504020204" pitchFamily="34" charset="0"/>
                <a:cs typeface="Open Sans" panose="020B0606030504020204" pitchFamily="34" charset="0"/>
              </a:rPr>
              <a:t>Tecnologías</a:t>
            </a:r>
            <a:r>
              <a:rPr lang="en-GB" sz="1200" b="1">
                <a:solidFill>
                  <a:schemeClr val="bg1"/>
                </a:solidFill>
                <a:latin typeface="+mn-lt"/>
                <a:ea typeface="Open Sans" panose="020B0606030504020204" pitchFamily="34" charset="0"/>
                <a:cs typeface="Open Sans" panose="020B0606030504020204" pitchFamily="34" charset="0"/>
              </a:rPr>
              <a:t> </a:t>
            </a:r>
            <a:r>
              <a:rPr lang="en-GB" sz="1200" b="1" err="1">
                <a:solidFill>
                  <a:schemeClr val="bg1"/>
                </a:solidFill>
                <a:latin typeface="+mn-lt"/>
                <a:ea typeface="Open Sans" panose="020B0606030504020204" pitchFamily="34" charset="0"/>
                <a:cs typeface="Open Sans" panose="020B0606030504020204" pitchFamily="34" charset="0"/>
              </a:rPr>
              <a:t>Adecuadas</a:t>
            </a:r>
            <a:r>
              <a:rPr lang="en-GB" sz="1200" b="1">
                <a:solidFill>
                  <a:schemeClr val="bg1"/>
                </a:solidFill>
                <a:latin typeface="+mn-lt"/>
                <a:ea typeface="Open Sans" panose="020B0606030504020204" pitchFamily="34" charset="0"/>
                <a:cs typeface="Open Sans" panose="020B0606030504020204" pitchFamily="34" charset="0"/>
              </a:rPr>
              <a:t> :</a:t>
            </a:r>
          </a:p>
          <a:p>
            <a:pPr>
              <a:lnSpc>
                <a:spcPct val="106000"/>
              </a:lnSpc>
              <a:defRPr/>
            </a:pPr>
            <a:endParaRPr lang="es-MX" sz="1100">
              <a:solidFill>
                <a:schemeClr val="bg1"/>
              </a:solidFill>
              <a:latin typeface="+mn-lt"/>
              <a:ea typeface="Open Sans" panose="020B0606030504020204" pitchFamily="34" charset="0"/>
              <a:cs typeface="Open Sans" panose="020B0606030504020204" pitchFamily="34" charset="0"/>
            </a:endParaRPr>
          </a:p>
          <a:p>
            <a:pPr marL="171450" indent="-171450">
              <a:lnSpc>
                <a:spcPct val="106000"/>
              </a:lnSpc>
              <a:buFont typeface="Arial" panose="020B0604020202020204" pitchFamily="34" charset="0"/>
              <a:buChar char="•"/>
              <a:defRPr/>
            </a:pPr>
            <a:r>
              <a:rPr lang="es-MX" sz="1100">
                <a:solidFill>
                  <a:schemeClr val="bg1"/>
                </a:solidFill>
                <a:latin typeface="+mn-lt"/>
                <a:ea typeface="Open Sans" panose="020B0606030504020204" pitchFamily="34" charset="0"/>
                <a:cs typeface="Open Sans" panose="020B0606030504020204" pitchFamily="34" charset="0"/>
              </a:rPr>
              <a:t>Selección de equipos: Apoyándonos en la evaluación inicial se seleccionan los equipos a usar para la implementación. Es clave determinar el tipo de dato/métrica a medir o optimizar para hacer una selección correcta del equipo.</a:t>
            </a:r>
          </a:p>
          <a:p>
            <a:pPr marL="171450" indent="-171450">
              <a:lnSpc>
                <a:spcPct val="106000"/>
              </a:lnSpc>
              <a:buFont typeface="Arial" panose="020B0604020202020204" pitchFamily="34" charset="0"/>
              <a:buChar char="•"/>
              <a:defRPr/>
            </a:pPr>
            <a:r>
              <a:rPr lang="es-MX" sz="1100">
                <a:solidFill>
                  <a:schemeClr val="bg1"/>
                </a:solidFill>
                <a:latin typeface="+mn-lt"/>
                <a:ea typeface="Open Sans" panose="020B0606030504020204" pitchFamily="34" charset="0"/>
                <a:cs typeface="Open Sans" panose="020B0606030504020204" pitchFamily="34" charset="0"/>
              </a:rPr>
              <a:t>Instalación: Colocar los equipos en ubicaciones estratégicas del campo para obtener datos representativos (Suelo, Aire, Agua o Animal)</a:t>
            </a:r>
          </a:p>
          <a:p>
            <a:pPr marL="171450" indent="-171450">
              <a:lnSpc>
                <a:spcPct val="106000"/>
              </a:lnSpc>
              <a:buFont typeface="Arial" panose="020B0604020202020204" pitchFamily="34" charset="0"/>
              <a:buChar char="•"/>
              <a:defRPr/>
            </a:pPr>
            <a:r>
              <a:rPr lang="es-MX" sz="1100">
                <a:solidFill>
                  <a:schemeClr val="bg1"/>
                </a:solidFill>
                <a:latin typeface="+mn-lt"/>
                <a:ea typeface="Open Sans" panose="020B0606030504020204" pitchFamily="34" charset="0"/>
                <a:cs typeface="Open Sans" panose="020B0606030504020204" pitchFamily="34" charset="0"/>
              </a:rPr>
              <a:t>Monitoreo y mantenimiento: Configurar sistemas de monitoreo para recibir datos en tiempo real y establecer un plan de mantenimiento de los sensores para que el flujo de recolección de información no se corte, pudiendo alterar los datos deseados</a:t>
            </a:r>
          </a:p>
          <a:p>
            <a:pPr marL="171450" lvl="0" indent="-171450" algn="ctr">
              <a:lnSpc>
                <a:spcPct val="106000"/>
              </a:lnSpc>
              <a:buFont typeface="Arial" panose="020B0604020202020204" pitchFamily="34" charset="0"/>
              <a:buChar char="•"/>
              <a:defRPr/>
            </a:pPr>
            <a:endParaRPr kumimoji="0" lang="en-GB" sz="1200" b="1"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951525BB-938D-9300-4153-D997661432DA}"/>
              </a:ext>
            </a:extLst>
          </p:cNvPr>
          <p:cNvSpPr txBox="1">
            <a:spLocks/>
          </p:cNvSpPr>
          <p:nvPr/>
        </p:nvSpPr>
        <p:spPr bwMode="gray">
          <a:xfrm>
            <a:off x="7960231" y="2194617"/>
            <a:ext cx="3479770" cy="2504147"/>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n-GB" sz="1100" b="1" err="1">
                <a:solidFill>
                  <a:schemeClr val="bg1"/>
                </a:solidFill>
                <a:latin typeface="+mn-lt"/>
                <a:ea typeface="Open Sans" panose="020B0606030504020204" pitchFamily="34" charset="0"/>
                <a:cs typeface="Open Sans" panose="020B0606030504020204" pitchFamily="34" charset="0"/>
              </a:rPr>
              <a:t>Estandarización</a:t>
            </a:r>
            <a:r>
              <a:rPr lang="en-GB" sz="1100" b="1">
                <a:solidFill>
                  <a:schemeClr val="bg1"/>
                </a:solidFill>
                <a:latin typeface="+mn-lt"/>
                <a:ea typeface="Open Sans" panose="020B0606030504020204" pitchFamily="34" charset="0"/>
                <a:cs typeface="Open Sans" panose="020B0606030504020204" pitchFamily="34" charset="0"/>
              </a:rPr>
              <a:t> de </a:t>
            </a:r>
            <a:r>
              <a:rPr lang="en-GB" sz="1100" b="1" err="1">
                <a:solidFill>
                  <a:schemeClr val="bg1"/>
                </a:solidFill>
                <a:latin typeface="+mn-lt"/>
                <a:ea typeface="Open Sans" panose="020B0606030504020204" pitchFamily="34" charset="0"/>
                <a:cs typeface="Open Sans" panose="020B0606030504020204" pitchFamily="34" charset="0"/>
              </a:rPr>
              <a:t>Procesos</a:t>
            </a:r>
            <a:endParaRPr kumimoji="0" lang="es-MX" sz="110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a:p>
            <a:pPr lvl="0">
              <a:lnSpc>
                <a:spcPct val="106000"/>
              </a:lnSpc>
              <a:defRPr/>
            </a:pPr>
            <a:endParaRPr lang="es-MX" sz="1100">
              <a:solidFill>
                <a:schemeClr val="bg1"/>
              </a:solidFill>
              <a:latin typeface="+mn-lt"/>
              <a:ea typeface="Open Sans" panose="020B0606030504020204" pitchFamily="34" charset="0"/>
              <a:cs typeface="Open Sans" panose="020B0606030504020204" pitchFamily="34" charset="0"/>
            </a:endParaRPr>
          </a:p>
          <a:p>
            <a:pPr marL="171450" lvl="0" indent="-171450">
              <a:lnSpc>
                <a:spcPct val="106000"/>
              </a:lnSpc>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Definir protocolos específicos para la frecuencia de recolección y los criterios de calidad de los datos. La estandarización asegura que todos los datos recolectados  a través de tecnologías </a:t>
            </a:r>
            <a:r>
              <a:rPr kumimoji="0" lang="es-MX" sz="1100" i="0" u="none" strike="noStrike" kern="1200" cap="none" spc="0" normalizeH="0" baseline="0" noProof="0" err="1">
                <a:ln>
                  <a:noFill/>
                </a:ln>
                <a:solidFill>
                  <a:schemeClr val="bg1"/>
                </a:solidFill>
                <a:effectLst/>
                <a:uLnTx/>
                <a:uFillTx/>
                <a:latin typeface="+mn-lt"/>
                <a:ea typeface="Open Sans" panose="020B0606030504020204" pitchFamily="34" charset="0"/>
                <a:cs typeface="Open Sans" panose="020B0606030504020204" pitchFamily="34" charset="0"/>
              </a:rPr>
              <a:t>IoT</a:t>
            </a:r>
            <a:r>
              <a:rPr kumimoji="0" lang="es-MX" sz="110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 y sensores sean consistentes, precisos y comparables, lo que facilita su análisis y uso efectivo en la toma de decisiones.</a:t>
            </a:r>
          </a:p>
          <a:p>
            <a:pPr marL="171450" lvl="0" indent="-171450">
              <a:lnSpc>
                <a:spcPct val="106000"/>
              </a:lnSpc>
              <a:buFont typeface="Arial" panose="020B0604020202020204" pitchFamily="34" charset="0"/>
              <a:buChar char="•"/>
              <a:defRPr/>
            </a:pPr>
            <a:r>
              <a:rPr lang="es-MX" sz="1100">
                <a:solidFill>
                  <a:schemeClr val="bg1"/>
                </a:solidFill>
                <a:latin typeface="+mn-lt"/>
                <a:ea typeface="Open Sans" panose="020B0606030504020204" pitchFamily="34" charset="0"/>
                <a:cs typeface="Open Sans" panose="020B0606030504020204" pitchFamily="34" charset="0"/>
              </a:rPr>
              <a:t>Bases de datos robustas y optimizadas a través de IA (</a:t>
            </a:r>
            <a:r>
              <a:rPr lang="es-MX" sz="1100" err="1">
                <a:solidFill>
                  <a:schemeClr val="bg1"/>
                </a:solidFill>
                <a:latin typeface="+mn-lt"/>
                <a:ea typeface="Open Sans" panose="020B0606030504020204" pitchFamily="34" charset="0"/>
                <a:cs typeface="Open Sans" panose="020B0606030504020204" pitchFamily="34" charset="0"/>
              </a:rPr>
              <a:t>bots</a:t>
            </a:r>
            <a:r>
              <a:rPr lang="es-MX" sz="1100">
                <a:solidFill>
                  <a:schemeClr val="bg1"/>
                </a:solidFill>
                <a:latin typeface="+mn-lt"/>
                <a:ea typeface="Open Sans" panose="020B0606030504020204" pitchFamily="34" charset="0"/>
                <a:cs typeface="Open Sans" panose="020B0606030504020204" pitchFamily="34" charset="0"/>
              </a:rPr>
              <a:t>) ayudan a que la migración y gestión de datos sea escalabre, segura y sin margen de error.</a:t>
            </a:r>
          </a:p>
          <a:p>
            <a:pPr marL="171450" lvl="0" indent="-171450">
              <a:lnSpc>
                <a:spcPct val="106000"/>
              </a:lnSpc>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Adoptar software especializado para integrar datos de diversas fuentes unificándolas con disponibilidad en tiempo real</a:t>
            </a:r>
          </a:p>
        </p:txBody>
      </p:sp>
    </p:spTree>
    <p:extLst>
      <p:ext uri="{BB962C8B-B14F-4D97-AF65-F5344CB8AC3E}">
        <p14:creationId xmlns:p14="http://schemas.microsoft.com/office/powerpoint/2010/main" val="4161446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Industria 4.0 - Principales Tendencias del Mercado Agro</a:t>
            </a:r>
            <a:br>
              <a:rPr lang="es-MX"/>
            </a:br>
            <a:r>
              <a:rPr lang="es-MX"/>
              <a:t>Nubes Digitales y </a:t>
            </a:r>
            <a:r>
              <a:rPr lang="es-MX" err="1"/>
              <a:t>Analitica</a:t>
            </a:r>
            <a:endParaRPr lang="es-AR"/>
          </a:p>
        </p:txBody>
      </p:sp>
      <p:sp>
        <p:nvSpPr>
          <p:cNvPr id="2" name="Text Placeholder 3">
            <a:extLst>
              <a:ext uri="{FF2B5EF4-FFF2-40B4-BE49-F238E27FC236}">
                <a16:creationId xmlns:a16="http://schemas.microsoft.com/office/drawing/2014/main" id="{9CBC6C3D-CD28-8A18-0245-F8BE91C7E675}"/>
              </a:ext>
            </a:extLst>
          </p:cNvPr>
          <p:cNvSpPr txBox="1">
            <a:spLocks/>
          </p:cNvSpPr>
          <p:nvPr/>
        </p:nvSpPr>
        <p:spPr>
          <a:xfrm>
            <a:off x="566738" y="1258619"/>
            <a:ext cx="6738188" cy="4932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200" b="1">
                <a:solidFill>
                  <a:schemeClr val="bg1"/>
                </a:solidFill>
              </a:rPr>
              <a:t>Agricultura de Precisión: </a:t>
            </a:r>
            <a:r>
              <a:rPr lang="es-MX" sz="1200">
                <a:solidFill>
                  <a:schemeClr val="bg1"/>
                </a:solidFill>
              </a:rPr>
              <a:t>Con Implementación de </a:t>
            </a:r>
            <a:r>
              <a:rPr lang="es-MX" sz="1200" b="1">
                <a:solidFill>
                  <a:schemeClr val="bg1"/>
                </a:solidFill>
              </a:rPr>
              <a:t>GPS</a:t>
            </a:r>
            <a:r>
              <a:rPr lang="es-MX" sz="1200">
                <a:solidFill>
                  <a:schemeClr val="bg1"/>
                </a:solidFill>
              </a:rPr>
              <a:t>  y </a:t>
            </a:r>
            <a:r>
              <a:rPr lang="es-MX" sz="1200" b="1">
                <a:solidFill>
                  <a:schemeClr val="bg1"/>
                </a:solidFill>
              </a:rPr>
              <a:t>sensores de suelo </a:t>
            </a:r>
            <a:r>
              <a:rPr lang="es-MX" sz="1200">
                <a:solidFill>
                  <a:schemeClr val="bg1"/>
                </a:solidFill>
              </a:rPr>
              <a:t>para la recolección de datos precisos y específicos del campo se puede tener precisión geográfica a la hora de la recolección de datos, útil para cultivos grandes y remotos.</a:t>
            </a:r>
            <a:endParaRPr lang="es-MX" sz="1200" b="1">
              <a:solidFill>
                <a:schemeClr val="bg1"/>
              </a:solidFill>
            </a:endParaRPr>
          </a:p>
          <a:p>
            <a:endParaRPr lang="es-MX" sz="1200" b="1">
              <a:solidFill>
                <a:schemeClr val="bg1"/>
              </a:solidFill>
            </a:endParaRPr>
          </a:p>
          <a:p>
            <a:r>
              <a:rPr lang="es-MX" sz="1200" b="1">
                <a:solidFill>
                  <a:schemeClr val="bg1"/>
                </a:solidFill>
              </a:rPr>
              <a:t>Nubes Digitales: </a:t>
            </a:r>
            <a:r>
              <a:rPr lang="es-MX" sz="1200">
                <a:solidFill>
                  <a:schemeClr val="bg1"/>
                </a:solidFill>
              </a:rPr>
              <a:t>Con la ayuda de la </a:t>
            </a:r>
            <a:r>
              <a:rPr lang="es-MX" sz="1200" b="1">
                <a:solidFill>
                  <a:schemeClr val="bg1"/>
                </a:solidFill>
              </a:rPr>
              <a:t>nube</a:t>
            </a:r>
            <a:r>
              <a:rPr lang="es-MX" sz="1200">
                <a:solidFill>
                  <a:schemeClr val="bg1"/>
                </a:solidFill>
              </a:rPr>
              <a:t> y </a:t>
            </a:r>
            <a:r>
              <a:rPr lang="es-MX" sz="1200" b="1" err="1">
                <a:solidFill>
                  <a:schemeClr val="bg1"/>
                </a:solidFill>
              </a:rPr>
              <a:t>IoT</a:t>
            </a:r>
            <a:r>
              <a:rPr lang="es-MX" sz="1200">
                <a:solidFill>
                  <a:schemeClr val="bg1"/>
                </a:solidFill>
              </a:rPr>
              <a:t>, se  puede obtener el beneficio de compartir información importante y crítica en tiempo real.</a:t>
            </a:r>
          </a:p>
          <a:p>
            <a:pPr marL="457200" lvl="1" indent="0">
              <a:buNone/>
            </a:pPr>
            <a:r>
              <a:rPr lang="es-MX" sz="1200" b="1">
                <a:solidFill>
                  <a:schemeClr val="bg1"/>
                </a:solidFill>
                <a:cs typeface="Arial" panose="020B0604020202020204" pitchFamily="34" charset="0"/>
              </a:rPr>
              <a:t>Sus principales usos incluyen:</a:t>
            </a:r>
          </a:p>
          <a:p>
            <a:pPr marL="628650" lvl="1" indent="-171450">
              <a:buSzPct val="125000"/>
            </a:pPr>
            <a:r>
              <a:rPr lang="es-MX" sz="1200">
                <a:solidFill>
                  <a:schemeClr val="bg1"/>
                </a:solidFill>
                <a:cs typeface="Arial" panose="020B0604020202020204" pitchFamily="34" charset="0"/>
              </a:rPr>
              <a:t>Acceder a la información en tiempo real de la producción diaria</a:t>
            </a:r>
          </a:p>
          <a:p>
            <a:pPr marL="628650" lvl="1" indent="-171450">
              <a:buSzPct val="125000"/>
            </a:pPr>
            <a:r>
              <a:rPr lang="es-MX" sz="1200">
                <a:solidFill>
                  <a:schemeClr val="bg1"/>
                </a:solidFill>
                <a:cs typeface="Arial" panose="020B0604020202020204" pitchFamily="34" charset="0"/>
              </a:rPr>
              <a:t>Enviar información y conocer los estatus de las máquinas de la cadena productiva</a:t>
            </a:r>
          </a:p>
          <a:p>
            <a:pPr marL="628650" lvl="1" indent="-171450">
              <a:buSzPct val="125000"/>
            </a:pPr>
            <a:r>
              <a:rPr lang="es-MX" sz="1200">
                <a:solidFill>
                  <a:schemeClr val="bg1"/>
                </a:solidFill>
                <a:cs typeface="Arial" panose="020B0604020202020204" pitchFamily="34" charset="0"/>
              </a:rPr>
              <a:t>Monitorear la condición y diagnóstico de maquinaria o procesos (rendimiento)</a:t>
            </a:r>
          </a:p>
          <a:p>
            <a:pPr marL="628650" lvl="1" indent="-171450">
              <a:buSzPct val="125000"/>
            </a:pPr>
            <a:r>
              <a:rPr lang="es-MX" altLang="es-MX" sz="1200">
                <a:solidFill>
                  <a:schemeClr val="bg1"/>
                </a:solidFill>
                <a:cs typeface="Arial" panose="020B0604020202020204" pitchFamily="34" charset="0"/>
              </a:rPr>
              <a:t>Reducir la carga de la red y los costos de conectividad entre los sectores productivos</a:t>
            </a:r>
          </a:p>
          <a:p>
            <a:pPr lvl="1">
              <a:buSzPct val="125000"/>
            </a:pPr>
            <a:endParaRPr lang="es-MX" altLang="es-MX" sz="1200">
              <a:solidFill>
                <a:schemeClr val="bg1"/>
              </a:solidFill>
              <a:cs typeface="Arial" panose="020B0604020202020204" pitchFamily="34" charset="0"/>
            </a:endParaRPr>
          </a:p>
          <a:p>
            <a:pPr algn="just">
              <a:buSzPct val="125000"/>
            </a:pPr>
            <a:r>
              <a:rPr lang="es-MX" sz="1200" b="1">
                <a:solidFill>
                  <a:schemeClr val="bg1"/>
                </a:solidFill>
                <a:cs typeface="Arial" panose="020B0604020202020204" pitchFamily="34" charset="0"/>
              </a:rPr>
              <a:t>Analítica Predictiva: </a:t>
            </a:r>
            <a:r>
              <a:rPr lang="es-MX" sz="1200">
                <a:solidFill>
                  <a:schemeClr val="bg1"/>
                </a:solidFill>
                <a:cs typeface="Arial" panose="020B0604020202020204" pitchFamily="34" charset="0"/>
              </a:rPr>
              <a:t>Extracción de datos históricos que permiten interpretar comportamientos futuros y estimar resultados en función de una serie de variables. </a:t>
            </a:r>
          </a:p>
          <a:p>
            <a:pPr marL="457200" lvl="1" indent="0">
              <a:buNone/>
            </a:pPr>
            <a:r>
              <a:rPr lang="es-MX" sz="1200" b="1">
                <a:solidFill>
                  <a:schemeClr val="bg1"/>
                </a:solidFill>
                <a:cs typeface="Arial" panose="020B0604020202020204" pitchFamily="34" charset="0"/>
              </a:rPr>
              <a:t>Sus principales usos incluyen:</a:t>
            </a:r>
          </a:p>
          <a:p>
            <a:pPr marL="628650" lvl="1" indent="-171450">
              <a:buSzPct val="125000"/>
            </a:pPr>
            <a:r>
              <a:rPr lang="es-MX" sz="1200">
                <a:solidFill>
                  <a:schemeClr val="bg1"/>
                </a:solidFill>
                <a:cs typeface="Arial" panose="020B0604020202020204" pitchFamily="34" charset="0"/>
              </a:rPr>
              <a:t>Monitorear la condición de maquinaria o procesos en tiempo real</a:t>
            </a:r>
          </a:p>
          <a:p>
            <a:pPr marL="628650" lvl="1" indent="-171450">
              <a:buSzPct val="125000"/>
            </a:pPr>
            <a:r>
              <a:rPr lang="es-MX" sz="1200">
                <a:solidFill>
                  <a:schemeClr val="bg1"/>
                </a:solidFill>
                <a:cs typeface="Arial" panose="020B0604020202020204" pitchFamily="34" charset="0"/>
              </a:rPr>
              <a:t>Predecir futuras fallas en la maquinaria para evitar perdidas</a:t>
            </a:r>
          </a:p>
          <a:p>
            <a:pPr marL="628650" lvl="1" indent="-171450">
              <a:buSzPct val="125000"/>
            </a:pPr>
            <a:r>
              <a:rPr lang="es-MX" sz="1200">
                <a:solidFill>
                  <a:schemeClr val="bg1"/>
                </a:solidFill>
                <a:cs typeface="Arial" panose="020B0604020202020204" pitchFamily="34" charset="0"/>
              </a:rPr>
              <a:t>Identificar desviaciones de las condiciones óptimas de operación para restructurar de ser necesario.</a:t>
            </a:r>
          </a:p>
          <a:p>
            <a:pPr lvl="1"/>
            <a:endParaRPr lang="es-MX" sz="1000">
              <a:solidFill>
                <a:schemeClr val="bg1"/>
              </a:solidFill>
              <a:cs typeface="Arial" panose="020B0604020202020204" pitchFamily="34" charset="0"/>
            </a:endParaRPr>
          </a:p>
          <a:p>
            <a:pPr marL="628650" lvl="1" indent="-171450" algn="just">
              <a:buSzPct val="125000"/>
            </a:pPr>
            <a:endParaRPr lang="es-MX" sz="1000">
              <a:solidFill>
                <a:schemeClr val="bg1"/>
              </a:solidFill>
              <a:cs typeface="Arial" panose="020B0604020202020204" pitchFamily="34" charset="0"/>
            </a:endParaRPr>
          </a:p>
          <a:p>
            <a:pPr marL="628650" lvl="1" indent="-171450">
              <a:buSzPct val="125000"/>
            </a:pPr>
            <a:endParaRPr lang="es-MX" sz="1000" b="1">
              <a:solidFill>
                <a:schemeClr val="bg1"/>
              </a:solidFill>
              <a:cs typeface="Arial" panose="020B0604020202020204" pitchFamily="34" charset="0"/>
            </a:endParaRPr>
          </a:p>
          <a:p>
            <a:pPr lvl="1"/>
            <a:endParaRPr lang="es-MX" sz="1000" b="1">
              <a:solidFill>
                <a:schemeClr val="bg1"/>
              </a:solidFill>
            </a:endParaRPr>
          </a:p>
        </p:txBody>
      </p:sp>
      <p:pic>
        <p:nvPicPr>
          <p:cNvPr id="6" name="Picture 5" descr="A person holding a small plant&#10;&#10;AI-generated content may be incorrect.">
            <a:extLst>
              <a:ext uri="{FF2B5EF4-FFF2-40B4-BE49-F238E27FC236}">
                <a16:creationId xmlns:a16="http://schemas.microsoft.com/office/drawing/2014/main" id="{821AEB18-E13C-D758-901D-FBBC326A79C0}"/>
              </a:ext>
            </a:extLst>
          </p:cNvPr>
          <p:cNvPicPr>
            <a:picLocks noChangeAspect="1"/>
          </p:cNvPicPr>
          <p:nvPr/>
        </p:nvPicPr>
        <p:blipFill>
          <a:blip r:embed="rId2"/>
          <a:stretch>
            <a:fillRect/>
          </a:stretch>
        </p:blipFill>
        <p:spPr>
          <a:xfrm>
            <a:off x="8757994" y="862201"/>
            <a:ext cx="3434006" cy="5995799"/>
          </a:xfrm>
          <a:prstGeom prst="rect">
            <a:avLst/>
          </a:prstGeom>
        </p:spPr>
      </p:pic>
      <p:sp>
        <p:nvSpPr>
          <p:cNvPr id="7" name="Rectangle 6">
            <a:extLst>
              <a:ext uri="{FF2B5EF4-FFF2-40B4-BE49-F238E27FC236}">
                <a16:creationId xmlns:a16="http://schemas.microsoft.com/office/drawing/2014/main" id="{44537DF1-2316-5152-A705-53527AC22054}"/>
              </a:ext>
            </a:extLst>
          </p:cNvPr>
          <p:cNvSpPr/>
          <p:nvPr/>
        </p:nvSpPr>
        <p:spPr>
          <a:xfrm>
            <a:off x="8757994" y="862201"/>
            <a:ext cx="3434006" cy="5995799"/>
          </a:xfrm>
          <a:prstGeom prst="rect">
            <a:avLst/>
          </a:prstGeom>
          <a:solidFill>
            <a:srgbClr val="00000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338" rIns="287338" rtlCol="0" anchor="ctr"/>
          <a:lstStyle/>
          <a:p>
            <a:pPr marL="0" marR="0" lvl="0" indent="0" algn="ctr" defTabSz="796252" rtl="0" eaLnBrk="1" fontAlgn="auto" latinLnBrk="0" hangingPunct="1">
              <a:lnSpc>
                <a:spcPct val="130000"/>
              </a:lnSpc>
              <a:spcBef>
                <a:spcPts val="798"/>
              </a:spcBef>
              <a:spcAft>
                <a:spcPts val="239"/>
              </a:spcAft>
              <a:buClrTx/>
              <a:buSzTx/>
              <a:buFontTx/>
              <a:buNone/>
              <a:tabLst/>
              <a:defRPr/>
            </a:pPr>
            <a:r>
              <a:rPr kumimoji="0" lang="es-MX" sz="1802" b="0" i="1" u="none" strike="noStrike" kern="1200" cap="none" spc="0" normalizeH="0" baseline="0" noProof="0">
                <a:ln>
                  <a:noFill/>
                </a:ln>
                <a:solidFill>
                  <a:srgbClr val="FFFFFF"/>
                </a:solidFill>
                <a:effectLst/>
                <a:uLnTx/>
                <a:uFillTx/>
                <a:latin typeface="Open Sans"/>
                <a:ea typeface="+mn-ea"/>
                <a:cs typeface="+mn-cs"/>
              </a:rPr>
              <a:t>¿Cómo se pude implementar la Industria 4.0 en la cadena de suministro agrícola?</a:t>
            </a:r>
          </a:p>
          <a:p>
            <a:pPr marL="0" marR="0" lvl="0" indent="0" algn="ctr" defTabSz="796252" rtl="0" eaLnBrk="1" fontAlgn="auto" latinLnBrk="0" hangingPunct="1">
              <a:lnSpc>
                <a:spcPct val="130000"/>
              </a:lnSpc>
              <a:spcBef>
                <a:spcPts val="798"/>
              </a:spcBef>
              <a:spcAft>
                <a:spcPts val="239"/>
              </a:spcAft>
              <a:buClrTx/>
              <a:buSzTx/>
              <a:buFontTx/>
              <a:buNone/>
              <a:tabLst/>
              <a:defRPr/>
            </a:pPr>
            <a:endParaRPr kumimoji="0" lang="es-MX" sz="1802" b="0" i="1"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396006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Desafíos en la Industria</a:t>
            </a:r>
            <a:endParaRPr lang="es-AR"/>
          </a:p>
        </p:txBody>
      </p:sp>
      <p:sp>
        <p:nvSpPr>
          <p:cNvPr id="2" name="TextBox 1">
            <a:extLst>
              <a:ext uri="{FF2B5EF4-FFF2-40B4-BE49-F238E27FC236}">
                <a16:creationId xmlns:a16="http://schemas.microsoft.com/office/drawing/2014/main" id="{3AE5AEB5-7934-CA81-EA43-EFA847F7D4CD}"/>
              </a:ext>
            </a:extLst>
          </p:cNvPr>
          <p:cNvSpPr txBox="1"/>
          <p:nvPr/>
        </p:nvSpPr>
        <p:spPr>
          <a:xfrm>
            <a:off x="661254" y="1783998"/>
            <a:ext cx="4172400" cy="200055"/>
          </a:xfrm>
          <a:prstGeom prst="rect">
            <a:avLst/>
          </a:prstGeom>
          <a:noFill/>
        </p:spPr>
        <p:txBody>
          <a:bodyPr wrap="square" lIns="0" tIns="0" rIns="0" bIns="0" rtlCol="0">
            <a:spAutoFit/>
          </a:bodyPr>
          <a:lstStyle/>
          <a:p>
            <a:pPr defTabSz="913686">
              <a:buSzPct val="100000"/>
            </a:pPr>
            <a:r>
              <a:rPr lang="en-US" sz="1300" b="1" i="1">
                <a:solidFill>
                  <a:schemeClr val="accent4">
                    <a:lumMod val="40000"/>
                    <a:lumOff val="60000"/>
                  </a:schemeClr>
                </a:solidFill>
              </a:rPr>
              <a:t>Costos </a:t>
            </a:r>
            <a:r>
              <a:rPr lang="en-US" sz="1300" b="1" i="1" err="1">
                <a:solidFill>
                  <a:schemeClr val="accent4">
                    <a:lumMod val="40000"/>
                    <a:lumOff val="60000"/>
                  </a:schemeClr>
                </a:solidFill>
              </a:rPr>
              <a:t>Iniciales</a:t>
            </a:r>
            <a:r>
              <a:rPr lang="en-US" sz="1300" b="1" i="1">
                <a:solidFill>
                  <a:schemeClr val="accent4">
                    <a:lumMod val="40000"/>
                    <a:lumOff val="60000"/>
                  </a:schemeClr>
                </a:solidFill>
              </a:rPr>
              <a:t> </a:t>
            </a:r>
            <a:r>
              <a:rPr lang="en-US" sz="1300" b="1" i="1" err="1">
                <a:solidFill>
                  <a:schemeClr val="accent4">
                    <a:lumMod val="40000"/>
                    <a:lumOff val="60000"/>
                  </a:schemeClr>
                </a:solidFill>
              </a:rPr>
              <a:t>Elevados</a:t>
            </a:r>
            <a:r>
              <a:rPr lang="en-US" sz="1300" b="1" i="1">
                <a:solidFill>
                  <a:schemeClr val="accent4">
                    <a:lumMod val="40000"/>
                    <a:lumOff val="60000"/>
                  </a:schemeClr>
                </a:solidFill>
              </a:rPr>
              <a:t> y </a:t>
            </a:r>
            <a:r>
              <a:rPr lang="en-US" sz="1300" b="1" i="1" err="1">
                <a:solidFill>
                  <a:schemeClr val="accent4">
                    <a:lumMod val="40000"/>
                    <a:lumOff val="60000"/>
                  </a:schemeClr>
                </a:solidFill>
              </a:rPr>
              <a:t>financiamiento</a:t>
            </a:r>
            <a:endParaRPr lang="en-US" sz="1300" b="1" i="1">
              <a:solidFill>
                <a:schemeClr val="accent4">
                  <a:lumMod val="40000"/>
                  <a:lumOff val="60000"/>
                </a:schemeClr>
              </a:solidFill>
            </a:endParaRPr>
          </a:p>
        </p:txBody>
      </p:sp>
      <p:sp>
        <p:nvSpPr>
          <p:cNvPr id="4" name="TextBox 3">
            <a:extLst>
              <a:ext uri="{FF2B5EF4-FFF2-40B4-BE49-F238E27FC236}">
                <a16:creationId xmlns:a16="http://schemas.microsoft.com/office/drawing/2014/main" id="{D2BE8FFD-3BBF-ACCF-DD1F-C17AB559E8FC}"/>
              </a:ext>
            </a:extLst>
          </p:cNvPr>
          <p:cNvSpPr txBox="1"/>
          <p:nvPr/>
        </p:nvSpPr>
        <p:spPr>
          <a:xfrm>
            <a:off x="7586507" y="1783998"/>
            <a:ext cx="4172400" cy="200055"/>
          </a:xfrm>
          <a:prstGeom prst="rect">
            <a:avLst/>
          </a:prstGeom>
          <a:noFill/>
        </p:spPr>
        <p:txBody>
          <a:bodyPr wrap="square" lIns="0" tIns="0" rIns="0" bIns="0" rtlCol="0">
            <a:spAutoFit/>
          </a:bodyPr>
          <a:lstStyle/>
          <a:p>
            <a:pPr defTabSz="913686">
              <a:buSzPct val="100000"/>
            </a:pPr>
            <a:r>
              <a:rPr lang="en-US" sz="1300" b="1" i="1">
                <a:solidFill>
                  <a:schemeClr val="accent4">
                    <a:lumMod val="40000"/>
                    <a:lumOff val="60000"/>
                  </a:schemeClr>
                </a:solidFill>
              </a:rPr>
              <a:t>Falta de </a:t>
            </a:r>
            <a:r>
              <a:rPr lang="en-US" sz="1300" b="1" i="1" err="1">
                <a:solidFill>
                  <a:schemeClr val="accent4">
                    <a:lumMod val="40000"/>
                    <a:lumOff val="60000"/>
                  </a:schemeClr>
                </a:solidFill>
              </a:rPr>
              <a:t>Infraestructura</a:t>
            </a:r>
            <a:endParaRPr lang="en-US" sz="1300" b="1" i="1">
              <a:solidFill>
                <a:schemeClr val="accent4">
                  <a:lumMod val="40000"/>
                  <a:lumOff val="60000"/>
                </a:schemeClr>
              </a:solidFill>
            </a:endParaRPr>
          </a:p>
        </p:txBody>
      </p:sp>
      <p:sp>
        <p:nvSpPr>
          <p:cNvPr id="5" name="TextBox 4">
            <a:extLst>
              <a:ext uri="{FF2B5EF4-FFF2-40B4-BE49-F238E27FC236}">
                <a16:creationId xmlns:a16="http://schemas.microsoft.com/office/drawing/2014/main" id="{6C1A1247-AD14-4CE7-C962-03F8033BFAB5}"/>
              </a:ext>
            </a:extLst>
          </p:cNvPr>
          <p:cNvSpPr txBox="1"/>
          <p:nvPr/>
        </p:nvSpPr>
        <p:spPr>
          <a:xfrm>
            <a:off x="700931" y="3354856"/>
            <a:ext cx="4172400" cy="200055"/>
          </a:xfrm>
          <a:prstGeom prst="rect">
            <a:avLst/>
          </a:prstGeom>
          <a:noFill/>
        </p:spPr>
        <p:txBody>
          <a:bodyPr wrap="square" lIns="0" tIns="0" rIns="0" bIns="0" rtlCol="0">
            <a:spAutoFit/>
          </a:bodyPr>
          <a:lstStyle/>
          <a:p>
            <a:pPr defTabSz="913686">
              <a:buSzPct val="100000"/>
            </a:pPr>
            <a:r>
              <a:rPr lang="en-US" sz="1300" b="1" i="1" err="1">
                <a:solidFill>
                  <a:schemeClr val="accent4">
                    <a:lumMod val="40000"/>
                    <a:lumOff val="60000"/>
                  </a:schemeClr>
                </a:solidFill>
              </a:rPr>
              <a:t>Compatibilidad</a:t>
            </a:r>
            <a:r>
              <a:rPr lang="en-US" sz="1300" b="1" i="1">
                <a:solidFill>
                  <a:schemeClr val="accent4">
                    <a:lumMod val="40000"/>
                    <a:lumOff val="60000"/>
                  </a:schemeClr>
                </a:solidFill>
              </a:rPr>
              <a:t> con </a:t>
            </a:r>
            <a:r>
              <a:rPr lang="en-US" sz="1300" b="1" i="1" err="1">
                <a:solidFill>
                  <a:schemeClr val="accent4">
                    <a:lumMod val="40000"/>
                    <a:lumOff val="60000"/>
                  </a:schemeClr>
                </a:solidFill>
              </a:rPr>
              <a:t>sistemas</a:t>
            </a:r>
            <a:r>
              <a:rPr lang="en-US" sz="1300" b="1" i="1">
                <a:solidFill>
                  <a:schemeClr val="accent4">
                    <a:lumMod val="40000"/>
                    <a:lumOff val="60000"/>
                  </a:schemeClr>
                </a:solidFill>
              </a:rPr>
              <a:t> </a:t>
            </a:r>
            <a:r>
              <a:rPr lang="en-US" sz="1300" b="1" i="1" err="1">
                <a:solidFill>
                  <a:schemeClr val="accent4">
                    <a:lumMod val="40000"/>
                    <a:lumOff val="60000"/>
                  </a:schemeClr>
                </a:solidFill>
              </a:rPr>
              <a:t>existentes</a:t>
            </a:r>
            <a:endParaRPr lang="en-US" sz="1300" b="1" i="1">
              <a:solidFill>
                <a:schemeClr val="accent4">
                  <a:lumMod val="40000"/>
                  <a:lumOff val="60000"/>
                </a:schemeClr>
              </a:solidFill>
            </a:endParaRPr>
          </a:p>
        </p:txBody>
      </p:sp>
      <p:sp>
        <p:nvSpPr>
          <p:cNvPr id="6" name="Rectangle 5">
            <a:extLst>
              <a:ext uri="{FF2B5EF4-FFF2-40B4-BE49-F238E27FC236}">
                <a16:creationId xmlns:a16="http://schemas.microsoft.com/office/drawing/2014/main" id="{63FD7098-E984-9FA3-4F08-D4C9ADD9930A}"/>
              </a:ext>
            </a:extLst>
          </p:cNvPr>
          <p:cNvSpPr/>
          <p:nvPr/>
        </p:nvSpPr>
        <p:spPr>
          <a:xfrm>
            <a:off x="661254" y="2012909"/>
            <a:ext cx="4172400" cy="923330"/>
          </a:xfrm>
          <a:prstGeom prst="rect">
            <a:avLst/>
          </a:prstGeom>
        </p:spPr>
        <p:txBody>
          <a:bodyPr wrap="square" lIns="0" tIns="0" rIns="0" bIns="0">
            <a:spAutoFit/>
          </a:bodyPr>
          <a:lstStyle/>
          <a:p>
            <a:pPr marL="0" lvl="1" defTabSz="913686">
              <a:buSzPct val="100000"/>
            </a:pPr>
            <a:r>
              <a:rPr lang="en-US" sz="1200">
                <a:solidFill>
                  <a:schemeClr val="bg1"/>
                </a:solidFill>
              </a:rPr>
              <a:t>La inversion </a:t>
            </a:r>
            <a:r>
              <a:rPr lang="en-US" sz="1200" err="1">
                <a:solidFill>
                  <a:schemeClr val="bg1"/>
                </a:solidFill>
              </a:rPr>
              <a:t>en</a:t>
            </a:r>
            <a:r>
              <a:rPr lang="en-US" sz="1200">
                <a:solidFill>
                  <a:schemeClr val="bg1"/>
                </a:solidFill>
              </a:rPr>
              <a:t> </a:t>
            </a:r>
            <a:r>
              <a:rPr lang="en-US" sz="1200" err="1">
                <a:solidFill>
                  <a:schemeClr val="bg1"/>
                </a:solidFill>
              </a:rPr>
              <a:t>equipos</a:t>
            </a:r>
            <a:r>
              <a:rPr lang="en-US" sz="1200">
                <a:solidFill>
                  <a:schemeClr val="bg1"/>
                </a:solidFill>
              </a:rPr>
              <a:t> y  software </a:t>
            </a:r>
            <a:r>
              <a:rPr lang="en-US" sz="1200" err="1">
                <a:solidFill>
                  <a:schemeClr val="bg1"/>
                </a:solidFill>
              </a:rPr>
              <a:t>puede</a:t>
            </a:r>
            <a:r>
              <a:rPr lang="en-US" sz="1200">
                <a:solidFill>
                  <a:schemeClr val="bg1"/>
                </a:solidFill>
              </a:rPr>
              <a:t> ser </a:t>
            </a:r>
            <a:r>
              <a:rPr lang="en-US" sz="1200" err="1">
                <a:solidFill>
                  <a:schemeClr val="bg1"/>
                </a:solidFill>
              </a:rPr>
              <a:t>elevada</a:t>
            </a:r>
            <a:r>
              <a:rPr lang="en-US" sz="1200">
                <a:solidFill>
                  <a:schemeClr val="bg1"/>
                </a:solidFill>
              </a:rPr>
              <a:t>; </a:t>
            </a:r>
            <a:r>
              <a:rPr lang="en-US" sz="1200" err="1">
                <a:solidFill>
                  <a:schemeClr val="bg1"/>
                </a:solidFill>
              </a:rPr>
              <a:t>Implementar</a:t>
            </a:r>
            <a:r>
              <a:rPr lang="en-US" sz="1200">
                <a:solidFill>
                  <a:schemeClr val="bg1"/>
                </a:solidFill>
              </a:rPr>
              <a:t> drones, </a:t>
            </a:r>
            <a:r>
              <a:rPr lang="en-US" sz="1200" err="1">
                <a:solidFill>
                  <a:schemeClr val="bg1"/>
                </a:solidFill>
              </a:rPr>
              <a:t>sensores</a:t>
            </a:r>
            <a:r>
              <a:rPr lang="en-US" sz="1200">
                <a:solidFill>
                  <a:schemeClr val="bg1"/>
                </a:solidFill>
              </a:rPr>
              <a:t> para </a:t>
            </a:r>
            <a:r>
              <a:rPr lang="en-US" sz="1200" err="1">
                <a:solidFill>
                  <a:schemeClr val="bg1"/>
                </a:solidFill>
              </a:rPr>
              <a:t>monitoreo</a:t>
            </a:r>
            <a:r>
              <a:rPr lang="en-US" sz="1200">
                <a:solidFill>
                  <a:schemeClr val="bg1"/>
                </a:solidFill>
              </a:rPr>
              <a:t> de </a:t>
            </a:r>
            <a:r>
              <a:rPr lang="en-US" sz="1200" err="1">
                <a:solidFill>
                  <a:schemeClr val="bg1"/>
                </a:solidFill>
              </a:rPr>
              <a:t>cultivos,sistemas</a:t>
            </a:r>
            <a:r>
              <a:rPr lang="en-US" sz="1200">
                <a:solidFill>
                  <a:schemeClr val="bg1"/>
                </a:solidFill>
              </a:rPr>
              <a:t> de </a:t>
            </a:r>
            <a:r>
              <a:rPr lang="en-US" sz="1200" err="1">
                <a:solidFill>
                  <a:schemeClr val="bg1"/>
                </a:solidFill>
              </a:rPr>
              <a:t>riego</a:t>
            </a:r>
            <a:r>
              <a:rPr lang="en-US" sz="1200">
                <a:solidFill>
                  <a:schemeClr val="bg1"/>
                </a:solidFill>
              </a:rPr>
              <a:t> </a:t>
            </a:r>
            <a:r>
              <a:rPr lang="en-US" sz="1200" err="1">
                <a:solidFill>
                  <a:schemeClr val="bg1"/>
                </a:solidFill>
              </a:rPr>
              <a:t>inteligente</a:t>
            </a:r>
            <a:r>
              <a:rPr lang="en-US" sz="1200">
                <a:solidFill>
                  <a:schemeClr val="bg1"/>
                </a:solidFill>
              </a:rPr>
              <a:t>  </a:t>
            </a:r>
            <a:r>
              <a:rPr lang="en-US" sz="1200" err="1">
                <a:solidFill>
                  <a:schemeClr val="bg1"/>
                </a:solidFill>
              </a:rPr>
              <a:t>fermentacion</a:t>
            </a:r>
            <a:r>
              <a:rPr lang="en-US" sz="1200">
                <a:solidFill>
                  <a:schemeClr val="bg1"/>
                </a:solidFill>
              </a:rPr>
              <a:t>, robots de </a:t>
            </a:r>
            <a:r>
              <a:rPr lang="en-US" sz="1200" err="1">
                <a:solidFill>
                  <a:schemeClr val="bg1"/>
                </a:solidFill>
              </a:rPr>
              <a:t>ordeño</a:t>
            </a:r>
            <a:r>
              <a:rPr lang="en-US" sz="1200">
                <a:solidFill>
                  <a:schemeClr val="bg1"/>
                </a:solidFill>
              </a:rPr>
              <a:t>, </a:t>
            </a:r>
            <a:r>
              <a:rPr lang="en-US" sz="1200" err="1">
                <a:solidFill>
                  <a:schemeClr val="bg1"/>
                </a:solidFill>
              </a:rPr>
              <a:t>sensores</a:t>
            </a:r>
            <a:r>
              <a:rPr lang="en-US" sz="1200">
                <a:solidFill>
                  <a:schemeClr val="bg1"/>
                </a:solidFill>
              </a:rPr>
              <a:t> de </a:t>
            </a:r>
            <a:r>
              <a:rPr lang="en-US" sz="1200" err="1">
                <a:solidFill>
                  <a:schemeClr val="bg1"/>
                </a:solidFill>
              </a:rPr>
              <a:t>salud</a:t>
            </a:r>
            <a:r>
              <a:rPr lang="en-US" sz="1200">
                <a:solidFill>
                  <a:schemeClr val="bg1"/>
                </a:solidFill>
              </a:rPr>
              <a:t> animal y </a:t>
            </a:r>
            <a:r>
              <a:rPr lang="en-US" sz="1200" err="1">
                <a:solidFill>
                  <a:schemeClr val="bg1"/>
                </a:solidFill>
              </a:rPr>
              <a:t>sistema</a:t>
            </a:r>
            <a:r>
              <a:rPr lang="en-US" sz="1200">
                <a:solidFill>
                  <a:schemeClr val="bg1"/>
                </a:solidFill>
              </a:rPr>
              <a:t> de </a:t>
            </a:r>
            <a:r>
              <a:rPr lang="en-US" sz="1200" err="1">
                <a:solidFill>
                  <a:schemeClr val="bg1"/>
                </a:solidFill>
              </a:rPr>
              <a:t>alimentacion</a:t>
            </a:r>
            <a:r>
              <a:rPr lang="en-US" sz="1200">
                <a:solidFill>
                  <a:schemeClr val="bg1"/>
                </a:solidFill>
              </a:rPr>
              <a:t> </a:t>
            </a:r>
            <a:r>
              <a:rPr lang="en-US" sz="1200" err="1">
                <a:solidFill>
                  <a:schemeClr val="bg1"/>
                </a:solidFill>
              </a:rPr>
              <a:t>automatizada</a:t>
            </a:r>
            <a:r>
              <a:rPr lang="en-US" sz="1200">
                <a:solidFill>
                  <a:schemeClr val="bg1"/>
                </a:solidFill>
              </a:rPr>
              <a:t> </a:t>
            </a:r>
            <a:r>
              <a:rPr lang="en-US" sz="1200" err="1">
                <a:solidFill>
                  <a:schemeClr val="bg1"/>
                </a:solidFill>
              </a:rPr>
              <a:t>requieren</a:t>
            </a:r>
            <a:r>
              <a:rPr lang="en-US" sz="1200">
                <a:solidFill>
                  <a:schemeClr val="bg1"/>
                </a:solidFill>
              </a:rPr>
              <a:t> gran inversion y </a:t>
            </a:r>
            <a:r>
              <a:rPr lang="en-US" sz="1200" err="1">
                <a:solidFill>
                  <a:schemeClr val="bg1"/>
                </a:solidFill>
              </a:rPr>
              <a:t>mantenimiento</a:t>
            </a:r>
            <a:endParaRPr lang="en-US" sz="1200">
              <a:solidFill>
                <a:schemeClr val="bg1"/>
              </a:solidFill>
            </a:endParaRPr>
          </a:p>
        </p:txBody>
      </p:sp>
      <p:sp>
        <p:nvSpPr>
          <p:cNvPr id="7" name="Rectangle 6">
            <a:extLst>
              <a:ext uri="{FF2B5EF4-FFF2-40B4-BE49-F238E27FC236}">
                <a16:creationId xmlns:a16="http://schemas.microsoft.com/office/drawing/2014/main" id="{98B5429F-4348-E355-57ED-A28A34906D00}"/>
              </a:ext>
            </a:extLst>
          </p:cNvPr>
          <p:cNvSpPr/>
          <p:nvPr/>
        </p:nvSpPr>
        <p:spPr>
          <a:xfrm>
            <a:off x="666121" y="3697461"/>
            <a:ext cx="4172400" cy="738664"/>
          </a:xfrm>
          <a:prstGeom prst="rect">
            <a:avLst/>
          </a:prstGeom>
        </p:spPr>
        <p:txBody>
          <a:bodyPr wrap="square" lIns="0" tIns="0" rIns="0" bIns="0">
            <a:spAutoFit/>
          </a:bodyPr>
          <a:lstStyle/>
          <a:p>
            <a:pPr marL="0" lvl="1" defTabSz="913686">
              <a:buSzPct val="100000"/>
            </a:pPr>
            <a:r>
              <a:rPr lang="en-US" sz="1200" err="1">
                <a:solidFill>
                  <a:schemeClr val="bg1"/>
                </a:solidFill>
              </a:rPr>
              <a:t>Integrar</a:t>
            </a:r>
            <a:r>
              <a:rPr lang="en-US" sz="1200">
                <a:solidFill>
                  <a:schemeClr val="bg1"/>
                </a:solidFill>
              </a:rPr>
              <a:t> </a:t>
            </a:r>
            <a:r>
              <a:rPr lang="en-US" sz="1200" err="1">
                <a:solidFill>
                  <a:schemeClr val="bg1"/>
                </a:solidFill>
              </a:rPr>
              <a:t>nuevas</a:t>
            </a:r>
            <a:r>
              <a:rPr lang="en-US" sz="1200">
                <a:solidFill>
                  <a:schemeClr val="bg1"/>
                </a:solidFill>
              </a:rPr>
              <a:t> </a:t>
            </a:r>
            <a:r>
              <a:rPr lang="en-US" sz="1200" err="1">
                <a:solidFill>
                  <a:schemeClr val="bg1"/>
                </a:solidFill>
              </a:rPr>
              <a:t>tecnologias</a:t>
            </a:r>
            <a:r>
              <a:rPr lang="en-US" sz="1200">
                <a:solidFill>
                  <a:schemeClr val="bg1"/>
                </a:solidFill>
              </a:rPr>
              <a:t> con </a:t>
            </a:r>
            <a:r>
              <a:rPr lang="en-US" sz="1200" err="1">
                <a:solidFill>
                  <a:schemeClr val="bg1"/>
                </a:solidFill>
              </a:rPr>
              <a:t>maquinaria</a:t>
            </a:r>
            <a:r>
              <a:rPr lang="en-US" sz="1200">
                <a:solidFill>
                  <a:schemeClr val="bg1"/>
                </a:solidFill>
              </a:rPr>
              <a:t> y </a:t>
            </a:r>
            <a:r>
              <a:rPr lang="en-US" sz="1200" err="1">
                <a:solidFill>
                  <a:schemeClr val="bg1"/>
                </a:solidFill>
              </a:rPr>
              <a:t>procesos</a:t>
            </a:r>
            <a:r>
              <a:rPr lang="en-US" sz="1200">
                <a:solidFill>
                  <a:schemeClr val="bg1"/>
                </a:solidFill>
              </a:rPr>
              <a:t> </a:t>
            </a:r>
            <a:r>
              <a:rPr lang="en-US" sz="1200" err="1">
                <a:solidFill>
                  <a:schemeClr val="bg1"/>
                </a:solidFill>
              </a:rPr>
              <a:t>actuales</a:t>
            </a:r>
            <a:r>
              <a:rPr lang="en-US" sz="1200">
                <a:solidFill>
                  <a:schemeClr val="bg1"/>
                </a:solidFill>
              </a:rPr>
              <a:t> </a:t>
            </a:r>
            <a:r>
              <a:rPr lang="en-US" sz="1200" err="1">
                <a:solidFill>
                  <a:schemeClr val="bg1"/>
                </a:solidFill>
              </a:rPr>
              <a:t>puede</a:t>
            </a:r>
            <a:r>
              <a:rPr lang="en-US" sz="1200">
                <a:solidFill>
                  <a:schemeClr val="bg1"/>
                </a:solidFill>
              </a:rPr>
              <a:t> ser un </a:t>
            </a:r>
            <a:r>
              <a:rPr lang="en-US" sz="1200" err="1">
                <a:solidFill>
                  <a:schemeClr val="bg1"/>
                </a:solidFill>
              </a:rPr>
              <a:t>desafio</a:t>
            </a:r>
            <a:r>
              <a:rPr lang="en-US" sz="1200">
                <a:solidFill>
                  <a:schemeClr val="bg1"/>
                </a:solidFill>
              </a:rPr>
              <a:t> </a:t>
            </a:r>
            <a:r>
              <a:rPr lang="en-US" sz="1200" err="1">
                <a:solidFill>
                  <a:schemeClr val="bg1"/>
                </a:solidFill>
              </a:rPr>
              <a:t>ya</a:t>
            </a:r>
            <a:r>
              <a:rPr lang="en-US" sz="1200">
                <a:solidFill>
                  <a:schemeClr val="bg1"/>
                </a:solidFill>
              </a:rPr>
              <a:t> que </a:t>
            </a:r>
            <a:r>
              <a:rPr lang="en-US" sz="1200" err="1">
                <a:solidFill>
                  <a:schemeClr val="bg1"/>
                </a:solidFill>
              </a:rPr>
              <a:t>en</a:t>
            </a:r>
            <a:r>
              <a:rPr lang="en-US" sz="1200">
                <a:solidFill>
                  <a:schemeClr val="bg1"/>
                </a:solidFill>
              </a:rPr>
              <a:t> </a:t>
            </a:r>
            <a:r>
              <a:rPr lang="en-US" sz="1200" err="1">
                <a:solidFill>
                  <a:schemeClr val="bg1"/>
                </a:solidFill>
              </a:rPr>
              <a:t>algunos</a:t>
            </a:r>
            <a:r>
              <a:rPr lang="en-US" sz="1200">
                <a:solidFill>
                  <a:schemeClr val="bg1"/>
                </a:solidFill>
              </a:rPr>
              <a:t> </a:t>
            </a:r>
            <a:r>
              <a:rPr lang="en-US" sz="1200" err="1">
                <a:solidFill>
                  <a:schemeClr val="bg1"/>
                </a:solidFill>
              </a:rPr>
              <a:t>casos</a:t>
            </a:r>
            <a:r>
              <a:rPr lang="en-US" sz="1200">
                <a:solidFill>
                  <a:schemeClr val="bg1"/>
                </a:solidFill>
              </a:rPr>
              <a:t> </a:t>
            </a:r>
            <a:r>
              <a:rPr lang="en-US" sz="1200" err="1">
                <a:solidFill>
                  <a:schemeClr val="bg1"/>
                </a:solidFill>
              </a:rPr>
              <a:t>requerira</a:t>
            </a:r>
            <a:r>
              <a:rPr lang="en-US" sz="1200">
                <a:solidFill>
                  <a:schemeClr val="bg1"/>
                </a:solidFill>
              </a:rPr>
              <a:t> </a:t>
            </a:r>
            <a:r>
              <a:rPr lang="en-US" sz="1200" err="1">
                <a:solidFill>
                  <a:schemeClr val="bg1"/>
                </a:solidFill>
              </a:rPr>
              <a:t>una</a:t>
            </a:r>
            <a:r>
              <a:rPr lang="en-US" sz="1200">
                <a:solidFill>
                  <a:schemeClr val="bg1"/>
                </a:solidFill>
              </a:rPr>
              <a:t> </a:t>
            </a:r>
            <a:r>
              <a:rPr lang="en-US" sz="1200" err="1">
                <a:solidFill>
                  <a:schemeClr val="bg1"/>
                </a:solidFill>
              </a:rPr>
              <a:t>reestructuracion</a:t>
            </a:r>
            <a:r>
              <a:rPr lang="en-US" sz="1200">
                <a:solidFill>
                  <a:schemeClr val="bg1"/>
                </a:solidFill>
              </a:rPr>
              <a:t> </a:t>
            </a:r>
            <a:r>
              <a:rPr lang="en-US" sz="1200" err="1">
                <a:solidFill>
                  <a:schemeClr val="bg1"/>
                </a:solidFill>
              </a:rPr>
              <a:t>completa</a:t>
            </a:r>
            <a:r>
              <a:rPr lang="en-US" sz="1200">
                <a:solidFill>
                  <a:schemeClr val="bg1"/>
                </a:solidFill>
              </a:rPr>
              <a:t> de </a:t>
            </a:r>
            <a:r>
              <a:rPr lang="en-US" sz="1200" err="1">
                <a:solidFill>
                  <a:schemeClr val="bg1"/>
                </a:solidFill>
              </a:rPr>
              <a:t>los</a:t>
            </a:r>
            <a:r>
              <a:rPr lang="en-US" sz="1200">
                <a:solidFill>
                  <a:schemeClr val="bg1"/>
                </a:solidFill>
              </a:rPr>
              <a:t> </a:t>
            </a:r>
            <a:r>
              <a:rPr lang="en-US" sz="1200" err="1">
                <a:solidFill>
                  <a:schemeClr val="bg1"/>
                </a:solidFill>
              </a:rPr>
              <a:t>procesos</a:t>
            </a:r>
            <a:r>
              <a:rPr lang="en-US" sz="1200">
                <a:solidFill>
                  <a:schemeClr val="bg1"/>
                </a:solidFill>
              </a:rPr>
              <a:t> </a:t>
            </a:r>
            <a:r>
              <a:rPr lang="en-US" sz="1200" err="1">
                <a:solidFill>
                  <a:schemeClr val="bg1"/>
                </a:solidFill>
              </a:rPr>
              <a:t>actuales</a:t>
            </a:r>
            <a:r>
              <a:rPr lang="en-US" sz="1200">
                <a:solidFill>
                  <a:schemeClr val="bg1"/>
                </a:solidFill>
              </a:rPr>
              <a:t> y </a:t>
            </a:r>
            <a:r>
              <a:rPr lang="en-US" sz="1200" err="1">
                <a:solidFill>
                  <a:schemeClr val="bg1"/>
                </a:solidFill>
              </a:rPr>
              <a:t>soporte</a:t>
            </a:r>
            <a:r>
              <a:rPr lang="en-US" sz="1200">
                <a:solidFill>
                  <a:schemeClr val="bg1"/>
                </a:solidFill>
              </a:rPr>
              <a:t> </a:t>
            </a:r>
            <a:r>
              <a:rPr lang="en-US" sz="1200" err="1">
                <a:solidFill>
                  <a:schemeClr val="bg1"/>
                </a:solidFill>
              </a:rPr>
              <a:t>constante</a:t>
            </a:r>
            <a:r>
              <a:rPr lang="en-US" sz="1200">
                <a:solidFill>
                  <a:schemeClr val="bg1"/>
                </a:solidFill>
              </a:rPr>
              <a:t> hasta </a:t>
            </a:r>
            <a:r>
              <a:rPr lang="en-US" sz="1200" err="1">
                <a:solidFill>
                  <a:schemeClr val="bg1"/>
                </a:solidFill>
              </a:rPr>
              <a:t>consolidar</a:t>
            </a:r>
            <a:r>
              <a:rPr lang="en-US" sz="1200">
                <a:solidFill>
                  <a:schemeClr val="bg1"/>
                </a:solidFill>
              </a:rPr>
              <a:t> la union.</a:t>
            </a:r>
          </a:p>
        </p:txBody>
      </p:sp>
      <p:sp>
        <p:nvSpPr>
          <p:cNvPr id="8" name="Rectangle 7">
            <a:extLst>
              <a:ext uri="{FF2B5EF4-FFF2-40B4-BE49-F238E27FC236}">
                <a16:creationId xmlns:a16="http://schemas.microsoft.com/office/drawing/2014/main" id="{78759494-B764-19FE-F059-A32249ACF7B5}"/>
              </a:ext>
            </a:extLst>
          </p:cNvPr>
          <p:cNvSpPr/>
          <p:nvPr/>
        </p:nvSpPr>
        <p:spPr>
          <a:xfrm>
            <a:off x="7586515" y="2012914"/>
            <a:ext cx="4172400" cy="738664"/>
          </a:xfrm>
          <a:prstGeom prst="rect">
            <a:avLst/>
          </a:prstGeom>
        </p:spPr>
        <p:txBody>
          <a:bodyPr wrap="square" lIns="0" tIns="0" rIns="0" bIns="0">
            <a:spAutoFit/>
          </a:bodyPr>
          <a:lstStyle/>
          <a:p>
            <a:pPr marL="0" lvl="1" defTabSz="913686">
              <a:buSzPct val="100000"/>
            </a:pPr>
            <a:r>
              <a:rPr lang="es-GT" sz="1200">
                <a:solidFill>
                  <a:schemeClr val="bg1"/>
                </a:solidFill>
              </a:rPr>
              <a:t>Falta de conectividad para monitoreo en tiempo real, sensores y software de gestión de los cultivos, falta de servicios generales  como internet, electricidad y agua dificulta la construcción e implementación de un sistema tecnológico adecuado a la industria.</a:t>
            </a:r>
            <a:endParaRPr lang="en-US" sz="1200">
              <a:solidFill>
                <a:schemeClr val="bg1"/>
              </a:solidFill>
            </a:endParaRPr>
          </a:p>
        </p:txBody>
      </p:sp>
      <p:sp>
        <p:nvSpPr>
          <p:cNvPr id="9" name="TextBox 8">
            <a:extLst>
              <a:ext uri="{FF2B5EF4-FFF2-40B4-BE49-F238E27FC236}">
                <a16:creationId xmlns:a16="http://schemas.microsoft.com/office/drawing/2014/main" id="{5342D3E2-D1C1-28FE-935F-B8741543ABCD}"/>
              </a:ext>
            </a:extLst>
          </p:cNvPr>
          <p:cNvSpPr txBox="1"/>
          <p:nvPr/>
        </p:nvSpPr>
        <p:spPr>
          <a:xfrm>
            <a:off x="7586507" y="3335282"/>
            <a:ext cx="4172400" cy="200055"/>
          </a:xfrm>
          <a:prstGeom prst="rect">
            <a:avLst/>
          </a:prstGeom>
          <a:noFill/>
        </p:spPr>
        <p:txBody>
          <a:bodyPr wrap="square" lIns="0" tIns="0" rIns="0" bIns="0" rtlCol="0">
            <a:spAutoFit/>
          </a:bodyPr>
          <a:lstStyle/>
          <a:p>
            <a:pPr defTabSz="913686">
              <a:buSzPct val="100000"/>
            </a:pPr>
            <a:r>
              <a:rPr lang="es-MX" sz="1300" b="1" i="1">
                <a:solidFill>
                  <a:schemeClr val="accent4">
                    <a:lumMod val="40000"/>
                    <a:lumOff val="60000"/>
                  </a:schemeClr>
                </a:solidFill>
              </a:rPr>
              <a:t>Variabilidad </a:t>
            </a:r>
            <a:r>
              <a:rPr lang="es-MX" sz="1300" b="1" i="1" err="1">
                <a:solidFill>
                  <a:schemeClr val="accent4">
                    <a:lumMod val="40000"/>
                    <a:lumOff val="60000"/>
                  </a:schemeClr>
                </a:solidFill>
              </a:rPr>
              <a:t>Climatica</a:t>
            </a:r>
            <a:endParaRPr lang="en-US" sz="1300" b="1" i="1">
              <a:solidFill>
                <a:schemeClr val="accent4">
                  <a:lumMod val="40000"/>
                  <a:lumOff val="60000"/>
                </a:schemeClr>
              </a:solidFill>
            </a:endParaRPr>
          </a:p>
        </p:txBody>
      </p:sp>
      <p:sp>
        <p:nvSpPr>
          <p:cNvPr id="10" name="Rectangle 9">
            <a:extLst>
              <a:ext uri="{FF2B5EF4-FFF2-40B4-BE49-F238E27FC236}">
                <a16:creationId xmlns:a16="http://schemas.microsoft.com/office/drawing/2014/main" id="{0309578B-462E-2A6B-C4F1-4804C270D5BF}"/>
              </a:ext>
            </a:extLst>
          </p:cNvPr>
          <p:cNvSpPr/>
          <p:nvPr/>
        </p:nvSpPr>
        <p:spPr>
          <a:xfrm>
            <a:off x="7586507" y="3669589"/>
            <a:ext cx="4172400" cy="738664"/>
          </a:xfrm>
          <a:prstGeom prst="rect">
            <a:avLst/>
          </a:prstGeom>
        </p:spPr>
        <p:txBody>
          <a:bodyPr wrap="square" lIns="0" tIns="0" rIns="0" bIns="0">
            <a:spAutoFit/>
          </a:bodyPr>
          <a:lstStyle/>
          <a:p>
            <a:pPr marL="0" lvl="1" defTabSz="913686">
              <a:buSzPct val="100000"/>
            </a:pPr>
            <a:r>
              <a:rPr lang="en-US" sz="1200" err="1">
                <a:solidFill>
                  <a:schemeClr val="bg1"/>
                </a:solidFill>
              </a:rPr>
              <a:t>Tecnologia</a:t>
            </a:r>
            <a:r>
              <a:rPr lang="en-US" sz="1200">
                <a:solidFill>
                  <a:schemeClr val="bg1"/>
                </a:solidFill>
              </a:rPr>
              <a:t> de </a:t>
            </a:r>
            <a:r>
              <a:rPr lang="en-US" sz="1200" err="1">
                <a:solidFill>
                  <a:schemeClr val="bg1"/>
                </a:solidFill>
              </a:rPr>
              <a:t>prediccion</a:t>
            </a:r>
            <a:r>
              <a:rPr lang="en-US" sz="1200">
                <a:solidFill>
                  <a:schemeClr val="bg1"/>
                </a:solidFill>
              </a:rPr>
              <a:t> </a:t>
            </a:r>
            <a:r>
              <a:rPr lang="en-US" sz="1200" err="1">
                <a:solidFill>
                  <a:schemeClr val="bg1"/>
                </a:solidFill>
              </a:rPr>
              <a:t>meteorologica</a:t>
            </a:r>
            <a:r>
              <a:rPr lang="en-US" sz="1200">
                <a:solidFill>
                  <a:schemeClr val="bg1"/>
                </a:solidFill>
              </a:rPr>
              <a:t>, </a:t>
            </a:r>
            <a:r>
              <a:rPr lang="en-US" sz="1200" err="1">
                <a:solidFill>
                  <a:schemeClr val="bg1"/>
                </a:solidFill>
              </a:rPr>
              <a:t>granizo</a:t>
            </a:r>
            <a:r>
              <a:rPr lang="en-US" sz="1200">
                <a:solidFill>
                  <a:schemeClr val="bg1"/>
                </a:solidFill>
              </a:rPr>
              <a:t> y </a:t>
            </a:r>
            <a:r>
              <a:rPr lang="en-US" sz="1200" err="1">
                <a:solidFill>
                  <a:schemeClr val="bg1"/>
                </a:solidFill>
              </a:rPr>
              <a:t>tormentas</a:t>
            </a:r>
            <a:r>
              <a:rPr lang="en-US" sz="1200">
                <a:solidFill>
                  <a:schemeClr val="bg1"/>
                </a:solidFill>
              </a:rPr>
              <a:t>, Resistencia a </a:t>
            </a:r>
            <a:r>
              <a:rPr lang="en-US" sz="1200" err="1">
                <a:solidFill>
                  <a:schemeClr val="bg1"/>
                </a:solidFill>
              </a:rPr>
              <a:t>plagas</a:t>
            </a:r>
            <a:r>
              <a:rPr lang="en-US" sz="1200">
                <a:solidFill>
                  <a:schemeClr val="bg1"/>
                </a:solidFill>
              </a:rPr>
              <a:t>, </a:t>
            </a:r>
            <a:r>
              <a:rPr lang="en-US" sz="1200" err="1">
                <a:solidFill>
                  <a:schemeClr val="bg1"/>
                </a:solidFill>
              </a:rPr>
              <a:t>manejo</a:t>
            </a:r>
            <a:r>
              <a:rPr lang="en-US" sz="1200">
                <a:solidFill>
                  <a:schemeClr val="bg1"/>
                </a:solidFill>
              </a:rPr>
              <a:t> del </a:t>
            </a:r>
            <a:r>
              <a:rPr lang="en-US" sz="1200" err="1">
                <a:solidFill>
                  <a:schemeClr val="bg1"/>
                </a:solidFill>
              </a:rPr>
              <a:t>estres</a:t>
            </a:r>
            <a:r>
              <a:rPr lang="en-US" sz="1200">
                <a:solidFill>
                  <a:schemeClr val="bg1"/>
                </a:solidFill>
              </a:rPr>
              <a:t> </a:t>
            </a:r>
            <a:r>
              <a:rPr lang="en-US" sz="1200" err="1">
                <a:solidFill>
                  <a:schemeClr val="bg1"/>
                </a:solidFill>
              </a:rPr>
              <a:t>hidrico</a:t>
            </a:r>
            <a:r>
              <a:rPr lang="en-US" sz="1200">
                <a:solidFill>
                  <a:schemeClr val="bg1"/>
                </a:solidFill>
              </a:rPr>
              <a:t> </a:t>
            </a:r>
            <a:r>
              <a:rPr lang="en-US" sz="1200" err="1">
                <a:solidFill>
                  <a:schemeClr val="bg1"/>
                </a:solidFill>
              </a:rPr>
              <a:t>sistemas</a:t>
            </a:r>
            <a:r>
              <a:rPr lang="en-US" sz="1200">
                <a:solidFill>
                  <a:schemeClr val="bg1"/>
                </a:solidFill>
              </a:rPr>
              <a:t> de </a:t>
            </a:r>
            <a:r>
              <a:rPr lang="en-US" sz="1200" err="1">
                <a:solidFill>
                  <a:schemeClr val="bg1"/>
                </a:solidFill>
              </a:rPr>
              <a:t>monitoreo</a:t>
            </a:r>
            <a:r>
              <a:rPr lang="en-US" sz="1200">
                <a:solidFill>
                  <a:schemeClr val="bg1"/>
                </a:solidFill>
              </a:rPr>
              <a:t> </a:t>
            </a:r>
            <a:r>
              <a:rPr lang="en-US" sz="1200" err="1">
                <a:solidFill>
                  <a:schemeClr val="bg1"/>
                </a:solidFill>
              </a:rPr>
              <a:t>remoto</a:t>
            </a:r>
            <a:r>
              <a:rPr lang="en-US" sz="1200">
                <a:solidFill>
                  <a:schemeClr val="bg1"/>
                </a:solidFill>
              </a:rPr>
              <a:t> de </a:t>
            </a:r>
            <a:r>
              <a:rPr lang="en-US" sz="1200" err="1">
                <a:solidFill>
                  <a:schemeClr val="bg1"/>
                </a:solidFill>
              </a:rPr>
              <a:t>pastizales</a:t>
            </a:r>
            <a:r>
              <a:rPr lang="en-US" sz="1200">
                <a:solidFill>
                  <a:schemeClr val="bg1"/>
                </a:solidFill>
              </a:rPr>
              <a:t> o la </a:t>
            </a:r>
            <a:r>
              <a:rPr lang="en-US" sz="1200" err="1">
                <a:solidFill>
                  <a:schemeClr val="bg1"/>
                </a:solidFill>
              </a:rPr>
              <a:t>adaptacion</a:t>
            </a:r>
            <a:r>
              <a:rPr lang="en-US" sz="1200">
                <a:solidFill>
                  <a:schemeClr val="bg1"/>
                </a:solidFill>
              </a:rPr>
              <a:t> de la </a:t>
            </a:r>
            <a:r>
              <a:rPr lang="en-US" sz="1200" err="1">
                <a:solidFill>
                  <a:schemeClr val="bg1"/>
                </a:solidFill>
              </a:rPr>
              <a:t>alimentacion</a:t>
            </a:r>
            <a:r>
              <a:rPr lang="en-US" sz="1200">
                <a:solidFill>
                  <a:schemeClr val="bg1"/>
                </a:solidFill>
              </a:rPr>
              <a:t> del Ganado  son puntos a </a:t>
            </a:r>
            <a:r>
              <a:rPr lang="en-US" sz="1200" err="1">
                <a:solidFill>
                  <a:schemeClr val="bg1"/>
                </a:solidFill>
              </a:rPr>
              <a:t>tomar</a:t>
            </a:r>
            <a:r>
              <a:rPr lang="en-US" sz="1200">
                <a:solidFill>
                  <a:schemeClr val="bg1"/>
                </a:solidFill>
              </a:rPr>
              <a:t> </a:t>
            </a:r>
            <a:r>
              <a:rPr lang="en-US" sz="1200" err="1">
                <a:solidFill>
                  <a:schemeClr val="bg1"/>
                </a:solidFill>
              </a:rPr>
              <a:t>en</a:t>
            </a:r>
            <a:r>
              <a:rPr lang="en-US" sz="1200">
                <a:solidFill>
                  <a:schemeClr val="bg1"/>
                </a:solidFill>
              </a:rPr>
              <a:t> </a:t>
            </a:r>
            <a:r>
              <a:rPr lang="en-US" sz="1200" err="1">
                <a:solidFill>
                  <a:schemeClr val="bg1"/>
                </a:solidFill>
              </a:rPr>
              <a:t>cuenta</a:t>
            </a:r>
            <a:endParaRPr lang="en-US" sz="1200">
              <a:solidFill>
                <a:schemeClr val="bg1"/>
              </a:solidFill>
            </a:endParaRPr>
          </a:p>
        </p:txBody>
      </p:sp>
      <p:grpSp>
        <p:nvGrpSpPr>
          <p:cNvPr id="11" name="Group 10">
            <a:extLst>
              <a:ext uri="{FF2B5EF4-FFF2-40B4-BE49-F238E27FC236}">
                <a16:creationId xmlns:a16="http://schemas.microsoft.com/office/drawing/2014/main" id="{ED4257F4-4F54-178A-A657-3FAB17D34FDE}"/>
              </a:ext>
            </a:extLst>
          </p:cNvPr>
          <p:cNvGrpSpPr/>
          <p:nvPr/>
        </p:nvGrpSpPr>
        <p:grpSpPr>
          <a:xfrm>
            <a:off x="5230001" y="2159536"/>
            <a:ext cx="1978889" cy="1978889"/>
            <a:chOff x="3962400" y="3068188"/>
            <a:chExt cx="1642446" cy="1642446"/>
          </a:xfrm>
        </p:grpSpPr>
        <p:sp>
          <p:nvSpPr>
            <p:cNvPr id="12" name="Oval 11">
              <a:extLst>
                <a:ext uri="{FF2B5EF4-FFF2-40B4-BE49-F238E27FC236}">
                  <a16:creationId xmlns:a16="http://schemas.microsoft.com/office/drawing/2014/main" id="{D4942015-28FD-62FC-CA18-6A1C8928E010}"/>
                </a:ext>
              </a:extLst>
            </p:cNvPr>
            <p:cNvSpPr/>
            <p:nvPr/>
          </p:nvSpPr>
          <p:spPr bwMode="gray">
            <a:xfrm>
              <a:off x="3962400" y="3068188"/>
              <a:ext cx="1642446" cy="1642446"/>
            </a:xfrm>
            <a:prstGeom prst="ellipse">
              <a:avLst/>
            </a:prstGeom>
            <a:solidFill>
              <a:schemeClr val="bg2"/>
            </a:solidFill>
            <a:ln w="19050" algn="ctr">
              <a:solidFill>
                <a:schemeClr val="bg1"/>
              </a:solidFill>
              <a:miter lim="800000"/>
              <a:headEnd/>
              <a:tailEnd/>
            </a:ln>
          </p:spPr>
          <p:txBody>
            <a:bodyPr wrap="square" lIns="0" tIns="0" rIns="0" bIns="0" rtlCol="0" anchor="ctr"/>
            <a:lstStyle/>
            <a:p>
              <a:pPr algn="ctr" defTabSz="913686"/>
              <a:endParaRPr lang="en-US" sz="1300" b="1">
                <a:solidFill>
                  <a:prstClr val="white"/>
                </a:solidFill>
              </a:endParaRPr>
            </a:p>
          </p:txBody>
        </p:sp>
        <p:sp>
          <p:nvSpPr>
            <p:cNvPr id="13" name="Oval 12">
              <a:extLst>
                <a:ext uri="{FF2B5EF4-FFF2-40B4-BE49-F238E27FC236}">
                  <a16:creationId xmlns:a16="http://schemas.microsoft.com/office/drawing/2014/main" id="{1F236882-672B-0273-A608-A849033E784F}"/>
                </a:ext>
              </a:extLst>
            </p:cNvPr>
            <p:cNvSpPr/>
            <p:nvPr/>
          </p:nvSpPr>
          <p:spPr bwMode="gray">
            <a:xfrm>
              <a:off x="4097823" y="3203611"/>
              <a:ext cx="1371600" cy="1371600"/>
            </a:xfrm>
            <a:prstGeom prst="ellipse">
              <a:avLst/>
            </a:prstGeom>
            <a:solidFill>
              <a:srgbClr val="000000"/>
            </a:solidFill>
            <a:ln w="19050" algn="ctr">
              <a:solidFill>
                <a:schemeClr val="bg1"/>
              </a:solidFill>
              <a:miter lim="800000"/>
              <a:headEnd/>
              <a:tailEnd/>
            </a:ln>
          </p:spPr>
          <p:txBody>
            <a:bodyPr wrap="square" lIns="0" tIns="0" rIns="0" bIns="0" rtlCol="0" anchor="ctr"/>
            <a:lstStyle/>
            <a:p>
              <a:pPr algn="ctr" defTabSz="913686"/>
              <a:r>
                <a:rPr lang="es-MX" sz="1300" b="1" err="1">
                  <a:solidFill>
                    <a:prstClr val="white"/>
                  </a:solidFill>
                </a:rPr>
                <a:t>Desafios</a:t>
              </a:r>
              <a:endParaRPr lang="en-US" sz="1300" b="1">
                <a:solidFill>
                  <a:prstClr val="white"/>
                </a:solidFill>
              </a:endParaRPr>
            </a:p>
          </p:txBody>
        </p:sp>
      </p:grpSp>
      <p:sp>
        <p:nvSpPr>
          <p:cNvPr id="14" name="Teardrop 13">
            <a:extLst>
              <a:ext uri="{FF2B5EF4-FFF2-40B4-BE49-F238E27FC236}">
                <a16:creationId xmlns:a16="http://schemas.microsoft.com/office/drawing/2014/main" id="{B29818D3-24D0-7576-458E-E285F6AE767F}"/>
              </a:ext>
            </a:extLst>
          </p:cNvPr>
          <p:cNvSpPr/>
          <p:nvPr/>
        </p:nvSpPr>
        <p:spPr>
          <a:xfrm rot="16200000">
            <a:off x="4979904" y="2116305"/>
            <a:ext cx="646018" cy="646019"/>
          </a:xfrm>
          <a:prstGeom prst="teardrop">
            <a:avLst/>
          </a:prstGeom>
          <a:solidFill>
            <a:srgbClr val="000000"/>
          </a:solidFill>
          <a:ln w="9525" cap="flat" cmpd="sng" algn="ctr">
            <a:solidFill>
              <a:srgbClr val="FFFFFF"/>
            </a:solidFill>
            <a:prstDash val="solid"/>
          </a:ln>
          <a:effectLst/>
        </p:spPr>
        <p:txBody>
          <a:bodyPr rtlCol="0" anchor="ctr"/>
          <a:lstStyle/>
          <a:p>
            <a:pPr algn="ctr" defTabSz="913686">
              <a:defRPr/>
            </a:pPr>
            <a:endParaRPr lang="en-US" sz="1000" kern="0" err="1">
              <a:solidFill>
                <a:srgbClr val="FFFFFF"/>
              </a:solidFill>
            </a:endParaRPr>
          </a:p>
        </p:txBody>
      </p:sp>
      <p:sp>
        <p:nvSpPr>
          <p:cNvPr id="15" name="Teardrop 14">
            <a:extLst>
              <a:ext uri="{FF2B5EF4-FFF2-40B4-BE49-F238E27FC236}">
                <a16:creationId xmlns:a16="http://schemas.microsoft.com/office/drawing/2014/main" id="{165BC9F2-3FAD-4204-3B15-12ABC50F0578}"/>
              </a:ext>
            </a:extLst>
          </p:cNvPr>
          <p:cNvSpPr/>
          <p:nvPr/>
        </p:nvSpPr>
        <p:spPr>
          <a:xfrm>
            <a:off x="6804618" y="2116304"/>
            <a:ext cx="646019" cy="646018"/>
          </a:xfrm>
          <a:prstGeom prst="teardrop">
            <a:avLst/>
          </a:prstGeom>
          <a:solidFill>
            <a:srgbClr val="000000"/>
          </a:solidFill>
          <a:ln w="9525" cap="flat" cmpd="sng" algn="ctr">
            <a:solidFill>
              <a:srgbClr val="FFFFFF"/>
            </a:solidFill>
            <a:prstDash val="solid"/>
          </a:ln>
          <a:effectLst/>
        </p:spPr>
        <p:txBody>
          <a:bodyPr rtlCol="0" anchor="ctr"/>
          <a:lstStyle/>
          <a:p>
            <a:pPr algn="ctr" defTabSz="913686">
              <a:defRPr/>
            </a:pPr>
            <a:endParaRPr lang="en-US" sz="1300" kern="0" err="1">
              <a:solidFill>
                <a:srgbClr val="FFFFFF"/>
              </a:solidFill>
            </a:endParaRPr>
          </a:p>
        </p:txBody>
      </p:sp>
      <p:sp>
        <p:nvSpPr>
          <p:cNvPr id="16" name="Teardrop 15">
            <a:extLst>
              <a:ext uri="{FF2B5EF4-FFF2-40B4-BE49-F238E27FC236}">
                <a16:creationId xmlns:a16="http://schemas.microsoft.com/office/drawing/2014/main" id="{AAAB91B4-EA51-9A50-D75E-0299960A6A27}"/>
              </a:ext>
            </a:extLst>
          </p:cNvPr>
          <p:cNvSpPr/>
          <p:nvPr/>
        </p:nvSpPr>
        <p:spPr>
          <a:xfrm rot="5400000">
            <a:off x="6804618" y="3476665"/>
            <a:ext cx="646018" cy="646019"/>
          </a:xfrm>
          <a:prstGeom prst="teardrop">
            <a:avLst/>
          </a:prstGeom>
          <a:solidFill>
            <a:srgbClr val="000000"/>
          </a:solidFill>
          <a:ln w="9525" cap="flat" cmpd="sng" algn="ctr">
            <a:solidFill>
              <a:srgbClr val="FFFFFF"/>
            </a:solidFill>
            <a:prstDash val="solid"/>
          </a:ln>
          <a:effectLst/>
        </p:spPr>
        <p:txBody>
          <a:bodyPr rtlCol="0" anchor="ctr"/>
          <a:lstStyle/>
          <a:p>
            <a:pPr algn="ctr" defTabSz="913686">
              <a:defRPr/>
            </a:pPr>
            <a:endParaRPr lang="en-US" sz="1300" kern="0" err="1">
              <a:solidFill>
                <a:srgbClr val="FFFFFF"/>
              </a:solidFill>
            </a:endParaRPr>
          </a:p>
        </p:txBody>
      </p:sp>
      <p:sp>
        <p:nvSpPr>
          <p:cNvPr id="17" name="Teardrop 16">
            <a:extLst>
              <a:ext uri="{FF2B5EF4-FFF2-40B4-BE49-F238E27FC236}">
                <a16:creationId xmlns:a16="http://schemas.microsoft.com/office/drawing/2014/main" id="{B4D71F0B-C163-8DF3-51A4-765D83777005}"/>
              </a:ext>
            </a:extLst>
          </p:cNvPr>
          <p:cNvSpPr/>
          <p:nvPr/>
        </p:nvSpPr>
        <p:spPr>
          <a:xfrm rot="10800000">
            <a:off x="4979904" y="3476661"/>
            <a:ext cx="646019" cy="646018"/>
          </a:xfrm>
          <a:prstGeom prst="teardrop">
            <a:avLst/>
          </a:prstGeom>
          <a:solidFill>
            <a:srgbClr val="000000"/>
          </a:solidFill>
          <a:ln w="9525" cap="flat" cmpd="sng" algn="ctr">
            <a:solidFill>
              <a:srgbClr val="FFFFFF"/>
            </a:solidFill>
            <a:prstDash val="solid"/>
          </a:ln>
          <a:effectLst/>
        </p:spPr>
        <p:txBody>
          <a:bodyPr rtlCol="0" anchor="ctr"/>
          <a:lstStyle/>
          <a:p>
            <a:pPr algn="ctr" defTabSz="913686">
              <a:defRPr/>
            </a:pPr>
            <a:endParaRPr lang="en-US" sz="1300" kern="0" err="1">
              <a:solidFill>
                <a:srgbClr val="FFFFFF"/>
              </a:solidFill>
            </a:endParaRPr>
          </a:p>
        </p:txBody>
      </p:sp>
      <p:grpSp>
        <p:nvGrpSpPr>
          <p:cNvPr id="18" name="Group 17">
            <a:extLst>
              <a:ext uri="{FF2B5EF4-FFF2-40B4-BE49-F238E27FC236}">
                <a16:creationId xmlns:a16="http://schemas.microsoft.com/office/drawing/2014/main" id="{A17A88B9-A819-758D-1B8F-6CE879FAFB52}"/>
              </a:ext>
            </a:extLst>
          </p:cNvPr>
          <p:cNvGrpSpPr/>
          <p:nvPr/>
        </p:nvGrpSpPr>
        <p:grpSpPr>
          <a:xfrm>
            <a:off x="5017429" y="2151164"/>
            <a:ext cx="576333" cy="578029"/>
            <a:chOff x="5086336" y="586482"/>
            <a:chExt cx="647114" cy="649019"/>
          </a:xfrm>
        </p:grpSpPr>
        <p:sp>
          <p:nvSpPr>
            <p:cNvPr id="19" name="Oval 18">
              <a:extLst>
                <a:ext uri="{FF2B5EF4-FFF2-40B4-BE49-F238E27FC236}">
                  <a16:creationId xmlns:a16="http://schemas.microsoft.com/office/drawing/2014/main" id="{1184F2FE-0EF8-FCBB-D592-B27798E61A8A}"/>
                </a:ext>
              </a:extLst>
            </p:cNvPr>
            <p:cNvSpPr/>
            <p:nvPr/>
          </p:nvSpPr>
          <p:spPr bwMode="gray">
            <a:xfrm>
              <a:off x="5125982"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300" b="1">
                <a:solidFill>
                  <a:schemeClr val="bg1"/>
                </a:solidFill>
              </a:endParaRPr>
            </a:p>
          </p:txBody>
        </p:sp>
        <p:sp>
          <p:nvSpPr>
            <p:cNvPr id="20" name="Freeform 600">
              <a:extLst>
                <a:ext uri="{FF2B5EF4-FFF2-40B4-BE49-F238E27FC236}">
                  <a16:creationId xmlns:a16="http://schemas.microsoft.com/office/drawing/2014/main" id="{2FD0B0F1-4374-B34A-E009-FF0ECA78C043}"/>
                </a:ext>
              </a:extLst>
            </p:cNvPr>
            <p:cNvSpPr>
              <a:spLocks noChangeAspect="1" noEditPoints="1"/>
            </p:cNvSpPr>
            <p:nvPr/>
          </p:nvSpPr>
          <p:spPr bwMode="auto">
            <a:xfrm>
              <a:off x="5086336" y="586482"/>
              <a:ext cx="647114" cy="649019"/>
            </a:xfrm>
            <a:custGeom>
              <a:avLst/>
              <a:gdLst>
                <a:gd name="T0" fmla="*/ 394 w 512"/>
                <a:gd name="T1" fmla="*/ 250 h 512"/>
                <a:gd name="T2" fmla="*/ 346 w 512"/>
                <a:gd name="T3" fmla="*/ 298 h 512"/>
                <a:gd name="T4" fmla="*/ 298 w 512"/>
                <a:gd name="T5" fmla="*/ 250 h 512"/>
                <a:gd name="T6" fmla="*/ 346 w 512"/>
                <a:gd name="T7" fmla="*/ 202 h 512"/>
                <a:gd name="T8" fmla="*/ 394 w 512"/>
                <a:gd name="T9" fmla="*/ 250 h 512"/>
                <a:gd name="T10" fmla="*/ 165 w 512"/>
                <a:gd name="T11" fmla="*/ 202 h 512"/>
                <a:gd name="T12" fmla="*/ 117 w 512"/>
                <a:gd name="T13" fmla="*/ 250 h 512"/>
                <a:gd name="T14" fmla="*/ 165 w 512"/>
                <a:gd name="T15" fmla="*/ 298 h 512"/>
                <a:gd name="T16" fmla="*/ 213 w 512"/>
                <a:gd name="T17" fmla="*/ 250 h 512"/>
                <a:gd name="T18" fmla="*/ 165 w 512"/>
                <a:gd name="T19" fmla="*/ 202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416 w 512"/>
                <a:gd name="T31" fmla="*/ 250 h 512"/>
                <a:gd name="T32" fmla="*/ 346 w 512"/>
                <a:gd name="T33" fmla="*/ 181 h 512"/>
                <a:gd name="T34" fmla="*/ 277 w 512"/>
                <a:gd name="T35" fmla="*/ 250 h 512"/>
                <a:gd name="T36" fmla="*/ 296 w 512"/>
                <a:gd name="T37" fmla="*/ 298 h 512"/>
                <a:gd name="T38" fmla="*/ 215 w 512"/>
                <a:gd name="T39" fmla="*/ 298 h 512"/>
                <a:gd name="T40" fmla="*/ 234 w 512"/>
                <a:gd name="T41" fmla="*/ 250 h 512"/>
                <a:gd name="T42" fmla="*/ 165 w 512"/>
                <a:gd name="T43" fmla="*/ 181 h 512"/>
                <a:gd name="T44" fmla="*/ 96 w 512"/>
                <a:gd name="T45" fmla="*/ 250 h 512"/>
                <a:gd name="T46" fmla="*/ 158 w 512"/>
                <a:gd name="T47" fmla="*/ 319 h 512"/>
                <a:gd name="T48" fmla="*/ 160 w 512"/>
                <a:gd name="T49" fmla="*/ 320 h 512"/>
                <a:gd name="T50" fmla="*/ 352 w 512"/>
                <a:gd name="T51" fmla="*/ 320 h 512"/>
                <a:gd name="T52" fmla="*/ 354 w 512"/>
                <a:gd name="T53" fmla="*/ 319 h 512"/>
                <a:gd name="T54" fmla="*/ 416 w 512"/>
                <a:gd name="T55" fmla="*/ 25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394" y="250"/>
                  </a:moveTo>
                  <a:cubicBezTo>
                    <a:pt x="394" y="277"/>
                    <a:pt x="373" y="298"/>
                    <a:pt x="346" y="298"/>
                  </a:cubicBezTo>
                  <a:cubicBezTo>
                    <a:pt x="320" y="298"/>
                    <a:pt x="298" y="277"/>
                    <a:pt x="298" y="250"/>
                  </a:cubicBezTo>
                  <a:cubicBezTo>
                    <a:pt x="298" y="224"/>
                    <a:pt x="320" y="202"/>
                    <a:pt x="346" y="202"/>
                  </a:cubicBezTo>
                  <a:cubicBezTo>
                    <a:pt x="373" y="202"/>
                    <a:pt x="394" y="224"/>
                    <a:pt x="394" y="250"/>
                  </a:cubicBezTo>
                  <a:close/>
                  <a:moveTo>
                    <a:pt x="165" y="202"/>
                  </a:moveTo>
                  <a:cubicBezTo>
                    <a:pt x="139" y="202"/>
                    <a:pt x="117" y="224"/>
                    <a:pt x="117" y="250"/>
                  </a:cubicBezTo>
                  <a:cubicBezTo>
                    <a:pt x="117" y="277"/>
                    <a:pt x="139" y="298"/>
                    <a:pt x="165" y="298"/>
                  </a:cubicBezTo>
                  <a:cubicBezTo>
                    <a:pt x="191" y="298"/>
                    <a:pt x="213" y="277"/>
                    <a:pt x="213" y="250"/>
                  </a:cubicBezTo>
                  <a:cubicBezTo>
                    <a:pt x="213" y="224"/>
                    <a:pt x="191" y="202"/>
                    <a:pt x="165" y="202"/>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0"/>
                  </a:moveTo>
                  <a:cubicBezTo>
                    <a:pt x="416" y="212"/>
                    <a:pt x="385" y="181"/>
                    <a:pt x="346" y="181"/>
                  </a:cubicBezTo>
                  <a:cubicBezTo>
                    <a:pt x="308" y="181"/>
                    <a:pt x="277" y="212"/>
                    <a:pt x="277" y="250"/>
                  </a:cubicBezTo>
                  <a:cubicBezTo>
                    <a:pt x="277" y="269"/>
                    <a:pt x="284" y="286"/>
                    <a:pt x="296" y="298"/>
                  </a:cubicBezTo>
                  <a:cubicBezTo>
                    <a:pt x="215" y="298"/>
                    <a:pt x="215" y="298"/>
                    <a:pt x="215" y="298"/>
                  </a:cubicBezTo>
                  <a:cubicBezTo>
                    <a:pt x="227" y="286"/>
                    <a:pt x="234" y="269"/>
                    <a:pt x="234" y="250"/>
                  </a:cubicBezTo>
                  <a:cubicBezTo>
                    <a:pt x="234" y="212"/>
                    <a:pt x="203" y="181"/>
                    <a:pt x="165" y="181"/>
                  </a:cubicBezTo>
                  <a:cubicBezTo>
                    <a:pt x="127" y="181"/>
                    <a:pt x="96" y="212"/>
                    <a:pt x="96" y="250"/>
                  </a:cubicBezTo>
                  <a:cubicBezTo>
                    <a:pt x="96" y="286"/>
                    <a:pt x="123" y="316"/>
                    <a:pt x="158" y="319"/>
                  </a:cubicBezTo>
                  <a:cubicBezTo>
                    <a:pt x="158" y="319"/>
                    <a:pt x="159" y="320"/>
                    <a:pt x="160" y="320"/>
                  </a:cubicBezTo>
                  <a:cubicBezTo>
                    <a:pt x="352" y="320"/>
                    <a:pt x="352" y="320"/>
                    <a:pt x="352" y="320"/>
                  </a:cubicBezTo>
                  <a:cubicBezTo>
                    <a:pt x="352" y="320"/>
                    <a:pt x="353" y="319"/>
                    <a:pt x="354" y="319"/>
                  </a:cubicBezTo>
                  <a:cubicBezTo>
                    <a:pt x="388" y="316"/>
                    <a:pt x="416" y="286"/>
                    <a:pt x="416" y="250"/>
                  </a:cubicBezTo>
                  <a:close/>
                </a:path>
              </a:pathLst>
            </a:custGeom>
            <a:solidFill>
              <a:schemeClr val="accent1"/>
            </a:solidFill>
            <a:ln>
              <a:noFill/>
            </a:ln>
          </p:spPr>
          <p:txBody>
            <a:bodyPr vert="horz" wrap="square" lIns="72477" tIns="36238" rIns="72477" bIns="36238" numCol="1" anchor="t" anchorCtr="0" compatLnSpc="1">
              <a:prstTxWarp prst="textNoShape">
                <a:avLst/>
              </a:prstTxWarp>
            </a:bodyPr>
            <a:lstStyle/>
            <a:p>
              <a:endParaRPr lang="en-GB" sz="1300"/>
            </a:p>
          </p:txBody>
        </p:sp>
      </p:grpSp>
      <p:grpSp>
        <p:nvGrpSpPr>
          <p:cNvPr id="21" name="Group 20">
            <a:extLst>
              <a:ext uri="{FF2B5EF4-FFF2-40B4-BE49-F238E27FC236}">
                <a16:creationId xmlns:a16="http://schemas.microsoft.com/office/drawing/2014/main" id="{B731F7A1-C09F-87F3-40E3-4361D6918311}"/>
              </a:ext>
            </a:extLst>
          </p:cNvPr>
          <p:cNvGrpSpPr/>
          <p:nvPr/>
        </p:nvGrpSpPr>
        <p:grpSpPr>
          <a:xfrm>
            <a:off x="5016856" y="3507824"/>
            <a:ext cx="577356" cy="577356"/>
            <a:chOff x="8067607" y="586871"/>
            <a:chExt cx="648263" cy="648263"/>
          </a:xfrm>
        </p:grpSpPr>
        <p:sp>
          <p:nvSpPr>
            <p:cNvPr id="22" name="Oval 21">
              <a:extLst>
                <a:ext uri="{FF2B5EF4-FFF2-40B4-BE49-F238E27FC236}">
                  <a16:creationId xmlns:a16="http://schemas.microsoft.com/office/drawing/2014/main" id="{64BF811F-0D32-58CA-BC1B-E4250A801E8A}"/>
                </a:ext>
              </a:extLst>
            </p:cNvPr>
            <p:cNvSpPr/>
            <p:nvPr/>
          </p:nvSpPr>
          <p:spPr bwMode="gray">
            <a:xfrm>
              <a:off x="8107826"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300" b="1">
                <a:solidFill>
                  <a:schemeClr val="bg1"/>
                </a:solidFill>
              </a:endParaRPr>
            </a:p>
          </p:txBody>
        </p:sp>
        <p:sp>
          <p:nvSpPr>
            <p:cNvPr id="23" name="Freeform 32">
              <a:extLst>
                <a:ext uri="{FF2B5EF4-FFF2-40B4-BE49-F238E27FC236}">
                  <a16:creationId xmlns:a16="http://schemas.microsoft.com/office/drawing/2014/main" id="{3A1454C5-2B7B-811B-2DB2-AC3BFC74790B}"/>
                </a:ext>
              </a:extLst>
            </p:cNvPr>
            <p:cNvSpPr>
              <a:spLocks noChangeAspect="1" noEditPoints="1"/>
            </p:cNvSpPr>
            <p:nvPr/>
          </p:nvSpPr>
          <p:spPr bwMode="auto">
            <a:xfrm>
              <a:off x="8067607" y="586871"/>
              <a:ext cx="648263" cy="648263"/>
            </a:xfrm>
            <a:custGeom>
              <a:avLst/>
              <a:gdLst>
                <a:gd name="T0" fmla="*/ 234 w 512"/>
                <a:gd name="T1" fmla="*/ 168 h 512"/>
                <a:gd name="T2" fmla="*/ 374 w 512"/>
                <a:gd name="T3" fmla="*/ 256 h 512"/>
                <a:gd name="T4" fmla="*/ 234 w 512"/>
                <a:gd name="T5" fmla="*/ 343 h 512"/>
                <a:gd name="T6" fmla="*/ 234 w 512"/>
                <a:gd name="T7" fmla="*/ 289 h 512"/>
                <a:gd name="T8" fmla="*/ 229 w 512"/>
                <a:gd name="T9" fmla="*/ 280 h 512"/>
                <a:gd name="T10" fmla="*/ 224 w 512"/>
                <a:gd name="T11" fmla="*/ 278 h 512"/>
                <a:gd name="T12" fmla="*/ 218 w 512"/>
                <a:gd name="T13" fmla="*/ 280 h 512"/>
                <a:gd name="T14" fmla="*/ 117 w 512"/>
                <a:gd name="T15" fmla="*/ 343 h 512"/>
                <a:gd name="T16" fmla="*/ 117 w 512"/>
                <a:gd name="T17" fmla="*/ 168 h 512"/>
                <a:gd name="T18" fmla="*/ 218 w 512"/>
                <a:gd name="T19" fmla="*/ 231 h 512"/>
                <a:gd name="T20" fmla="*/ 229 w 512"/>
                <a:gd name="T21" fmla="*/ 232 h 512"/>
                <a:gd name="T22" fmla="*/ 234 w 512"/>
                <a:gd name="T23" fmla="*/ 222 h 512"/>
                <a:gd name="T24" fmla="*/ 234 w 512"/>
                <a:gd name="T25" fmla="*/ 168 h 512"/>
                <a:gd name="T26" fmla="*/ 512 w 512"/>
                <a:gd name="T27" fmla="*/ 256 h 512"/>
                <a:gd name="T28" fmla="*/ 256 w 512"/>
                <a:gd name="T29" fmla="*/ 512 h 512"/>
                <a:gd name="T30" fmla="*/ 0 w 512"/>
                <a:gd name="T31" fmla="*/ 256 h 512"/>
                <a:gd name="T32" fmla="*/ 256 w 512"/>
                <a:gd name="T33" fmla="*/ 0 h 512"/>
                <a:gd name="T34" fmla="*/ 512 w 512"/>
                <a:gd name="T35" fmla="*/ 256 h 512"/>
                <a:gd name="T36" fmla="*/ 416 w 512"/>
                <a:gd name="T37" fmla="*/ 149 h 512"/>
                <a:gd name="T38" fmla="*/ 405 w 512"/>
                <a:gd name="T39" fmla="*/ 138 h 512"/>
                <a:gd name="T40" fmla="*/ 394 w 512"/>
                <a:gd name="T41" fmla="*/ 149 h 512"/>
                <a:gd name="T42" fmla="*/ 394 w 512"/>
                <a:gd name="T43" fmla="*/ 243 h 512"/>
                <a:gd name="T44" fmla="*/ 229 w 512"/>
                <a:gd name="T45" fmla="*/ 140 h 512"/>
                <a:gd name="T46" fmla="*/ 218 w 512"/>
                <a:gd name="T47" fmla="*/ 140 h 512"/>
                <a:gd name="T48" fmla="*/ 213 w 512"/>
                <a:gd name="T49" fmla="*/ 149 h 512"/>
                <a:gd name="T50" fmla="*/ 213 w 512"/>
                <a:gd name="T51" fmla="*/ 203 h 512"/>
                <a:gd name="T52" fmla="*/ 112 w 512"/>
                <a:gd name="T53" fmla="*/ 140 h 512"/>
                <a:gd name="T54" fmla="*/ 101 w 512"/>
                <a:gd name="T55" fmla="*/ 140 h 512"/>
                <a:gd name="T56" fmla="*/ 96 w 512"/>
                <a:gd name="T57" fmla="*/ 149 h 512"/>
                <a:gd name="T58" fmla="*/ 96 w 512"/>
                <a:gd name="T59" fmla="*/ 362 h 512"/>
                <a:gd name="T60" fmla="*/ 101 w 512"/>
                <a:gd name="T61" fmla="*/ 372 h 512"/>
                <a:gd name="T62" fmla="*/ 112 w 512"/>
                <a:gd name="T63" fmla="*/ 371 h 512"/>
                <a:gd name="T64" fmla="*/ 213 w 512"/>
                <a:gd name="T65" fmla="*/ 308 h 512"/>
                <a:gd name="T66" fmla="*/ 213 w 512"/>
                <a:gd name="T67" fmla="*/ 362 h 512"/>
                <a:gd name="T68" fmla="*/ 218 w 512"/>
                <a:gd name="T69" fmla="*/ 372 h 512"/>
                <a:gd name="T70" fmla="*/ 224 w 512"/>
                <a:gd name="T71" fmla="*/ 373 h 512"/>
                <a:gd name="T72" fmla="*/ 229 w 512"/>
                <a:gd name="T73" fmla="*/ 371 h 512"/>
                <a:gd name="T74" fmla="*/ 394 w 512"/>
                <a:gd name="T75" fmla="*/ 268 h 512"/>
                <a:gd name="T76" fmla="*/ 394 w 512"/>
                <a:gd name="T77" fmla="*/ 362 h 512"/>
                <a:gd name="T78" fmla="*/ 405 w 512"/>
                <a:gd name="T79" fmla="*/ 373 h 512"/>
                <a:gd name="T80" fmla="*/ 416 w 512"/>
                <a:gd name="T81" fmla="*/ 362 h 512"/>
                <a:gd name="T82" fmla="*/ 416 w 512"/>
                <a:gd name="T83"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34" y="168"/>
                  </a:moveTo>
                  <a:cubicBezTo>
                    <a:pt x="374" y="256"/>
                    <a:pt x="374" y="256"/>
                    <a:pt x="374" y="256"/>
                  </a:cubicBezTo>
                  <a:cubicBezTo>
                    <a:pt x="234" y="343"/>
                    <a:pt x="234" y="343"/>
                    <a:pt x="234" y="343"/>
                  </a:cubicBezTo>
                  <a:cubicBezTo>
                    <a:pt x="234" y="289"/>
                    <a:pt x="234" y="289"/>
                    <a:pt x="234" y="289"/>
                  </a:cubicBezTo>
                  <a:cubicBezTo>
                    <a:pt x="234" y="285"/>
                    <a:pt x="232" y="282"/>
                    <a:pt x="229" y="280"/>
                  </a:cubicBezTo>
                  <a:cubicBezTo>
                    <a:pt x="227" y="279"/>
                    <a:pt x="225" y="278"/>
                    <a:pt x="224" y="278"/>
                  </a:cubicBezTo>
                  <a:cubicBezTo>
                    <a:pt x="222" y="278"/>
                    <a:pt x="220" y="279"/>
                    <a:pt x="218" y="280"/>
                  </a:cubicBezTo>
                  <a:cubicBezTo>
                    <a:pt x="117" y="343"/>
                    <a:pt x="117" y="343"/>
                    <a:pt x="117" y="343"/>
                  </a:cubicBezTo>
                  <a:cubicBezTo>
                    <a:pt x="117" y="168"/>
                    <a:pt x="117" y="168"/>
                    <a:pt x="117" y="168"/>
                  </a:cubicBezTo>
                  <a:cubicBezTo>
                    <a:pt x="218" y="231"/>
                    <a:pt x="218" y="231"/>
                    <a:pt x="218" y="231"/>
                  </a:cubicBezTo>
                  <a:cubicBezTo>
                    <a:pt x="221" y="233"/>
                    <a:pt x="225" y="234"/>
                    <a:pt x="229" y="232"/>
                  </a:cubicBezTo>
                  <a:cubicBezTo>
                    <a:pt x="232" y="230"/>
                    <a:pt x="234" y="226"/>
                    <a:pt x="234" y="222"/>
                  </a:cubicBezTo>
                  <a:lnTo>
                    <a:pt x="234" y="168"/>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49"/>
                  </a:moveTo>
                  <a:cubicBezTo>
                    <a:pt x="416" y="143"/>
                    <a:pt x="411" y="138"/>
                    <a:pt x="405" y="138"/>
                  </a:cubicBezTo>
                  <a:cubicBezTo>
                    <a:pt x="399" y="138"/>
                    <a:pt x="394" y="143"/>
                    <a:pt x="394" y="149"/>
                  </a:cubicBezTo>
                  <a:cubicBezTo>
                    <a:pt x="394" y="243"/>
                    <a:pt x="394" y="243"/>
                    <a:pt x="394" y="243"/>
                  </a:cubicBezTo>
                  <a:cubicBezTo>
                    <a:pt x="229" y="140"/>
                    <a:pt x="229" y="140"/>
                    <a:pt x="229" y="140"/>
                  </a:cubicBezTo>
                  <a:cubicBezTo>
                    <a:pt x="226" y="138"/>
                    <a:pt x="222" y="138"/>
                    <a:pt x="218" y="140"/>
                  </a:cubicBezTo>
                  <a:cubicBezTo>
                    <a:pt x="215" y="142"/>
                    <a:pt x="213" y="145"/>
                    <a:pt x="213" y="149"/>
                  </a:cubicBezTo>
                  <a:cubicBezTo>
                    <a:pt x="213" y="203"/>
                    <a:pt x="213" y="203"/>
                    <a:pt x="213" y="203"/>
                  </a:cubicBezTo>
                  <a:cubicBezTo>
                    <a:pt x="112" y="140"/>
                    <a:pt x="112" y="140"/>
                    <a:pt x="112" y="140"/>
                  </a:cubicBezTo>
                  <a:cubicBezTo>
                    <a:pt x="109" y="138"/>
                    <a:pt x="105" y="138"/>
                    <a:pt x="101" y="140"/>
                  </a:cubicBezTo>
                  <a:cubicBezTo>
                    <a:pt x="98" y="142"/>
                    <a:pt x="96" y="145"/>
                    <a:pt x="96" y="149"/>
                  </a:cubicBezTo>
                  <a:cubicBezTo>
                    <a:pt x="96" y="362"/>
                    <a:pt x="96" y="362"/>
                    <a:pt x="96" y="362"/>
                  </a:cubicBezTo>
                  <a:cubicBezTo>
                    <a:pt x="96" y="366"/>
                    <a:pt x="98" y="370"/>
                    <a:pt x="101" y="372"/>
                  </a:cubicBezTo>
                  <a:cubicBezTo>
                    <a:pt x="105" y="374"/>
                    <a:pt x="109" y="373"/>
                    <a:pt x="112" y="371"/>
                  </a:cubicBezTo>
                  <a:cubicBezTo>
                    <a:pt x="213" y="308"/>
                    <a:pt x="213" y="308"/>
                    <a:pt x="213" y="308"/>
                  </a:cubicBezTo>
                  <a:cubicBezTo>
                    <a:pt x="213" y="362"/>
                    <a:pt x="213" y="362"/>
                    <a:pt x="213" y="362"/>
                  </a:cubicBezTo>
                  <a:cubicBezTo>
                    <a:pt x="213" y="366"/>
                    <a:pt x="215" y="370"/>
                    <a:pt x="218" y="372"/>
                  </a:cubicBezTo>
                  <a:cubicBezTo>
                    <a:pt x="220" y="373"/>
                    <a:pt x="222" y="373"/>
                    <a:pt x="224" y="373"/>
                  </a:cubicBezTo>
                  <a:cubicBezTo>
                    <a:pt x="226" y="373"/>
                    <a:pt x="228" y="372"/>
                    <a:pt x="229" y="371"/>
                  </a:cubicBezTo>
                  <a:cubicBezTo>
                    <a:pt x="394" y="268"/>
                    <a:pt x="394" y="268"/>
                    <a:pt x="394" y="268"/>
                  </a:cubicBezTo>
                  <a:cubicBezTo>
                    <a:pt x="394" y="362"/>
                    <a:pt x="394" y="362"/>
                    <a:pt x="394" y="362"/>
                  </a:cubicBezTo>
                  <a:cubicBezTo>
                    <a:pt x="394" y="368"/>
                    <a:pt x="399" y="373"/>
                    <a:pt x="405" y="373"/>
                  </a:cubicBezTo>
                  <a:cubicBezTo>
                    <a:pt x="411" y="373"/>
                    <a:pt x="416" y="368"/>
                    <a:pt x="416" y="362"/>
                  </a:cubicBezTo>
                  <a:lnTo>
                    <a:pt x="416" y="149"/>
                  </a:lnTo>
                  <a:close/>
                </a:path>
              </a:pathLst>
            </a:custGeom>
            <a:solidFill>
              <a:schemeClr val="accent4">
                <a:lumMod val="60000"/>
                <a:lumOff val="40000"/>
              </a:schemeClr>
            </a:solidFill>
            <a:ln>
              <a:noFill/>
            </a:ln>
          </p:spPr>
          <p:txBody>
            <a:bodyPr vert="horz" wrap="square" lIns="72477" tIns="36238" rIns="72477" bIns="36238" numCol="1" anchor="t" anchorCtr="0" compatLnSpc="1">
              <a:prstTxWarp prst="textNoShape">
                <a:avLst/>
              </a:prstTxWarp>
            </a:bodyPr>
            <a:lstStyle/>
            <a:p>
              <a:endParaRPr lang="en-GB" sz="1300"/>
            </a:p>
          </p:txBody>
        </p:sp>
      </p:grpSp>
      <p:grpSp>
        <p:nvGrpSpPr>
          <p:cNvPr id="24" name="Group 23">
            <a:extLst>
              <a:ext uri="{FF2B5EF4-FFF2-40B4-BE49-F238E27FC236}">
                <a16:creationId xmlns:a16="http://schemas.microsoft.com/office/drawing/2014/main" id="{4878A77A-2676-FFAC-8501-226979DCDF1B}"/>
              </a:ext>
            </a:extLst>
          </p:cNvPr>
          <p:cNvGrpSpPr/>
          <p:nvPr/>
        </p:nvGrpSpPr>
        <p:grpSpPr>
          <a:xfrm>
            <a:off x="6838640" y="2151459"/>
            <a:ext cx="577357" cy="577357"/>
            <a:chOff x="6574660" y="586871"/>
            <a:chExt cx="648263" cy="648263"/>
          </a:xfrm>
        </p:grpSpPr>
        <p:sp>
          <p:nvSpPr>
            <p:cNvPr id="25" name="Oval 24">
              <a:extLst>
                <a:ext uri="{FF2B5EF4-FFF2-40B4-BE49-F238E27FC236}">
                  <a16:creationId xmlns:a16="http://schemas.microsoft.com/office/drawing/2014/main" id="{054FAC40-22EF-32AB-BD4B-C3A4AE0A1896}"/>
                </a:ext>
              </a:extLst>
            </p:cNvPr>
            <p:cNvSpPr/>
            <p:nvPr/>
          </p:nvSpPr>
          <p:spPr bwMode="gray">
            <a:xfrm>
              <a:off x="6616617"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300" b="1">
                <a:solidFill>
                  <a:schemeClr val="bg1"/>
                </a:solidFill>
              </a:endParaRPr>
            </a:p>
          </p:txBody>
        </p:sp>
        <p:grpSp>
          <p:nvGrpSpPr>
            <p:cNvPr id="26" name="Group 48">
              <a:extLst>
                <a:ext uri="{FF2B5EF4-FFF2-40B4-BE49-F238E27FC236}">
                  <a16:creationId xmlns:a16="http://schemas.microsoft.com/office/drawing/2014/main" id="{E5C98D1F-2D46-1EDB-B69A-D6937272F186}"/>
                </a:ext>
              </a:extLst>
            </p:cNvPr>
            <p:cNvGrpSpPr>
              <a:grpSpLocks noChangeAspect="1"/>
            </p:cNvGrpSpPr>
            <p:nvPr/>
          </p:nvGrpSpPr>
          <p:grpSpPr bwMode="auto">
            <a:xfrm>
              <a:off x="6574660" y="586871"/>
              <a:ext cx="648263" cy="648263"/>
              <a:chOff x="4094" y="6"/>
              <a:chExt cx="340" cy="340"/>
            </a:xfrm>
            <a:solidFill>
              <a:srgbClr val="43B02A"/>
            </a:solidFill>
          </p:grpSpPr>
          <p:sp>
            <p:nvSpPr>
              <p:cNvPr id="27" name="Freeform 49">
                <a:extLst>
                  <a:ext uri="{FF2B5EF4-FFF2-40B4-BE49-F238E27FC236}">
                    <a16:creationId xmlns:a16="http://schemas.microsoft.com/office/drawing/2014/main" id="{8DD0C9F9-3A91-EE68-ABC8-67D438E6F307}"/>
                  </a:ext>
                </a:extLst>
              </p:cNvPr>
              <p:cNvSpPr>
                <a:spLocks noEditPoints="1"/>
              </p:cNvSpPr>
              <p:nvPr/>
            </p:nvSpPr>
            <p:spPr bwMode="auto">
              <a:xfrm>
                <a:off x="4094" y="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6 w 512"/>
                  <a:gd name="T11" fmla="*/ 362 h 512"/>
                  <a:gd name="T12" fmla="*/ 410 w 512"/>
                  <a:gd name="T13" fmla="*/ 372 h 512"/>
                  <a:gd name="T14" fmla="*/ 405 w 512"/>
                  <a:gd name="T15" fmla="*/ 373 h 512"/>
                  <a:gd name="T16" fmla="*/ 399 w 512"/>
                  <a:gd name="T17" fmla="*/ 371 h 512"/>
                  <a:gd name="T18" fmla="*/ 298 w 512"/>
                  <a:gd name="T19" fmla="*/ 308 h 512"/>
                  <a:gd name="T20" fmla="*/ 298 w 512"/>
                  <a:gd name="T21" fmla="*/ 362 h 512"/>
                  <a:gd name="T22" fmla="*/ 293 w 512"/>
                  <a:gd name="T23" fmla="*/ 372 h 512"/>
                  <a:gd name="T24" fmla="*/ 282 w 512"/>
                  <a:gd name="T25" fmla="*/ 371 h 512"/>
                  <a:gd name="T26" fmla="*/ 117 w 512"/>
                  <a:gd name="T27" fmla="*/ 268 h 512"/>
                  <a:gd name="T28" fmla="*/ 117 w 512"/>
                  <a:gd name="T29" fmla="*/ 362 h 512"/>
                  <a:gd name="T30" fmla="*/ 106 w 512"/>
                  <a:gd name="T31" fmla="*/ 373 h 512"/>
                  <a:gd name="T32" fmla="*/ 96 w 512"/>
                  <a:gd name="T33" fmla="*/ 362 h 512"/>
                  <a:gd name="T34" fmla="*/ 96 w 512"/>
                  <a:gd name="T35" fmla="*/ 149 h 512"/>
                  <a:gd name="T36" fmla="*/ 106 w 512"/>
                  <a:gd name="T37" fmla="*/ 138 h 512"/>
                  <a:gd name="T38" fmla="*/ 117 w 512"/>
                  <a:gd name="T39" fmla="*/ 149 h 512"/>
                  <a:gd name="T40" fmla="*/ 117 w 512"/>
                  <a:gd name="T41" fmla="*/ 243 h 512"/>
                  <a:gd name="T42" fmla="*/ 282 w 512"/>
                  <a:gd name="T43" fmla="*/ 140 h 512"/>
                  <a:gd name="T44" fmla="*/ 293 w 512"/>
                  <a:gd name="T45" fmla="*/ 140 h 512"/>
                  <a:gd name="T46" fmla="*/ 298 w 512"/>
                  <a:gd name="T47" fmla="*/ 149 h 512"/>
                  <a:gd name="T48" fmla="*/ 298 w 512"/>
                  <a:gd name="T49" fmla="*/ 203 h 512"/>
                  <a:gd name="T50" fmla="*/ 399 w 512"/>
                  <a:gd name="T51" fmla="*/ 140 h 512"/>
                  <a:gd name="T52" fmla="*/ 410 w 512"/>
                  <a:gd name="T53" fmla="*/ 140 h 512"/>
                  <a:gd name="T54" fmla="*/ 416 w 512"/>
                  <a:gd name="T55" fmla="*/ 149 h 512"/>
                  <a:gd name="T56" fmla="*/ 416 w 512"/>
                  <a:gd name="T57"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62"/>
                    </a:moveTo>
                    <a:cubicBezTo>
                      <a:pt x="416" y="366"/>
                      <a:pt x="414" y="370"/>
                      <a:pt x="410" y="372"/>
                    </a:cubicBezTo>
                    <a:cubicBezTo>
                      <a:pt x="409" y="373"/>
                      <a:pt x="407" y="373"/>
                      <a:pt x="405" y="373"/>
                    </a:cubicBezTo>
                    <a:cubicBezTo>
                      <a:pt x="403" y="373"/>
                      <a:pt x="401" y="372"/>
                      <a:pt x="399" y="371"/>
                    </a:cubicBezTo>
                    <a:cubicBezTo>
                      <a:pt x="298" y="308"/>
                      <a:pt x="298" y="308"/>
                      <a:pt x="298" y="308"/>
                    </a:cubicBezTo>
                    <a:cubicBezTo>
                      <a:pt x="298" y="362"/>
                      <a:pt x="298" y="362"/>
                      <a:pt x="298" y="362"/>
                    </a:cubicBezTo>
                    <a:cubicBezTo>
                      <a:pt x="298" y="366"/>
                      <a:pt x="296" y="370"/>
                      <a:pt x="293" y="372"/>
                    </a:cubicBezTo>
                    <a:cubicBezTo>
                      <a:pt x="289" y="374"/>
                      <a:pt x="285" y="373"/>
                      <a:pt x="282" y="371"/>
                    </a:cubicBezTo>
                    <a:cubicBezTo>
                      <a:pt x="117" y="268"/>
                      <a:pt x="117" y="268"/>
                      <a:pt x="117" y="268"/>
                    </a:cubicBezTo>
                    <a:cubicBezTo>
                      <a:pt x="117" y="362"/>
                      <a:pt x="117" y="362"/>
                      <a:pt x="117" y="362"/>
                    </a:cubicBezTo>
                    <a:cubicBezTo>
                      <a:pt x="117" y="368"/>
                      <a:pt x="112"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243"/>
                      <a:pt x="117" y="243"/>
                      <a:pt x="117" y="243"/>
                    </a:cubicBezTo>
                    <a:cubicBezTo>
                      <a:pt x="282" y="140"/>
                      <a:pt x="282" y="140"/>
                      <a:pt x="282" y="140"/>
                    </a:cubicBezTo>
                    <a:cubicBezTo>
                      <a:pt x="285" y="138"/>
                      <a:pt x="289" y="138"/>
                      <a:pt x="293" y="140"/>
                    </a:cubicBezTo>
                    <a:cubicBezTo>
                      <a:pt x="296" y="142"/>
                      <a:pt x="298" y="145"/>
                      <a:pt x="298" y="149"/>
                    </a:cubicBezTo>
                    <a:cubicBezTo>
                      <a:pt x="298" y="203"/>
                      <a:pt x="298" y="203"/>
                      <a:pt x="298" y="203"/>
                    </a:cubicBezTo>
                    <a:cubicBezTo>
                      <a:pt x="399" y="140"/>
                      <a:pt x="399" y="140"/>
                      <a:pt x="399" y="140"/>
                    </a:cubicBezTo>
                    <a:cubicBezTo>
                      <a:pt x="403" y="138"/>
                      <a:pt x="407" y="138"/>
                      <a:pt x="410" y="140"/>
                    </a:cubicBezTo>
                    <a:cubicBezTo>
                      <a:pt x="414" y="142"/>
                      <a:pt x="416" y="145"/>
                      <a:pt x="416" y="149"/>
                    </a:cubicBezTo>
                    <a:lnTo>
                      <a:pt x="416" y="3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2477" tIns="36238" rIns="72477" bIns="36238" numCol="1" anchor="t" anchorCtr="0" compatLnSpc="1">
                <a:prstTxWarp prst="textNoShape">
                  <a:avLst/>
                </a:prstTxWarp>
              </a:bodyPr>
              <a:lstStyle/>
              <a:p>
                <a:endParaRPr lang="en-GB" sz="1300"/>
              </a:p>
            </p:txBody>
          </p:sp>
          <p:sp>
            <p:nvSpPr>
              <p:cNvPr id="28" name="Freeform 50">
                <a:extLst>
                  <a:ext uri="{FF2B5EF4-FFF2-40B4-BE49-F238E27FC236}">
                    <a16:creationId xmlns:a16="http://schemas.microsoft.com/office/drawing/2014/main" id="{5F89BC7A-DD14-AEAC-3B08-37BDAAB6229A}"/>
                  </a:ext>
                </a:extLst>
              </p:cNvPr>
              <p:cNvSpPr>
                <a:spLocks/>
              </p:cNvSpPr>
              <p:nvPr/>
            </p:nvSpPr>
            <p:spPr bwMode="auto">
              <a:xfrm>
                <a:off x="4185" y="118"/>
                <a:ext cx="171" cy="116"/>
              </a:xfrm>
              <a:custGeom>
                <a:avLst/>
                <a:gdLst>
                  <a:gd name="T0" fmla="*/ 145 w 257"/>
                  <a:gd name="T1" fmla="*/ 64 h 175"/>
                  <a:gd name="T2" fmla="*/ 140 w 257"/>
                  <a:gd name="T3" fmla="*/ 54 h 175"/>
                  <a:gd name="T4" fmla="*/ 140 w 257"/>
                  <a:gd name="T5" fmla="*/ 0 h 175"/>
                  <a:gd name="T6" fmla="*/ 0 w 257"/>
                  <a:gd name="T7" fmla="*/ 88 h 175"/>
                  <a:gd name="T8" fmla="*/ 140 w 257"/>
                  <a:gd name="T9" fmla="*/ 175 h 175"/>
                  <a:gd name="T10" fmla="*/ 140 w 257"/>
                  <a:gd name="T11" fmla="*/ 121 h 175"/>
                  <a:gd name="T12" fmla="*/ 145 w 257"/>
                  <a:gd name="T13" fmla="*/ 112 h 175"/>
                  <a:gd name="T14" fmla="*/ 151 w 257"/>
                  <a:gd name="T15" fmla="*/ 110 h 175"/>
                  <a:gd name="T16" fmla="*/ 156 w 257"/>
                  <a:gd name="T17" fmla="*/ 112 h 175"/>
                  <a:gd name="T18" fmla="*/ 257 w 257"/>
                  <a:gd name="T19" fmla="*/ 175 h 175"/>
                  <a:gd name="T20" fmla="*/ 257 w 257"/>
                  <a:gd name="T21" fmla="*/ 0 h 175"/>
                  <a:gd name="T22" fmla="*/ 156 w 257"/>
                  <a:gd name="T23" fmla="*/ 63 h 175"/>
                  <a:gd name="T24" fmla="*/ 145 w 257"/>
                  <a:gd name="T25" fmla="*/ 6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175">
                    <a:moveTo>
                      <a:pt x="145" y="64"/>
                    </a:moveTo>
                    <a:cubicBezTo>
                      <a:pt x="142" y="62"/>
                      <a:pt x="140" y="58"/>
                      <a:pt x="140" y="54"/>
                    </a:cubicBezTo>
                    <a:cubicBezTo>
                      <a:pt x="140" y="0"/>
                      <a:pt x="140" y="0"/>
                      <a:pt x="140" y="0"/>
                    </a:cubicBezTo>
                    <a:cubicBezTo>
                      <a:pt x="0" y="88"/>
                      <a:pt x="0" y="88"/>
                      <a:pt x="0" y="88"/>
                    </a:cubicBezTo>
                    <a:cubicBezTo>
                      <a:pt x="140" y="175"/>
                      <a:pt x="140" y="175"/>
                      <a:pt x="140" y="175"/>
                    </a:cubicBezTo>
                    <a:cubicBezTo>
                      <a:pt x="140" y="121"/>
                      <a:pt x="140" y="121"/>
                      <a:pt x="140" y="121"/>
                    </a:cubicBezTo>
                    <a:cubicBezTo>
                      <a:pt x="140" y="117"/>
                      <a:pt x="142" y="114"/>
                      <a:pt x="145" y="112"/>
                    </a:cubicBezTo>
                    <a:cubicBezTo>
                      <a:pt x="147" y="111"/>
                      <a:pt x="149" y="110"/>
                      <a:pt x="151" y="110"/>
                    </a:cubicBezTo>
                    <a:cubicBezTo>
                      <a:pt x="153" y="110"/>
                      <a:pt x="155" y="111"/>
                      <a:pt x="156" y="112"/>
                    </a:cubicBezTo>
                    <a:cubicBezTo>
                      <a:pt x="257" y="175"/>
                      <a:pt x="257" y="175"/>
                      <a:pt x="257" y="175"/>
                    </a:cubicBezTo>
                    <a:cubicBezTo>
                      <a:pt x="257" y="0"/>
                      <a:pt x="257" y="0"/>
                      <a:pt x="257" y="0"/>
                    </a:cubicBezTo>
                    <a:cubicBezTo>
                      <a:pt x="156" y="63"/>
                      <a:pt x="156" y="63"/>
                      <a:pt x="156" y="63"/>
                    </a:cubicBezTo>
                    <a:cubicBezTo>
                      <a:pt x="153" y="65"/>
                      <a:pt x="149" y="66"/>
                      <a:pt x="145"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2477" tIns="36238" rIns="72477" bIns="36238" numCol="1" anchor="t" anchorCtr="0" compatLnSpc="1">
                <a:prstTxWarp prst="textNoShape">
                  <a:avLst/>
                </a:prstTxWarp>
              </a:bodyPr>
              <a:lstStyle/>
              <a:p>
                <a:endParaRPr lang="en-GB" sz="1300"/>
              </a:p>
            </p:txBody>
          </p:sp>
        </p:grpSp>
      </p:grpSp>
      <p:grpSp>
        <p:nvGrpSpPr>
          <p:cNvPr id="29" name="Group 28">
            <a:extLst>
              <a:ext uri="{FF2B5EF4-FFF2-40B4-BE49-F238E27FC236}">
                <a16:creationId xmlns:a16="http://schemas.microsoft.com/office/drawing/2014/main" id="{83C7A401-36F2-68D5-0C69-F11A2E930202}"/>
              </a:ext>
            </a:extLst>
          </p:cNvPr>
          <p:cNvGrpSpPr/>
          <p:nvPr/>
        </p:nvGrpSpPr>
        <p:grpSpPr>
          <a:xfrm>
            <a:off x="6839203" y="3511702"/>
            <a:ext cx="576333" cy="576333"/>
            <a:chOff x="9587499" y="587459"/>
            <a:chExt cx="647114" cy="647114"/>
          </a:xfrm>
        </p:grpSpPr>
        <p:sp>
          <p:nvSpPr>
            <p:cNvPr id="30" name="Oval 29">
              <a:extLst>
                <a:ext uri="{FF2B5EF4-FFF2-40B4-BE49-F238E27FC236}">
                  <a16:creationId xmlns:a16="http://schemas.microsoft.com/office/drawing/2014/main" id="{F0C47A9B-5E10-22F4-A082-4A2F0E819DE4}"/>
                </a:ext>
              </a:extLst>
            </p:cNvPr>
            <p:cNvSpPr/>
            <p:nvPr/>
          </p:nvSpPr>
          <p:spPr bwMode="gray">
            <a:xfrm>
              <a:off x="9627144"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300" b="1">
                <a:solidFill>
                  <a:schemeClr val="bg1"/>
                </a:solidFill>
              </a:endParaRPr>
            </a:p>
          </p:txBody>
        </p:sp>
        <p:sp>
          <p:nvSpPr>
            <p:cNvPr id="31" name="Freeform 222">
              <a:extLst>
                <a:ext uri="{FF2B5EF4-FFF2-40B4-BE49-F238E27FC236}">
                  <a16:creationId xmlns:a16="http://schemas.microsoft.com/office/drawing/2014/main" id="{49384D68-E79C-889F-B7D4-A6B0A785215F}"/>
                </a:ext>
              </a:extLst>
            </p:cNvPr>
            <p:cNvSpPr>
              <a:spLocks noChangeAspect="1" noEditPoints="1"/>
            </p:cNvSpPr>
            <p:nvPr/>
          </p:nvSpPr>
          <p:spPr bwMode="auto">
            <a:xfrm>
              <a:off x="9587499" y="587459"/>
              <a:ext cx="647114" cy="647114"/>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02 w 512"/>
                <a:gd name="T11" fmla="*/ 384 h 512"/>
                <a:gd name="T12" fmla="*/ 192 w 512"/>
                <a:gd name="T13" fmla="*/ 394 h 512"/>
                <a:gd name="T14" fmla="*/ 181 w 512"/>
                <a:gd name="T15" fmla="*/ 384 h 512"/>
                <a:gd name="T16" fmla="*/ 181 w 512"/>
                <a:gd name="T17" fmla="*/ 128 h 512"/>
                <a:gd name="T18" fmla="*/ 192 w 512"/>
                <a:gd name="T19" fmla="*/ 117 h 512"/>
                <a:gd name="T20" fmla="*/ 202 w 512"/>
                <a:gd name="T21" fmla="*/ 128 h 512"/>
                <a:gd name="T22" fmla="*/ 202 w 512"/>
                <a:gd name="T23" fmla="*/ 384 h 512"/>
                <a:gd name="T24" fmla="*/ 330 w 512"/>
                <a:gd name="T25" fmla="*/ 384 h 512"/>
                <a:gd name="T26" fmla="*/ 320 w 512"/>
                <a:gd name="T27" fmla="*/ 394 h 512"/>
                <a:gd name="T28" fmla="*/ 309 w 512"/>
                <a:gd name="T29" fmla="*/ 384 h 512"/>
                <a:gd name="T30" fmla="*/ 309 w 512"/>
                <a:gd name="T31" fmla="*/ 128 h 512"/>
                <a:gd name="T32" fmla="*/ 320 w 512"/>
                <a:gd name="T33" fmla="*/ 117 h 512"/>
                <a:gd name="T34" fmla="*/ 330 w 512"/>
                <a:gd name="T35" fmla="*/ 128 h 512"/>
                <a:gd name="T36" fmla="*/ 330 w 512"/>
                <a:gd name="T37"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02" y="384"/>
                  </a:moveTo>
                  <a:cubicBezTo>
                    <a:pt x="202" y="390"/>
                    <a:pt x="198" y="394"/>
                    <a:pt x="192" y="394"/>
                  </a:cubicBezTo>
                  <a:cubicBezTo>
                    <a:pt x="186" y="394"/>
                    <a:pt x="181" y="390"/>
                    <a:pt x="181" y="384"/>
                  </a:cubicBezTo>
                  <a:cubicBezTo>
                    <a:pt x="181" y="128"/>
                    <a:pt x="181" y="128"/>
                    <a:pt x="181" y="128"/>
                  </a:cubicBezTo>
                  <a:cubicBezTo>
                    <a:pt x="181" y="122"/>
                    <a:pt x="186" y="117"/>
                    <a:pt x="192" y="117"/>
                  </a:cubicBezTo>
                  <a:cubicBezTo>
                    <a:pt x="198" y="117"/>
                    <a:pt x="202" y="122"/>
                    <a:pt x="202" y="128"/>
                  </a:cubicBezTo>
                  <a:lnTo>
                    <a:pt x="202" y="384"/>
                  </a:lnTo>
                  <a:close/>
                  <a:moveTo>
                    <a:pt x="330" y="384"/>
                  </a:moveTo>
                  <a:cubicBezTo>
                    <a:pt x="330" y="390"/>
                    <a:pt x="326" y="394"/>
                    <a:pt x="320" y="394"/>
                  </a:cubicBezTo>
                  <a:cubicBezTo>
                    <a:pt x="314" y="394"/>
                    <a:pt x="309" y="390"/>
                    <a:pt x="309" y="384"/>
                  </a:cubicBezTo>
                  <a:cubicBezTo>
                    <a:pt x="309" y="128"/>
                    <a:pt x="309" y="128"/>
                    <a:pt x="309" y="128"/>
                  </a:cubicBezTo>
                  <a:cubicBezTo>
                    <a:pt x="309" y="122"/>
                    <a:pt x="314" y="117"/>
                    <a:pt x="320" y="117"/>
                  </a:cubicBezTo>
                  <a:cubicBezTo>
                    <a:pt x="326" y="117"/>
                    <a:pt x="330" y="122"/>
                    <a:pt x="330" y="128"/>
                  </a:cubicBezTo>
                  <a:lnTo>
                    <a:pt x="330" y="384"/>
                  </a:lnTo>
                  <a:close/>
                </a:path>
              </a:pathLst>
            </a:custGeom>
            <a:solidFill>
              <a:schemeClr val="accent3"/>
            </a:solidFill>
            <a:ln>
              <a:noFill/>
            </a:ln>
          </p:spPr>
          <p:txBody>
            <a:bodyPr vert="horz" wrap="square" lIns="72477" tIns="36238" rIns="72477" bIns="36238" numCol="1" anchor="t" anchorCtr="0" compatLnSpc="1">
              <a:prstTxWarp prst="textNoShape">
                <a:avLst/>
              </a:prstTxWarp>
            </a:bodyPr>
            <a:lstStyle/>
            <a:p>
              <a:endParaRPr lang="en-GB" sz="1300"/>
            </a:p>
          </p:txBody>
        </p:sp>
      </p:grpSp>
      <p:sp>
        <p:nvSpPr>
          <p:cNvPr id="32" name="TextBox 31">
            <a:extLst>
              <a:ext uri="{FF2B5EF4-FFF2-40B4-BE49-F238E27FC236}">
                <a16:creationId xmlns:a16="http://schemas.microsoft.com/office/drawing/2014/main" id="{58A0CCD2-E0CD-2474-D70A-FD59161B53EA}"/>
              </a:ext>
            </a:extLst>
          </p:cNvPr>
          <p:cNvSpPr txBox="1"/>
          <p:nvPr/>
        </p:nvSpPr>
        <p:spPr>
          <a:xfrm>
            <a:off x="667322" y="4661736"/>
            <a:ext cx="10768613" cy="1606859"/>
          </a:xfrm>
          <a:prstGeom prst="rect">
            <a:avLst/>
          </a:prstGeom>
          <a:noFill/>
        </p:spPr>
        <p:txBody>
          <a:bodyPr wrap="square" lIns="0" tIns="0" rIns="0" bIns="0" rtlCol="0">
            <a:noAutofit/>
          </a:bodyPr>
          <a:lstStyle/>
          <a:p>
            <a:pPr algn="l">
              <a:spcBef>
                <a:spcPts val="600"/>
              </a:spcBef>
              <a:buSzPct val="100000"/>
            </a:pPr>
            <a:r>
              <a:rPr lang="es-MX" sz="1100">
                <a:solidFill>
                  <a:schemeClr val="bg1"/>
                </a:solidFill>
              </a:rPr>
              <a:t>Otros puntos a tomar en cuenta son:</a:t>
            </a:r>
          </a:p>
          <a:p>
            <a:pPr marL="171450" indent="-171450" algn="l">
              <a:spcBef>
                <a:spcPts val="600"/>
              </a:spcBef>
              <a:buSzPct val="100000"/>
              <a:buFont typeface="Arial" panose="020B0604020202020204" pitchFamily="34" charset="0"/>
              <a:buChar char="•"/>
            </a:pPr>
            <a:r>
              <a:rPr lang="es-MX" sz="1100">
                <a:solidFill>
                  <a:schemeClr val="bg1"/>
                </a:solidFill>
              </a:rPr>
              <a:t>La introducción de fermentadores automatizados para el vino, o control de temperatura para el prensado de las olivas en la producción del aceite requieren análisis en tiempo real para sostener la calidad de la materia prima que se esta procesando.</a:t>
            </a:r>
          </a:p>
          <a:p>
            <a:pPr marL="171450" indent="-171450" algn="l">
              <a:spcBef>
                <a:spcPts val="600"/>
              </a:spcBef>
              <a:buSzPct val="100000"/>
              <a:buFont typeface="Arial" panose="020B0604020202020204" pitchFamily="34" charset="0"/>
              <a:buChar char="•"/>
            </a:pPr>
            <a:r>
              <a:rPr lang="es-MX" sz="1100">
                <a:solidFill>
                  <a:schemeClr val="bg1"/>
                </a:solidFill>
              </a:rPr>
              <a:t>Alta demanda y </a:t>
            </a:r>
            <a:r>
              <a:rPr lang="es-MX" sz="1100" err="1">
                <a:solidFill>
                  <a:schemeClr val="bg1"/>
                </a:solidFill>
              </a:rPr>
              <a:t>comenzializacion</a:t>
            </a:r>
            <a:r>
              <a:rPr lang="es-MX" sz="1100">
                <a:solidFill>
                  <a:schemeClr val="bg1"/>
                </a:solidFill>
              </a:rPr>
              <a:t> con tecnologías e-</a:t>
            </a:r>
            <a:r>
              <a:rPr lang="es-MX" sz="1100" err="1">
                <a:solidFill>
                  <a:schemeClr val="bg1"/>
                </a:solidFill>
              </a:rPr>
              <a:t>commerce</a:t>
            </a:r>
            <a:r>
              <a:rPr lang="es-MX" sz="1100">
                <a:solidFill>
                  <a:schemeClr val="bg1"/>
                </a:solidFill>
              </a:rPr>
              <a:t> pueden mejorar la venta del producto, pero requieren adaptación y cambios de logística.</a:t>
            </a:r>
          </a:p>
          <a:p>
            <a:pPr marL="171450" indent="-171450" algn="l">
              <a:spcBef>
                <a:spcPts val="600"/>
              </a:spcBef>
              <a:buSzPct val="100000"/>
              <a:buFont typeface="Arial" panose="020B0604020202020204" pitchFamily="34" charset="0"/>
              <a:buChar char="•"/>
            </a:pPr>
            <a:r>
              <a:rPr lang="es-MX" sz="1100">
                <a:solidFill>
                  <a:schemeClr val="bg1"/>
                </a:solidFill>
              </a:rPr>
              <a:t>Tecnologías como la detección automática de </a:t>
            </a:r>
            <a:r>
              <a:rPr lang="es-MX" sz="1100" err="1">
                <a:solidFill>
                  <a:schemeClr val="bg1"/>
                </a:solidFill>
              </a:rPr>
              <a:t>mastitits</a:t>
            </a:r>
            <a:r>
              <a:rPr lang="es-MX" sz="1100">
                <a:solidFill>
                  <a:schemeClr val="bg1"/>
                </a:solidFill>
              </a:rPr>
              <a:t>, pruebas de calidad en tiempo real y refrigeración eficiente del producto deben cumplir con normativas estrictas para asegurar la calidad y seguridad del producto</a:t>
            </a:r>
          </a:p>
          <a:p>
            <a:pPr marL="171450" indent="-171450" algn="l">
              <a:spcBef>
                <a:spcPts val="600"/>
              </a:spcBef>
              <a:buSzPct val="100000"/>
              <a:buFont typeface="Arial" panose="020B0604020202020204" pitchFamily="34" charset="0"/>
              <a:buChar char="•"/>
            </a:pPr>
            <a:r>
              <a:rPr lang="es-MX" sz="1100">
                <a:solidFill>
                  <a:schemeClr val="bg1"/>
                </a:solidFill>
              </a:rPr>
              <a:t>Sostenibilidad y reducción del consumo de agua, el uso de energía renovable, reciclaje de residuos y el bienestar animal en el proceso productivo generan costos adicionales.</a:t>
            </a:r>
            <a:endParaRPr lang="en-US" sz="1100">
              <a:solidFill>
                <a:schemeClr val="bg1"/>
              </a:solidFill>
            </a:endParaRPr>
          </a:p>
        </p:txBody>
      </p:sp>
    </p:spTree>
    <p:extLst>
      <p:ext uri="{BB962C8B-B14F-4D97-AF65-F5344CB8AC3E}">
        <p14:creationId xmlns:p14="http://schemas.microsoft.com/office/powerpoint/2010/main" val="1491514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Industria 4.0 - </a:t>
            </a:r>
            <a:r>
              <a:rPr lang="es-AR"/>
              <a:t>Sensores</a:t>
            </a:r>
            <a:r>
              <a:rPr lang="en-AU"/>
              <a:t> </a:t>
            </a:r>
            <a:r>
              <a:rPr lang="es-AR"/>
              <a:t>Inteligentes en el agro (recolección datos)</a:t>
            </a:r>
          </a:p>
        </p:txBody>
      </p:sp>
      <p:sp>
        <p:nvSpPr>
          <p:cNvPr id="2" name="Text Placeholder 3">
            <a:extLst>
              <a:ext uri="{FF2B5EF4-FFF2-40B4-BE49-F238E27FC236}">
                <a16:creationId xmlns:a16="http://schemas.microsoft.com/office/drawing/2014/main" id="{9CBC6C3D-CD28-8A18-0245-F8BE91C7E675}"/>
              </a:ext>
            </a:extLst>
          </p:cNvPr>
          <p:cNvSpPr txBox="1">
            <a:spLocks/>
          </p:cNvSpPr>
          <p:nvPr/>
        </p:nvSpPr>
        <p:spPr>
          <a:xfrm>
            <a:off x="566738" y="1258619"/>
            <a:ext cx="6738188" cy="4932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b="1">
                <a:solidFill>
                  <a:schemeClr val="bg1"/>
                </a:solidFill>
              </a:rPr>
              <a:t>Los sensores inteligentes </a:t>
            </a:r>
            <a:r>
              <a:rPr lang="es-MX" sz="1200">
                <a:solidFill>
                  <a:schemeClr val="bg1"/>
                </a:solidFill>
              </a:rPr>
              <a:t>se diferencian de los sensores en que son plataformas avanzadas con tecnologías integradas, diagnóstico y herramientas de conectividad, que transforman las señales de retroalimentación tradicionales en verdaderos conocimientos digitales analizados por IA. Estos sensores inteligentes actualmente proporcionan bases de datos valiosas y oportunas para impulsar conocimientos analíticos  que a su vez pueden impulsar mejoras en los costos, el rendimiento o la experiencia del cliente.</a:t>
            </a:r>
          </a:p>
          <a:p>
            <a:endParaRPr lang="es-MX" sz="1200">
              <a:solidFill>
                <a:schemeClr val="bg1"/>
              </a:solidFill>
            </a:endParaRPr>
          </a:p>
          <a:p>
            <a:pPr marL="0" indent="0">
              <a:buNone/>
            </a:pPr>
            <a:r>
              <a:rPr lang="es-MX" sz="1200">
                <a:solidFill>
                  <a:schemeClr val="bg1"/>
                </a:solidFill>
              </a:rPr>
              <a:t>Los sensores inteligentes en la cadena de suministro agrícola pueden ayudar a las organizaciones a:</a:t>
            </a:r>
          </a:p>
          <a:p>
            <a:r>
              <a:rPr lang="es-MX" sz="1200">
                <a:solidFill>
                  <a:schemeClr val="bg1"/>
                </a:solidFill>
              </a:rPr>
              <a:t>Aumente la eficiencia operativa a través de la automatización de los procesos de cosecha, logística y </a:t>
            </a:r>
            <a:r>
              <a:rPr lang="es-MX" sz="1200" err="1">
                <a:solidFill>
                  <a:schemeClr val="bg1"/>
                </a:solidFill>
              </a:rPr>
              <a:t>manofactura</a:t>
            </a:r>
            <a:endParaRPr lang="es-MX" sz="1200">
              <a:solidFill>
                <a:schemeClr val="bg1"/>
              </a:solidFill>
            </a:endParaRPr>
          </a:p>
          <a:p>
            <a:r>
              <a:rPr lang="es-MX" sz="1200">
                <a:solidFill>
                  <a:schemeClr val="bg1"/>
                </a:solidFill>
              </a:rPr>
              <a:t>Reduzca los costos de reparación de tractores, maquinaria de procesamiento de insumos provenientes del campo  y el tiempo de inactividad por mantenimiento mediante un mejor monitoreo</a:t>
            </a:r>
          </a:p>
          <a:p>
            <a:r>
              <a:rPr lang="es-MX" sz="1200">
                <a:solidFill>
                  <a:schemeClr val="bg1"/>
                </a:solidFill>
              </a:rPr>
              <a:t>Realice un seguimiento de inventario de cosecha y producción en tiempo real con una planificación de demanda mejorada que permite visualizar toda la producción diaria</a:t>
            </a:r>
          </a:p>
          <a:p>
            <a:r>
              <a:rPr lang="es-MX" sz="1200">
                <a:solidFill>
                  <a:schemeClr val="bg1"/>
                </a:solidFill>
              </a:rPr>
              <a:t>Informar el desarrollo de productos y fortalecer la gestión del ciclo de vida del producto cosechado para evitar pérdidas debido a la naturaleza de la cadena productiva</a:t>
            </a:r>
          </a:p>
        </p:txBody>
      </p:sp>
      <p:pic>
        <p:nvPicPr>
          <p:cNvPr id="6" name="Picture 5" descr="A person holding a small plant&#10;&#10;AI-generated content may be incorrect.">
            <a:extLst>
              <a:ext uri="{FF2B5EF4-FFF2-40B4-BE49-F238E27FC236}">
                <a16:creationId xmlns:a16="http://schemas.microsoft.com/office/drawing/2014/main" id="{821AEB18-E13C-D758-901D-FBBC326A79C0}"/>
              </a:ext>
            </a:extLst>
          </p:cNvPr>
          <p:cNvPicPr>
            <a:picLocks noChangeAspect="1"/>
          </p:cNvPicPr>
          <p:nvPr/>
        </p:nvPicPr>
        <p:blipFill>
          <a:blip r:embed="rId2"/>
          <a:stretch>
            <a:fillRect/>
          </a:stretch>
        </p:blipFill>
        <p:spPr>
          <a:xfrm>
            <a:off x="8757994" y="862201"/>
            <a:ext cx="3434006" cy="5995799"/>
          </a:xfrm>
          <a:prstGeom prst="rect">
            <a:avLst/>
          </a:prstGeom>
        </p:spPr>
      </p:pic>
      <p:sp>
        <p:nvSpPr>
          <p:cNvPr id="7" name="Rectangle 6">
            <a:extLst>
              <a:ext uri="{FF2B5EF4-FFF2-40B4-BE49-F238E27FC236}">
                <a16:creationId xmlns:a16="http://schemas.microsoft.com/office/drawing/2014/main" id="{44537DF1-2316-5152-A705-53527AC22054}"/>
              </a:ext>
            </a:extLst>
          </p:cNvPr>
          <p:cNvSpPr/>
          <p:nvPr/>
        </p:nvSpPr>
        <p:spPr>
          <a:xfrm>
            <a:off x="8757994" y="862201"/>
            <a:ext cx="3434006" cy="5995799"/>
          </a:xfrm>
          <a:prstGeom prst="rect">
            <a:avLst/>
          </a:prstGeom>
          <a:solidFill>
            <a:srgbClr val="00000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338" rIns="287338" rtlCol="0" anchor="ctr"/>
          <a:lstStyle/>
          <a:p>
            <a:pPr marL="0" marR="0" lvl="0" indent="0" algn="ctr" defTabSz="796252" rtl="0" eaLnBrk="1" fontAlgn="auto" latinLnBrk="0" hangingPunct="1">
              <a:lnSpc>
                <a:spcPct val="130000"/>
              </a:lnSpc>
              <a:spcBef>
                <a:spcPts val="798"/>
              </a:spcBef>
              <a:spcAft>
                <a:spcPts val="239"/>
              </a:spcAft>
              <a:buClrTx/>
              <a:buSzTx/>
              <a:buFontTx/>
              <a:buNone/>
              <a:tabLst/>
              <a:defRPr/>
            </a:pPr>
            <a:r>
              <a:rPr kumimoji="0" lang="es-MX" sz="1802" b="0" i="1" u="none" strike="noStrike" kern="1200" cap="none" spc="0" normalizeH="0" baseline="0" noProof="0">
                <a:ln>
                  <a:noFill/>
                </a:ln>
                <a:solidFill>
                  <a:srgbClr val="FFFFFF"/>
                </a:solidFill>
                <a:effectLst/>
                <a:uLnTx/>
                <a:uFillTx/>
                <a:latin typeface="Open Sans"/>
                <a:ea typeface="+mn-ea"/>
                <a:cs typeface="+mn-cs"/>
              </a:rPr>
              <a:t>¿Cómo podemos crear visibilidad al largo de la cadena de suministro entera?</a:t>
            </a:r>
            <a:endParaRPr kumimoji="0" lang="en-AU" sz="1802" b="0" i="1"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1778806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Industria 4.0 - Principales Tendencias del Mercado Agro</a:t>
            </a:r>
            <a:br>
              <a:rPr lang="es-MX"/>
            </a:br>
            <a:r>
              <a:rPr lang="es-MX"/>
              <a:t>Nubes Digitales y </a:t>
            </a:r>
            <a:r>
              <a:rPr lang="es-MX" err="1"/>
              <a:t>Analitica</a:t>
            </a:r>
            <a:endParaRPr lang="es-AR"/>
          </a:p>
        </p:txBody>
      </p:sp>
      <p:sp>
        <p:nvSpPr>
          <p:cNvPr id="2" name="Text Placeholder 3">
            <a:extLst>
              <a:ext uri="{FF2B5EF4-FFF2-40B4-BE49-F238E27FC236}">
                <a16:creationId xmlns:a16="http://schemas.microsoft.com/office/drawing/2014/main" id="{9CBC6C3D-CD28-8A18-0245-F8BE91C7E675}"/>
              </a:ext>
            </a:extLst>
          </p:cNvPr>
          <p:cNvSpPr txBox="1">
            <a:spLocks/>
          </p:cNvSpPr>
          <p:nvPr/>
        </p:nvSpPr>
        <p:spPr>
          <a:xfrm>
            <a:off x="566738" y="1258619"/>
            <a:ext cx="6738188" cy="4932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b="1">
                <a:solidFill>
                  <a:schemeClr val="bg1"/>
                </a:solidFill>
              </a:rPr>
              <a:t>Monitoreo de Activos y calidad en el campo</a:t>
            </a:r>
            <a:r>
              <a:rPr lang="es-MX" sz="1200">
                <a:solidFill>
                  <a:schemeClr val="bg1"/>
                </a:solidFill>
              </a:rPr>
              <a:t>: Se utilizan sensores integrados en productos, dispositivos, maquinaria o robots. Los mismos permiten evitar tiempos de inactividad de los equipos. </a:t>
            </a:r>
          </a:p>
          <a:p>
            <a:pPr marL="0" indent="0">
              <a:buNone/>
            </a:pPr>
            <a:r>
              <a:rPr lang="es-MX" sz="1200" b="1">
                <a:solidFill>
                  <a:schemeClr val="bg1"/>
                </a:solidFill>
              </a:rPr>
              <a:t>Sus principales usos incluyen:</a:t>
            </a:r>
          </a:p>
          <a:p>
            <a:pPr marL="228600" lvl="1">
              <a:spcBef>
                <a:spcPts val="1000"/>
              </a:spcBef>
            </a:pPr>
            <a:r>
              <a:rPr lang="es-MX" sz="1200" b="1">
                <a:solidFill>
                  <a:schemeClr val="bg1"/>
                </a:solidFill>
              </a:rPr>
              <a:t>Gestión automatizada de maquinaria</a:t>
            </a:r>
          </a:p>
          <a:p>
            <a:r>
              <a:rPr lang="es-MX" sz="1200" b="1">
                <a:solidFill>
                  <a:schemeClr val="bg1"/>
                </a:solidFill>
              </a:rPr>
              <a:t>Monitoreo remoto de la producción en tiempo real</a:t>
            </a:r>
          </a:p>
          <a:p>
            <a:r>
              <a:rPr lang="es-MX" sz="1200" b="1">
                <a:solidFill>
                  <a:schemeClr val="bg1"/>
                </a:solidFill>
              </a:rPr>
              <a:t>Detección de fallos y supervisión de la calidad del producto </a:t>
            </a:r>
          </a:p>
          <a:p>
            <a:r>
              <a:rPr lang="es-MX" sz="1200" b="1">
                <a:solidFill>
                  <a:schemeClr val="bg1"/>
                </a:solidFill>
              </a:rPr>
              <a:t>Seguimiento automático del inventario</a:t>
            </a:r>
          </a:p>
          <a:p>
            <a:endParaRPr lang="es-MX" sz="1200" b="1">
              <a:solidFill>
                <a:schemeClr val="bg1"/>
              </a:solidFill>
            </a:endParaRPr>
          </a:p>
          <a:p>
            <a:pPr marL="0" indent="0">
              <a:buNone/>
            </a:pPr>
            <a:r>
              <a:rPr lang="es-MX" sz="1200" b="1">
                <a:solidFill>
                  <a:schemeClr val="bg1"/>
                </a:solidFill>
              </a:rPr>
              <a:t>Mejora del proceso </a:t>
            </a:r>
            <a:r>
              <a:rPr lang="es-MX" sz="1200" b="1" err="1">
                <a:solidFill>
                  <a:schemeClr val="bg1"/>
                </a:solidFill>
              </a:rPr>
              <a:t>agricola</a:t>
            </a:r>
            <a:r>
              <a:rPr lang="es-MX" sz="1200" b="1">
                <a:solidFill>
                  <a:schemeClr val="bg1"/>
                </a:solidFill>
              </a:rPr>
              <a:t> con el uso de Big Data &amp; Inteligencia Artificial (IA): </a:t>
            </a:r>
            <a:r>
              <a:rPr lang="es-MX" sz="1200">
                <a:solidFill>
                  <a:schemeClr val="bg1"/>
                </a:solidFill>
              </a:rPr>
              <a:t>A través de la recopilación de datos de diversos orígenes como sensores con </a:t>
            </a:r>
            <a:r>
              <a:rPr lang="es-MX" sz="1200" b="1" err="1">
                <a:solidFill>
                  <a:schemeClr val="bg1"/>
                </a:solidFill>
              </a:rPr>
              <a:t>IoT</a:t>
            </a:r>
            <a:r>
              <a:rPr lang="es-MX" sz="1200">
                <a:solidFill>
                  <a:schemeClr val="bg1"/>
                </a:solidFill>
              </a:rPr>
              <a:t>, sistemas como ERP o </a:t>
            </a:r>
            <a:r>
              <a:rPr lang="es-MX" sz="1200" b="1" err="1">
                <a:solidFill>
                  <a:schemeClr val="bg1"/>
                </a:solidFill>
              </a:rPr>
              <a:t>CRMs</a:t>
            </a:r>
            <a:r>
              <a:rPr lang="es-MX" sz="1200">
                <a:solidFill>
                  <a:schemeClr val="bg1"/>
                </a:solidFill>
              </a:rPr>
              <a:t>. </a:t>
            </a:r>
            <a:r>
              <a:rPr lang="es-MX" sz="1200" b="1">
                <a:solidFill>
                  <a:schemeClr val="bg1"/>
                </a:solidFill>
              </a:rPr>
              <a:t>Big data </a:t>
            </a:r>
            <a:r>
              <a:rPr lang="es-MX" sz="1200">
                <a:solidFill>
                  <a:schemeClr val="bg1"/>
                </a:solidFill>
              </a:rPr>
              <a:t>procesa, analiza y aprende la información.</a:t>
            </a:r>
            <a:endParaRPr lang="es-MX" sz="1200" b="1">
              <a:solidFill>
                <a:schemeClr val="bg1"/>
              </a:solidFill>
            </a:endParaRPr>
          </a:p>
          <a:p>
            <a:pPr marL="0" indent="0">
              <a:buNone/>
            </a:pPr>
            <a:r>
              <a:rPr lang="es-MX" sz="1200" b="1">
                <a:solidFill>
                  <a:schemeClr val="bg1"/>
                </a:solidFill>
              </a:rPr>
              <a:t>Sus principales usos incluyen: </a:t>
            </a:r>
          </a:p>
          <a:p>
            <a:r>
              <a:rPr lang="es-MX" sz="1200" b="1">
                <a:solidFill>
                  <a:schemeClr val="bg1"/>
                </a:solidFill>
              </a:rPr>
              <a:t>Optimizar los procesos de almacenamiento de datos generados al momento de la cosecha y recopilados posteriormente</a:t>
            </a:r>
          </a:p>
          <a:p>
            <a:r>
              <a:rPr lang="es-MX" sz="1200" b="1">
                <a:solidFill>
                  <a:schemeClr val="bg1"/>
                </a:solidFill>
              </a:rPr>
              <a:t>Eliminar los cuellos de botella al guardar mucha información productiva</a:t>
            </a:r>
          </a:p>
          <a:p>
            <a:r>
              <a:rPr lang="es-MX" sz="1200" b="1">
                <a:solidFill>
                  <a:schemeClr val="bg1"/>
                </a:solidFill>
              </a:rPr>
              <a:t>Predecir la demanda de productos en base a patrones analizados.</a:t>
            </a:r>
          </a:p>
          <a:p>
            <a:r>
              <a:rPr lang="es-MX" sz="1200" b="1">
                <a:solidFill>
                  <a:schemeClr val="bg1"/>
                </a:solidFill>
              </a:rPr>
              <a:t>Detectar fallos antes de que se produzcan</a:t>
            </a:r>
          </a:p>
        </p:txBody>
      </p:sp>
      <p:pic>
        <p:nvPicPr>
          <p:cNvPr id="6" name="Picture 5" descr="A person holding a small plant&#10;&#10;AI-generated content may be incorrect.">
            <a:extLst>
              <a:ext uri="{FF2B5EF4-FFF2-40B4-BE49-F238E27FC236}">
                <a16:creationId xmlns:a16="http://schemas.microsoft.com/office/drawing/2014/main" id="{821AEB18-E13C-D758-901D-FBBC326A79C0}"/>
              </a:ext>
            </a:extLst>
          </p:cNvPr>
          <p:cNvPicPr>
            <a:picLocks noChangeAspect="1"/>
          </p:cNvPicPr>
          <p:nvPr/>
        </p:nvPicPr>
        <p:blipFill>
          <a:blip r:embed="rId2"/>
          <a:stretch>
            <a:fillRect/>
          </a:stretch>
        </p:blipFill>
        <p:spPr>
          <a:xfrm>
            <a:off x="8757994" y="862201"/>
            <a:ext cx="3434006" cy="5995799"/>
          </a:xfrm>
          <a:prstGeom prst="rect">
            <a:avLst/>
          </a:prstGeom>
        </p:spPr>
      </p:pic>
      <p:sp>
        <p:nvSpPr>
          <p:cNvPr id="7" name="Rectangle 6">
            <a:extLst>
              <a:ext uri="{FF2B5EF4-FFF2-40B4-BE49-F238E27FC236}">
                <a16:creationId xmlns:a16="http://schemas.microsoft.com/office/drawing/2014/main" id="{44537DF1-2316-5152-A705-53527AC22054}"/>
              </a:ext>
            </a:extLst>
          </p:cNvPr>
          <p:cNvSpPr/>
          <p:nvPr/>
        </p:nvSpPr>
        <p:spPr>
          <a:xfrm>
            <a:off x="8757994" y="862201"/>
            <a:ext cx="3434006" cy="5995799"/>
          </a:xfrm>
          <a:prstGeom prst="rect">
            <a:avLst/>
          </a:prstGeom>
          <a:solidFill>
            <a:srgbClr val="00000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338" rIns="287338" rtlCol="0" anchor="ctr"/>
          <a:lstStyle/>
          <a:p>
            <a:pPr marL="0" marR="0" lvl="0" indent="0" algn="ctr" defTabSz="796252" rtl="0" eaLnBrk="1" fontAlgn="auto" latinLnBrk="0" hangingPunct="1">
              <a:lnSpc>
                <a:spcPct val="130000"/>
              </a:lnSpc>
              <a:spcBef>
                <a:spcPts val="798"/>
              </a:spcBef>
              <a:spcAft>
                <a:spcPts val="239"/>
              </a:spcAft>
              <a:buClrTx/>
              <a:buSzTx/>
              <a:buFontTx/>
              <a:buNone/>
              <a:tabLst/>
              <a:defRPr/>
            </a:pPr>
            <a:r>
              <a:rPr kumimoji="0" lang="es-MX" sz="1802" b="0" i="1" u="none" strike="noStrike" kern="1200" cap="none" spc="0" normalizeH="0" baseline="0" noProof="0">
                <a:ln>
                  <a:noFill/>
                </a:ln>
                <a:solidFill>
                  <a:srgbClr val="FFFFFF"/>
                </a:solidFill>
                <a:effectLst/>
                <a:uLnTx/>
                <a:uFillTx/>
                <a:latin typeface="Open Sans"/>
                <a:ea typeface="+mn-ea"/>
                <a:cs typeface="+mn-cs"/>
              </a:rPr>
              <a:t>¿Cómo se pude implementar la Industria 4.0 en la cadena de suministro </a:t>
            </a:r>
            <a:r>
              <a:rPr kumimoji="0" lang="es-MX" sz="1802" b="0" i="1" u="none" strike="noStrike" kern="1200" cap="none" spc="0" normalizeH="0" baseline="0" noProof="0" err="1">
                <a:ln>
                  <a:noFill/>
                </a:ln>
                <a:solidFill>
                  <a:srgbClr val="FFFFFF"/>
                </a:solidFill>
                <a:effectLst/>
                <a:uLnTx/>
                <a:uFillTx/>
                <a:latin typeface="Open Sans"/>
                <a:ea typeface="+mn-ea"/>
                <a:cs typeface="+mn-cs"/>
              </a:rPr>
              <a:t>agricola</a:t>
            </a:r>
            <a:r>
              <a:rPr kumimoji="0" lang="es-MX" sz="1802" b="0" i="1" u="none" strike="noStrike" kern="1200" cap="none" spc="0" normalizeH="0" baseline="0" noProof="0">
                <a:ln>
                  <a:noFill/>
                </a:ln>
                <a:solidFill>
                  <a:srgbClr val="FFFFFF"/>
                </a:solidFill>
                <a:effectLst/>
                <a:uLnTx/>
                <a:uFillTx/>
                <a:latin typeface="Open Sans"/>
                <a:ea typeface="+mn-ea"/>
                <a:cs typeface="+mn-cs"/>
              </a:rPr>
              <a:t>?</a:t>
            </a:r>
          </a:p>
          <a:p>
            <a:pPr marL="0" marR="0" lvl="0" indent="0" algn="ctr" defTabSz="796252" rtl="0" eaLnBrk="1" fontAlgn="auto" latinLnBrk="0" hangingPunct="1">
              <a:lnSpc>
                <a:spcPct val="130000"/>
              </a:lnSpc>
              <a:spcBef>
                <a:spcPts val="798"/>
              </a:spcBef>
              <a:spcAft>
                <a:spcPts val="239"/>
              </a:spcAft>
              <a:buClrTx/>
              <a:buSzTx/>
              <a:buFontTx/>
              <a:buNone/>
              <a:tabLst/>
              <a:defRPr/>
            </a:pPr>
            <a:endParaRPr kumimoji="0" lang="es-MX" sz="1802" b="0" i="1"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3642140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a 11">
            <a:extLst>
              <a:ext uri="{FF2B5EF4-FFF2-40B4-BE49-F238E27FC236}">
                <a16:creationId xmlns:a16="http://schemas.microsoft.com/office/drawing/2014/main" id="{84D90ADC-8022-DB22-F052-9537D7030B0F}"/>
              </a:ext>
            </a:extLst>
          </p:cNvPr>
          <p:cNvSpPr/>
          <p:nvPr/>
        </p:nvSpPr>
        <p:spPr bwMode="gray">
          <a:xfrm>
            <a:off x="5243119" y="1704070"/>
            <a:ext cx="2057941" cy="1814589"/>
          </a:xfrm>
          <a:prstGeom prst="flowChartInputOutput">
            <a:avLst/>
          </a:prstGeom>
          <a:blipFill>
            <a:blip r:embed="rId4" cstate="email">
              <a:extLst>
                <a:ext uri="{28A0092B-C50C-407E-A947-70E740481C1C}">
                  <a14:useLocalDpi xmlns:a14="http://schemas.microsoft.com/office/drawing/2010/main"/>
                </a:ext>
              </a:extLst>
            </a:blip>
            <a:srcRect/>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TextBox 12">
            <a:extLst>
              <a:ext uri="{FF2B5EF4-FFF2-40B4-BE49-F238E27FC236}">
                <a16:creationId xmlns:a16="http://schemas.microsoft.com/office/drawing/2014/main" id="{55BAC828-8E5E-5D63-4F1F-44A50BFA2377}"/>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475310C5-F382-31EB-7EFD-5C6FEB561876}"/>
              </a:ext>
            </a:extLst>
          </p:cNvPr>
          <p:cNvSpPr txBox="1"/>
          <p:nvPr/>
        </p:nvSpPr>
        <p:spPr bwMode="gray">
          <a:xfrm>
            <a:off x="7588118" y="1914229"/>
            <a:ext cx="3634074" cy="1514771"/>
          </a:xfrm>
          <a:prstGeom prst="rect">
            <a:avLst/>
          </a:prstGeom>
        </p:spPr>
        <p:txBody>
          <a:bodyPr vert="horz" wrap="square" lIns="0" tIns="0" rIns="0" bIns="0" rtlCol="0" anchor="t" anchorCtr="0">
            <a:noAutofit/>
          </a:bodyPr>
          <a:lstStyle/>
          <a:p>
            <a:pPr>
              <a:lnSpc>
                <a:spcPct val="110000"/>
              </a:lnSpc>
              <a:spcAft>
                <a:spcPts val="600"/>
              </a:spcAft>
            </a:pPr>
            <a:r>
              <a:rPr lang="en-US" sz="1000">
                <a:solidFill>
                  <a:schemeClr val="bg1"/>
                </a:solidFill>
                <a:ea typeface="Open Sans" panose="020B0606030504020204" pitchFamily="34" charset="0"/>
                <a:cs typeface="Open Sans" panose="020B0606030504020204" pitchFamily="34" charset="0"/>
              </a:rPr>
              <a:t>GOBIERNO</a:t>
            </a:r>
            <a:br>
              <a:rPr lang="en-US" sz="1200" b="1">
                <a:solidFill>
                  <a:schemeClr val="bg1"/>
                </a:solidFill>
                <a:ea typeface="Open Sans" panose="020B0606030504020204" pitchFamily="34" charset="0"/>
                <a:cs typeface="Open Sans" panose="020B0606030504020204" pitchFamily="34" charset="0"/>
              </a:rPr>
            </a:br>
            <a:r>
              <a:rPr lang="en-US" b="1">
                <a:solidFill>
                  <a:schemeClr val="bg1"/>
                </a:solidFill>
                <a:ea typeface="Open Sans" panose="020B0606030504020204" pitchFamily="34" charset="0"/>
                <a:cs typeface="Open Sans" panose="020B0606030504020204" pitchFamily="34" charset="0"/>
              </a:rPr>
              <a:t>Chatbots de </a:t>
            </a:r>
            <a:r>
              <a:rPr lang="en-US" b="1" err="1">
                <a:solidFill>
                  <a:schemeClr val="bg1"/>
                </a:solidFill>
                <a:ea typeface="Open Sans" panose="020B0606030504020204" pitchFamily="34" charset="0"/>
                <a:cs typeface="Open Sans" panose="020B0606030504020204" pitchFamily="34" charset="0"/>
              </a:rPr>
              <a:t>recoleccion</a:t>
            </a:r>
            <a:r>
              <a:rPr lang="en-US" b="1">
                <a:solidFill>
                  <a:schemeClr val="bg1"/>
                </a:solidFill>
                <a:ea typeface="Open Sans" panose="020B0606030504020204" pitchFamily="34" charset="0"/>
                <a:cs typeface="Open Sans" panose="020B0606030504020204" pitchFamily="34" charset="0"/>
              </a:rPr>
              <a:t> de </a:t>
            </a:r>
            <a:r>
              <a:rPr lang="en-US" b="1" err="1">
                <a:solidFill>
                  <a:schemeClr val="bg1"/>
                </a:solidFill>
                <a:ea typeface="Open Sans" panose="020B0606030504020204" pitchFamily="34" charset="0"/>
                <a:cs typeface="Open Sans" panose="020B0606030504020204" pitchFamily="34" charset="0"/>
              </a:rPr>
              <a:t>datos</a:t>
            </a:r>
            <a:endParaRPr lang="en-US" b="1">
              <a:solidFill>
                <a:schemeClr val="bg1"/>
              </a:solidFill>
              <a:ea typeface="Open Sans" panose="020B0606030504020204" pitchFamily="34" charset="0"/>
              <a:cs typeface="Open Sans" panose="020B0606030504020204" pitchFamily="34" charset="0"/>
            </a:endParaRPr>
          </a:p>
          <a:p>
            <a:pPr>
              <a:lnSpc>
                <a:spcPct val="110000"/>
              </a:lnSpc>
              <a:spcAft>
                <a:spcPts val="600"/>
              </a:spcAft>
            </a:pPr>
            <a:r>
              <a:rPr lang="es-MX" sz="1100">
                <a:solidFill>
                  <a:schemeClr val="bg1"/>
                </a:solidFill>
                <a:ea typeface="Open Sans" panose="020B0606030504020204" pitchFamily="34" charset="0"/>
                <a:cs typeface="Open Sans" panose="020B0606030504020204" pitchFamily="34" charset="0"/>
              </a:rPr>
              <a:t>Organización </a:t>
            </a:r>
            <a:r>
              <a:rPr lang="es-MX" sz="1100" err="1">
                <a:solidFill>
                  <a:schemeClr val="bg1"/>
                </a:solidFill>
                <a:ea typeface="Open Sans" panose="020B0606030504020204" pitchFamily="34" charset="0"/>
                <a:cs typeface="Open Sans" panose="020B0606030504020204" pitchFamily="34" charset="0"/>
              </a:rPr>
              <a:t>tech</a:t>
            </a:r>
            <a:r>
              <a:rPr lang="es-MX" sz="1100">
                <a:solidFill>
                  <a:schemeClr val="bg1"/>
                </a:solidFill>
                <a:ea typeface="Open Sans" panose="020B0606030504020204" pitchFamily="34" charset="0"/>
                <a:cs typeface="Open Sans" panose="020B0606030504020204" pitchFamily="34" charset="0"/>
              </a:rPr>
              <a:t> con sede en Vancouver está afinando los </a:t>
            </a:r>
            <a:r>
              <a:rPr lang="es-MX" sz="1100" err="1">
                <a:solidFill>
                  <a:schemeClr val="bg1"/>
                </a:solidFill>
                <a:ea typeface="Open Sans" panose="020B0606030504020204" pitchFamily="34" charset="0"/>
                <a:cs typeface="Open Sans" panose="020B0606030504020204" pitchFamily="34" charset="0"/>
              </a:rPr>
              <a:t>chatbots</a:t>
            </a:r>
            <a:r>
              <a:rPr lang="es-MX" sz="1100">
                <a:solidFill>
                  <a:schemeClr val="bg1"/>
                </a:solidFill>
                <a:ea typeface="Open Sans" panose="020B0606030504020204" pitchFamily="34" charset="0"/>
                <a:cs typeface="Open Sans" panose="020B0606030504020204" pitchFamily="34" charset="0"/>
              </a:rPr>
              <a:t> con datos específicos para ayudar a los agricultores canadienses a procesar tramites gubernamentales enfatizando la importancia de entrenar a la IA en la persona, los datos y la cultura de la organización para un mejor rendimiento.</a:t>
            </a:r>
            <a:endParaRPr lang="en-US" sz="1100">
              <a:solidFill>
                <a:schemeClr val="bg1"/>
              </a:solidFill>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8DE3AF8E-4117-0550-8F29-6338885F61FB}"/>
              </a:ext>
            </a:extLst>
          </p:cNvPr>
          <p:cNvSpPr txBox="1"/>
          <p:nvPr/>
        </p:nvSpPr>
        <p:spPr bwMode="gray">
          <a:xfrm>
            <a:off x="7152182" y="4042118"/>
            <a:ext cx="4463745" cy="1413762"/>
          </a:xfrm>
          <a:prstGeom prst="rect">
            <a:avLst/>
          </a:prstGeom>
        </p:spPr>
        <p:txBody>
          <a:bodyPr vert="horz" wrap="square" lIns="0" tIns="0" rIns="0" bIns="0" rtlCol="0" anchor="t" anchorCtr="0">
            <a:noAutofit/>
          </a:bodyPr>
          <a:lstStyle/>
          <a:p>
            <a:pPr>
              <a:lnSpc>
                <a:spcPct val="110000"/>
              </a:lnSpc>
              <a:spcAft>
                <a:spcPts val="600"/>
              </a:spcAft>
            </a:pPr>
            <a:r>
              <a:rPr lang="en-US" sz="1000">
                <a:solidFill>
                  <a:schemeClr val="bg1"/>
                </a:solidFill>
              </a:rPr>
              <a:t>TECNOLOGIA</a:t>
            </a:r>
            <a:br>
              <a:rPr lang="en-US" sz="1200">
                <a:solidFill>
                  <a:schemeClr val="bg1"/>
                </a:solidFill>
              </a:rPr>
            </a:br>
            <a:r>
              <a:rPr lang="en-US" b="1" err="1">
                <a:solidFill>
                  <a:schemeClr val="bg1"/>
                </a:solidFill>
              </a:rPr>
              <a:t>Empresa</a:t>
            </a:r>
            <a:r>
              <a:rPr lang="en-US" b="1">
                <a:solidFill>
                  <a:schemeClr val="bg1"/>
                </a:solidFill>
              </a:rPr>
              <a:t> de </a:t>
            </a:r>
            <a:r>
              <a:rPr lang="en-US" b="1" err="1">
                <a:solidFill>
                  <a:schemeClr val="bg1"/>
                </a:solidFill>
              </a:rPr>
              <a:t>analisis</a:t>
            </a:r>
            <a:r>
              <a:rPr lang="en-US" b="1">
                <a:solidFill>
                  <a:schemeClr val="bg1"/>
                </a:solidFill>
              </a:rPr>
              <a:t> de </a:t>
            </a:r>
            <a:r>
              <a:rPr lang="en-US" b="1" err="1">
                <a:solidFill>
                  <a:schemeClr val="bg1"/>
                </a:solidFill>
              </a:rPr>
              <a:t>datos</a:t>
            </a:r>
            <a:endParaRPr lang="en-US" sz="1800" b="1">
              <a:solidFill>
                <a:schemeClr val="bg1"/>
              </a:solidFill>
            </a:endParaRPr>
          </a:p>
          <a:p>
            <a:pPr defTabSz="914377">
              <a:defRPr/>
            </a:pPr>
            <a:r>
              <a:rPr lang="es-MX" sz="1100" err="1">
                <a:solidFill>
                  <a:schemeClr val="bg1"/>
                </a:solidFill>
                <a:ea typeface="Open Sans" panose="020B0606030504020204" pitchFamily="34" charset="0"/>
                <a:cs typeface="Open Sans" panose="020B0606030504020204" pitchFamily="34" charset="0"/>
              </a:rPr>
              <a:t>Naveen</a:t>
            </a:r>
            <a:r>
              <a:rPr lang="es-MX" sz="1100">
                <a:solidFill>
                  <a:schemeClr val="bg1"/>
                </a:solidFill>
                <a:ea typeface="Open Sans" panose="020B0606030504020204" pitchFamily="34" charset="0"/>
                <a:cs typeface="Open Sans" panose="020B0606030504020204" pitchFamily="34" charset="0"/>
              </a:rPr>
              <a:t> Rao, vicepresidente de IA, cree que más organizaciones adoptarán un enfoque flexible y compuesto con IA:  Los modelos de datos estructurados con IA pueden abordar modalidades específicas de datos. En el caso del agro, se podría usar esa flexibilidad para adaptarla a los diferentes procesos de la cadena productiva afectando lo menos posible la productividad</a:t>
            </a:r>
            <a:endParaRPr lang="en-US" sz="1100">
              <a:solidFill>
                <a:schemeClr val="bg1"/>
              </a:solidFill>
              <a:ea typeface="Open Sans" panose="020B0606030504020204" pitchFamily="34" charset="0"/>
              <a:cs typeface="Open Sans" panose="020B0606030504020204" pitchFamily="34" charset="0"/>
            </a:endParaRPr>
          </a:p>
        </p:txBody>
      </p:sp>
      <p:sp>
        <p:nvSpPr>
          <p:cNvPr id="35" name="Data 34">
            <a:extLst>
              <a:ext uri="{FF2B5EF4-FFF2-40B4-BE49-F238E27FC236}">
                <a16:creationId xmlns:a16="http://schemas.microsoft.com/office/drawing/2014/main" id="{04B1A809-6A84-DE37-7876-D482FA21CA45}"/>
              </a:ext>
            </a:extLst>
          </p:cNvPr>
          <p:cNvSpPr/>
          <p:nvPr/>
        </p:nvSpPr>
        <p:spPr bwMode="gray">
          <a:xfrm>
            <a:off x="4743389" y="3905009"/>
            <a:ext cx="2057941" cy="1814589"/>
          </a:xfrm>
          <a:prstGeom prst="flowChartInputOutput">
            <a:avLst/>
          </a:prstGeom>
          <a:blipFill>
            <a:blip r:embed="rId5" cstate="email">
              <a:extLst>
                <a:ext uri="{BEBA8EAE-BF5A-486C-A8C5-ECC9F3942E4B}">
                  <a14:imgProps xmlns:a14="http://schemas.microsoft.com/office/drawing/2010/main">
                    <a14:imgLayer r:embed="rId6">
                      <a14:imgEffect>
                        <a14:colorTemperature colorTemp="3865"/>
                      </a14:imgEffect>
                      <a14:imgEffect>
                        <a14:saturation sat="40000"/>
                      </a14:imgEffect>
                    </a14:imgLayer>
                  </a14:imgProps>
                </a:ext>
                <a:ext uri="{28A0092B-C50C-407E-A947-70E740481C1C}">
                  <a14:useLocalDpi xmlns:a14="http://schemas.microsoft.com/office/drawing/2010/main"/>
                </a:ext>
              </a:extLst>
            </a:blip>
            <a:srcRect/>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3" name="Picture 2">
            <a:extLst>
              <a:ext uri="{FF2B5EF4-FFF2-40B4-BE49-F238E27FC236}">
                <a16:creationId xmlns:a16="http://schemas.microsoft.com/office/drawing/2014/main" id="{EDDDA334-DAE4-7063-ABDA-5F0FD9BDA3BD}"/>
              </a:ext>
            </a:extLst>
          </p:cNvPr>
          <p:cNvPicPr>
            <a:picLocks noChangeAspect="1"/>
          </p:cNvPicPr>
          <p:nvPr/>
        </p:nvPicPr>
        <p:blipFill>
          <a:blip r:embed="rId7"/>
          <a:stretch>
            <a:fillRect/>
          </a:stretch>
        </p:blipFill>
        <p:spPr>
          <a:xfrm>
            <a:off x="581012" y="3128270"/>
            <a:ext cx="3653201" cy="2205730"/>
          </a:xfrm>
          <a:prstGeom prst="rect">
            <a:avLst/>
          </a:prstGeom>
        </p:spPr>
      </p:pic>
      <p:sp>
        <p:nvSpPr>
          <p:cNvPr id="5" name="TextBox 4">
            <a:extLst>
              <a:ext uri="{FF2B5EF4-FFF2-40B4-BE49-F238E27FC236}">
                <a16:creationId xmlns:a16="http://schemas.microsoft.com/office/drawing/2014/main" id="{A363E26A-63FE-0B02-6451-57368D720CEC}"/>
              </a:ext>
            </a:extLst>
          </p:cNvPr>
          <p:cNvSpPr txBox="1"/>
          <p:nvPr/>
        </p:nvSpPr>
        <p:spPr>
          <a:xfrm>
            <a:off x="576073" y="1037066"/>
            <a:ext cx="3738752" cy="2031325"/>
          </a:xfrm>
          <a:prstGeom prst="rect">
            <a:avLst/>
          </a:prstGeom>
          <a:noFill/>
        </p:spPr>
        <p:txBody>
          <a:bodyPr wrap="square" rtlCol="0">
            <a:spAutoFit/>
          </a:bodyPr>
          <a:lstStyle/>
          <a:p>
            <a:r>
              <a:rPr lang="es-MX">
                <a:solidFill>
                  <a:schemeClr val="bg1"/>
                </a:solidFill>
              </a:rPr>
              <a:t>BETSY  </a:t>
            </a:r>
            <a:r>
              <a:rPr lang="es-MX" err="1">
                <a:solidFill>
                  <a:schemeClr val="bg1"/>
                </a:solidFill>
              </a:rPr>
              <a:t>One</a:t>
            </a:r>
            <a:r>
              <a:rPr lang="es-MX">
                <a:solidFill>
                  <a:schemeClr val="bg1"/>
                </a:solidFill>
              </a:rPr>
              <a:t> Cup AI: </a:t>
            </a:r>
          </a:p>
          <a:p>
            <a:r>
              <a:rPr lang="es-MX">
                <a:solidFill>
                  <a:schemeClr val="bg1"/>
                </a:solidFill>
              </a:rPr>
              <a:t>Software de reconocimiento y monitoreo de animales y recolección de datos en tiempo real (salud, </a:t>
            </a:r>
            <a:r>
              <a:rPr lang="es-MX" err="1">
                <a:solidFill>
                  <a:schemeClr val="bg1"/>
                </a:solidFill>
              </a:rPr>
              <a:t>nutricion</a:t>
            </a:r>
            <a:r>
              <a:rPr lang="es-MX">
                <a:solidFill>
                  <a:schemeClr val="bg1"/>
                </a:solidFill>
              </a:rPr>
              <a:t>, crecimiento), descubre como NVIDIA </a:t>
            </a:r>
            <a:r>
              <a:rPr lang="es-MX" err="1">
                <a:solidFill>
                  <a:schemeClr val="bg1"/>
                </a:solidFill>
              </a:rPr>
              <a:t>desarollo</a:t>
            </a:r>
            <a:r>
              <a:rPr lang="es-MX">
                <a:solidFill>
                  <a:schemeClr val="bg1"/>
                </a:solidFill>
              </a:rPr>
              <a:t> esta potente herramienta digital.</a:t>
            </a:r>
          </a:p>
        </p:txBody>
      </p:sp>
    </p:spTree>
    <p:extLst>
      <p:ext uri="{BB962C8B-B14F-4D97-AF65-F5344CB8AC3E}">
        <p14:creationId xmlns:p14="http://schemas.microsoft.com/office/powerpoint/2010/main" val="2996945938"/>
      </p:ext>
    </p:extLst>
  </p:cSld>
  <p:clrMapOvr>
    <a:masterClrMapping/>
  </p:clrMapOvr>
  <p:transition>
    <p:fade/>
  </p:transition>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Building BETSY, World's First AI Ranch Hand">
            <a:hlinkClick r:id="" action="ppaction://media"/>
            <a:extLst>
              <a:ext uri="{FF2B5EF4-FFF2-40B4-BE49-F238E27FC236}">
                <a16:creationId xmlns:a16="http://schemas.microsoft.com/office/drawing/2014/main" id="{A8C34555-59DF-2D90-B971-6CE1CEF9F033}"/>
              </a:ext>
            </a:extLst>
          </p:cNvPr>
          <p:cNvPicPr>
            <a:picLocks noRot="1" noChangeAspect="1"/>
          </p:cNvPicPr>
          <p:nvPr>
            <a:videoFile r:link="rId1"/>
          </p:nvPr>
        </p:nvPicPr>
        <p:blipFill>
          <a:blip r:embed="rId4"/>
          <a:stretch>
            <a:fillRect/>
          </a:stretch>
        </p:blipFill>
        <p:spPr>
          <a:xfrm>
            <a:off x="22225" y="0"/>
            <a:ext cx="12147550" cy="6858000"/>
          </a:xfrm>
          <a:prstGeom prst="rect">
            <a:avLst/>
          </a:prstGeom>
        </p:spPr>
      </p:pic>
      <p:sp>
        <p:nvSpPr>
          <p:cNvPr id="4" name="TextBox 3">
            <a:extLst>
              <a:ext uri="{FF2B5EF4-FFF2-40B4-BE49-F238E27FC236}">
                <a16:creationId xmlns:a16="http://schemas.microsoft.com/office/drawing/2014/main" id="{DD8A7441-994B-48FF-1806-4E722327B6B4}"/>
              </a:ext>
            </a:extLst>
          </p:cNvPr>
          <p:cNvSpPr txBox="1"/>
          <p:nvPr/>
        </p:nvSpPr>
        <p:spPr>
          <a:xfrm>
            <a:off x="418012" y="5657671"/>
            <a:ext cx="4737463" cy="1200329"/>
          </a:xfrm>
          <a:prstGeom prst="rect">
            <a:avLst/>
          </a:prstGeom>
          <a:solidFill>
            <a:srgbClr val="92D050"/>
          </a:solidFill>
        </p:spPr>
        <p:txBody>
          <a:bodyPr wrap="square" rtlCol="0">
            <a:spAutoFit/>
          </a:bodyPr>
          <a:lstStyle/>
          <a:p>
            <a:r>
              <a:rPr lang="es-MX">
                <a:solidFill>
                  <a:schemeClr val="bg1"/>
                </a:solidFill>
              </a:rPr>
              <a:t>Link:</a:t>
            </a:r>
          </a:p>
          <a:p>
            <a:r>
              <a:rPr lang="es-MX">
                <a:solidFill>
                  <a:schemeClr val="bg1"/>
                </a:solidFill>
              </a:rPr>
              <a:t>https://resources.nvidia.com/en-us-industrial-sector-resources/gtcfall22-a4d9024?lx=CPKgze</a:t>
            </a:r>
          </a:p>
          <a:p>
            <a:endParaRPr lang="es-MX">
              <a:solidFill>
                <a:schemeClr val="bg1"/>
              </a:solidFill>
            </a:endParaRPr>
          </a:p>
        </p:txBody>
      </p:sp>
    </p:spTree>
    <p:extLst>
      <p:ext uri="{BB962C8B-B14F-4D97-AF65-F5344CB8AC3E}">
        <p14:creationId xmlns:p14="http://schemas.microsoft.com/office/powerpoint/2010/main" val="2938769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B88F1-235A-EA52-0DFE-1822F51706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85B1E4-FE1C-80A8-A87D-2EE4FB924201}"/>
              </a:ext>
            </a:extLst>
          </p:cNvPr>
          <p:cNvSpPr>
            <a:spLocks noGrp="1"/>
          </p:cNvSpPr>
          <p:nvPr>
            <p:ph type="title"/>
          </p:nvPr>
        </p:nvSpPr>
        <p:spPr/>
        <p:txBody>
          <a:bodyPr/>
          <a:lstStyle/>
          <a:p>
            <a:r>
              <a:rPr lang="es-ES_tradnl"/>
              <a:t>Pregunta de sondeo</a:t>
            </a:r>
          </a:p>
        </p:txBody>
      </p:sp>
      <p:sp>
        <p:nvSpPr>
          <p:cNvPr id="7" name="Rectangle 6">
            <a:extLst>
              <a:ext uri="{FF2B5EF4-FFF2-40B4-BE49-F238E27FC236}">
                <a16:creationId xmlns:a16="http://schemas.microsoft.com/office/drawing/2014/main" id="{5F9276F3-A69F-762D-EE25-E1C555F6CDB4}"/>
              </a:ext>
            </a:extLst>
          </p:cNvPr>
          <p:cNvSpPr/>
          <p:nvPr/>
        </p:nvSpPr>
        <p:spPr bwMode="gray">
          <a:xfrm>
            <a:off x="501650" y="1967844"/>
            <a:ext cx="7013575" cy="3258579"/>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ES_tradnl" sz="1600" b="1" i="0" u="none" strike="noStrike" kern="1200" cap="none" spc="0" normalizeH="0" baseline="0">
              <a:ln>
                <a:noFill/>
              </a:ln>
              <a:solidFill>
                <a:prstClr val="white"/>
              </a:solidFill>
              <a:effectLst/>
              <a:uLnTx/>
              <a:uFillTx/>
              <a:latin typeface="Calibri"/>
              <a:ea typeface="+mn-ea"/>
              <a:cs typeface="+mn-cs"/>
            </a:endParaRPr>
          </a:p>
        </p:txBody>
      </p:sp>
      <p:sp>
        <p:nvSpPr>
          <p:cNvPr id="8" name="Content Placeholder 2">
            <a:extLst>
              <a:ext uri="{FF2B5EF4-FFF2-40B4-BE49-F238E27FC236}">
                <a16:creationId xmlns:a16="http://schemas.microsoft.com/office/drawing/2014/main" id="{7965FB57-1C5B-1A3A-EA49-F1B9F78050B0}"/>
              </a:ext>
            </a:extLst>
          </p:cNvPr>
          <p:cNvSpPr txBox="1">
            <a:spLocks/>
          </p:cNvSpPr>
          <p:nvPr/>
        </p:nvSpPr>
        <p:spPr>
          <a:xfrm>
            <a:off x="671961" y="3023235"/>
            <a:ext cx="6672951" cy="2131471"/>
          </a:xfrm>
          <a:prstGeom prst="rect">
            <a:avLst/>
          </a:prstGeom>
        </p:spPr>
        <p:txBody>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41300" lvl="2" indent="-228600">
              <a:buNone/>
              <a:defRPr/>
            </a:pPr>
            <a:r>
              <a:rPr lang="es-ES_tradnl">
                <a:solidFill>
                  <a:prstClr val="black"/>
                </a:solidFill>
              </a:rPr>
              <a:t>Respuesta abierta</a:t>
            </a:r>
            <a:endParaRPr kumimoji="0" lang="es-ES_tradnl" i="0" u="none" strike="noStrike" kern="1200" cap="none" spc="0" normalizeH="0" baseline="0">
              <a:ln>
                <a:noFill/>
              </a:ln>
              <a:solidFill>
                <a:prstClr val="black"/>
              </a:solidFill>
              <a:effectLst/>
              <a:uLnTx/>
              <a:uFillTx/>
              <a:latin typeface="Calibri"/>
              <a:ea typeface="+mn-ea"/>
              <a:cs typeface="Calibri Light" panose="020F0302020204030204" pitchFamily="34" charset="0"/>
            </a:endParaRPr>
          </a:p>
        </p:txBody>
      </p:sp>
      <p:sp>
        <p:nvSpPr>
          <p:cNvPr id="3" name="TextBox 2">
            <a:extLst>
              <a:ext uri="{FF2B5EF4-FFF2-40B4-BE49-F238E27FC236}">
                <a16:creationId xmlns:a16="http://schemas.microsoft.com/office/drawing/2014/main" id="{827925F8-2484-F13B-1AC8-0136970BB0A7}"/>
              </a:ext>
            </a:extLst>
          </p:cNvPr>
          <p:cNvSpPr txBox="1"/>
          <p:nvPr/>
        </p:nvSpPr>
        <p:spPr>
          <a:xfrm>
            <a:off x="671961" y="2153047"/>
            <a:ext cx="6100762" cy="646331"/>
          </a:xfrm>
          <a:prstGeom prst="rect">
            <a:avLst/>
          </a:prstGeom>
          <a:noFill/>
        </p:spPr>
        <p:txBody>
          <a:bodyPr wrap="square">
            <a:spAutoFit/>
          </a:bodyPr>
          <a:lstStyle/>
          <a:p>
            <a:r>
              <a:rPr lang="es-MX" b="1">
                <a:solidFill>
                  <a:srgbClr val="000000"/>
                </a:solidFill>
              </a:rPr>
              <a:t>Puede identificar cuáles son los principales bloqueantes para implementar tecnología de punta en la recolección de datos</a:t>
            </a:r>
            <a:endParaRPr lang="es-MX">
              <a:solidFill>
                <a:srgbClr val="FF0000"/>
              </a:solidFill>
            </a:endParaRPr>
          </a:p>
        </p:txBody>
      </p:sp>
      <p:pic>
        <p:nvPicPr>
          <p:cNvPr id="9" name="Picture 8" descr="A qr code on a white background&#10;&#10;AI-generated content may be incorrect.">
            <a:extLst>
              <a:ext uri="{FF2B5EF4-FFF2-40B4-BE49-F238E27FC236}">
                <a16:creationId xmlns:a16="http://schemas.microsoft.com/office/drawing/2014/main" id="{44399C31-8ED0-EBEB-E829-2B7BB7A96591}"/>
              </a:ext>
            </a:extLst>
          </p:cNvPr>
          <p:cNvPicPr>
            <a:picLocks noChangeAspect="1"/>
          </p:cNvPicPr>
          <p:nvPr/>
        </p:nvPicPr>
        <p:blipFill>
          <a:blip r:embed="rId3"/>
          <a:stretch>
            <a:fillRect/>
          </a:stretch>
        </p:blipFill>
        <p:spPr>
          <a:xfrm>
            <a:off x="5797121" y="317500"/>
            <a:ext cx="1494000" cy="1494000"/>
          </a:xfrm>
          <a:prstGeom prst="rect">
            <a:avLst/>
          </a:prstGeom>
        </p:spPr>
      </p:pic>
    </p:spTree>
    <p:extLst>
      <p:ext uri="{BB962C8B-B14F-4D97-AF65-F5344CB8AC3E}">
        <p14:creationId xmlns:p14="http://schemas.microsoft.com/office/powerpoint/2010/main" val="40857308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749AF-E9BA-4EBC-E07A-A9ED0CA48C77}"/>
            </a:ext>
          </a:extLst>
        </p:cNvPr>
        <p:cNvGrpSpPr/>
        <p:nvPr/>
      </p:nvGrpSpPr>
      <p:grpSpPr>
        <a:xfrm>
          <a:off x="0" y="0"/>
          <a:ext cx="0" cy="0"/>
          <a:chOff x="0" y="0"/>
          <a:chExt cx="0" cy="0"/>
        </a:xfrm>
      </p:grpSpPr>
      <p:sp>
        <p:nvSpPr>
          <p:cNvPr id="5" name="Subtitle 3">
            <a:extLst>
              <a:ext uri="{FF2B5EF4-FFF2-40B4-BE49-F238E27FC236}">
                <a16:creationId xmlns:a16="http://schemas.microsoft.com/office/drawing/2014/main" id="{7FAED0CB-E824-992D-FC52-1DF3F66C0153}"/>
              </a:ext>
            </a:extLst>
          </p:cNvPr>
          <p:cNvSpPr>
            <a:spLocks noGrp="1"/>
          </p:cNvSpPr>
          <p:nvPr>
            <p:ph type="subTitle" idx="4294967295"/>
          </p:nvPr>
        </p:nvSpPr>
        <p:spPr>
          <a:xfrm>
            <a:off x="914400" y="1970711"/>
            <a:ext cx="10325100" cy="3962729"/>
          </a:xfrm>
          <a:prstGeom prst="rect">
            <a:avLst/>
          </a:prstGeom>
        </p:spPr>
        <p:txBody>
          <a:bodyPr vert="horz" lIns="0" tIns="0" rIns="0" bIns="0" rtlCol="0" anchor="b">
            <a:noAutofit/>
          </a:bodyPr>
          <a:lst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ltLang="en-US" sz="2000" spc="50">
              <a:latin typeface="+mj-lt"/>
            </a:endParaRPr>
          </a:p>
        </p:txBody>
      </p:sp>
      <p:pic>
        <p:nvPicPr>
          <p:cNvPr id="9" name="Picture 8">
            <a:extLst>
              <a:ext uri="{FF2B5EF4-FFF2-40B4-BE49-F238E27FC236}">
                <a16:creationId xmlns:a16="http://schemas.microsoft.com/office/drawing/2014/main" id="{D8CBF3D7-7838-45A2-B83E-EDDDA7AF5C5A}"/>
              </a:ext>
            </a:extLst>
          </p:cNvPr>
          <p:cNvPicPr>
            <a:picLocks noChangeAspect="1"/>
          </p:cNvPicPr>
          <p:nvPr/>
        </p:nvPicPr>
        <p:blipFill>
          <a:blip r:embed="rId2" cstate="email">
            <a:alphaModFix amt="70000"/>
            <a:extLst>
              <a:ext uri="{BEBA8EAE-BF5A-486C-A8C5-ECC9F3942E4B}">
                <a14:imgProps xmlns:a14="http://schemas.microsoft.com/office/drawing/2010/main">
                  <a14:imgLayer r:embed="rId3">
                    <a14:imgEffect>
                      <a14:artisticBlur radius="70"/>
                    </a14:imgEffect>
                  </a14:imgLayer>
                </a14:imgProps>
              </a:ext>
              <a:ext uri="{28A0092B-C50C-407E-A947-70E740481C1C}">
                <a14:useLocalDpi xmlns:a14="http://schemas.microsoft.com/office/drawing/2010/main"/>
              </a:ext>
            </a:extLst>
          </a:blip>
          <a:srcRect/>
          <a:stretch/>
        </p:blipFill>
        <p:spPr>
          <a:xfrm>
            <a:off x="0" y="0"/>
            <a:ext cx="12192000" cy="4055723"/>
          </a:xfrm>
          <a:prstGeom prst="rect">
            <a:avLst/>
          </a:prstGeom>
          <a:effectLst>
            <a:reflection stA="60000" endPos="73069" dir="5400000" sy="-100000" algn="bl" rotWithShape="0"/>
          </a:effectLst>
        </p:spPr>
      </p:pic>
      <p:sp>
        <p:nvSpPr>
          <p:cNvPr id="11" name="Oval 10">
            <a:extLst>
              <a:ext uri="{FF2B5EF4-FFF2-40B4-BE49-F238E27FC236}">
                <a16:creationId xmlns:a16="http://schemas.microsoft.com/office/drawing/2014/main" id="{3576131F-1952-6E8C-754C-7E58F1A49DEC}"/>
              </a:ext>
            </a:extLst>
          </p:cNvPr>
          <p:cNvSpPr>
            <a:spLocks/>
          </p:cNvSpPr>
          <p:nvPr/>
        </p:nvSpPr>
        <p:spPr bwMode="gray">
          <a:xfrm>
            <a:off x="6949440" y="1731264"/>
            <a:ext cx="3154680" cy="3153738"/>
          </a:xfrm>
          <a:prstGeom prst="ellipse">
            <a:avLst/>
          </a:prstGeom>
          <a:blipFill>
            <a:blip r:embed="rId4" cstate="email">
              <a:extLst>
                <a:ext uri="{28A0092B-C50C-407E-A947-70E740481C1C}">
                  <a14:useLocalDpi xmlns:a14="http://schemas.microsoft.com/office/drawing/2010/main"/>
                </a:ext>
              </a:extLst>
            </a:blip>
            <a:stretch>
              <a:fillRect/>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Content Placeholder 1">
            <a:extLst>
              <a:ext uri="{FF2B5EF4-FFF2-40B4-BE49-F238E27FC236}">
                <a16:creationId xmlns:a16="http://schemas.microsoft.com/office/drawing/2014/main" id="{5B25CEAD-84BC-099A-CED4-B14940837E21}"/>
              </a:ext>
            </a:extLst>
          </p:cNvPr>
          <p:cNvSpPr txBox="1">
            <a:spLocks/>
          </p:cNvSpPr>
          <p:nvPr/>
        </p:nvSpPr>
        <p:spPr bwMode="gray">
          <a:xfrm>
            <a:off x="1377250" y="4416426"/>
            <a:ext cx="4938205" cy="144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s-MX" altLang="en-US" sz="1600" spc="0">
                <a:solidFill>
                  <a:srgbClr val="69B5E4"/>
                </a:solidFill>
                <a:latin typeface="Open Sans" panose="020B0606030504020204" pitchFamily="34" charset="0"/>
                <a:ea typeface="Open Sans" panose="020B0606030504020204" pitchFamily="34" charset="0"/>
                <a:cs typeface="Open Sans" panose="020B0606030504020204" pitchFamily="34" charset="0"/>
              </a:rPr>
              <a:t>Grandes volúmenes de datos requerirán un desafió tecnológico importante para afrontar una demanda creciente del negocio: escalabilidad, interoperabilidad y flexibilidad </a:t>
            </a:r>
            <a:endParaRPr lang="en-US" altLang="en-US" sz="1600" spc="0">
              <a:solidFill>
                <a:srgbClr val="69B5E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114AADC1-2FEC-E529-9320-A5404AD55A97}"/>
              </a:ext>
            </a:extLst>
          </p:cNvPr>
          <p:cNvSpPr txBox="1"/>
          <p:nvPr/>
        </p:nvSpPr>
        <p:spPr bwMode="gray">
          <a:xfrm>
            <a:off x="1377251" y="903161"/>
            <a:ext cx="5038854" cy="2930293"/>
          </a:xfrm>
          <a:prstGeom prst="rect">
            <a:avLst/>
          </a:prstGeom>
        </p:spPr>
        <p:txBody>
          <a:bodyPr vert="horz" wrap="square" lIns="0" tIns="0" rIns="0" bIns="0" rtlCol="0" anchor="t" anchorCtr="0">
            <a:noAutofit/>
          </a:bodyPr>
          <a:lstStyle/>
          <a:p>
            <a:pPr>
              <a:lnSpc>
                <a:spcPct val="110000"/>
              </a:lnSpc>
              <a:spcAft>
                <a:spcPts val="1200"/>
              </a:spcAft>
            </a:pPr>
            <a:r>
              <a:rPr lang="en-US" altLang="en-US" sz="1800">
                <a:solidFill>
                  <a:schemeClr val="bg1">
                    <a:lumMod val="85000"/>
                  </a:schemeClr>
                </a:solidFill>
              </a:rPr>
              <a:t>COMPUTACION E INTEGRACION </a:t>
            </a:r>
          </a:p>
          <a:p>
            <a:pPr>
              <a:lnSpc>
                <a:spcPct val="110000"/>
              </a:lnSpc>
              <a:spcAft>
                <a:spcPts val="1200"/>
              </a:spcAft>
            </a:pPr>
            <a:r>
              <a:rPr lang="es-MX" altLang="en-US" sz="4400" b="1">
                <a:solidFill>
                  <a:schemeClr val="bg1"/>
                </a:solidFill>
              </a:rPr>
              <a:t>Integración de sistemas</a:t>
            </a:r>
          </a:p>
        </p:txBody>
      </p:sp>
    </p:spTree>
    <p:extLst>
      <p:ext uri="{BB962C8B-B14F-4D97-AF65-F5344CB8AC3E}">
        <p14:creationId xmlns:p14="http://schemas.microsoft.com/office/powerpoint/2010/main" val="1481355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0C42-0237-15B0-EA42-94C2D6623F73}"/>
              </a:ext>
            </a:extLst>
          </p:cNvPr>
          <p:cNvSpPr>
            <a:spLocks noGrp="1"/>
          </p:cNvSpPr>
          <p:nvPr>
            <p:ph type="title"/>
          </p:nvPr>
        </p:nvSpPr>
        <p:spPr/>
        <p:txBody>
          <a:bodyPr/>
          <a:lstStyle/>
          <a:p>
            <a:r>
              <a:rPr lang="es-MX">
                <a:solidFill>
                  <a:schemeClr val="bg1"/>
                </a:solidFill>
              </a:rPr>
              <a:t>Dimensiones de la capacidad de integración</a:t>
            </a:r>
            <a:endParaRPr lang="en-US" noProof="0">
              <a:solidFill>
                <a:schemeClr val="bg1"/>
              </a:solidFill>
            </a:endParaRPr>
          </a:p>
        </p:txBody>
      </p:sp>
      <p:sp>
        <p:nvSpPr>
          <p:cNvPr id="4" name="Text Placeholder 3">
            <a:extLst>
              <a:ext uri="{FF2B5EF4-FFF2-40B4-BE49-F238E27FC236}">
                <a16:creationId xmlns:a16="http://schemas.microsoft.com/office/drawing/2014/main" id="{98F70BD0-E499-DCF4-0195-EDBB1DE7F0DE}"/>
              </a:ext>
            </a:extLst>
          </p:cNvPr>
          <p:cNvSpPr>
            <a:spLocks noGrp="1"/>
          </p:cNvSpPr>
          <p:nvPr>
            <p:ph type="body" sz="quarter" idx="15"/>
          </p:nvPr>
        </p:nvSpPr>
        <p:spPr/>
        <p:txBody>
          <a:bodyPr/>
          <a:lstStyle/>
          <a:p>
            <a:r>
              <a:rPr lang="en-US" err="1"/>
              <a:t>Arquitectura</a:t>
            </a:r>
            <a:r>
              <a:rPr lang="en-US"/>
              <a:t> de </a:t>
            </a:r>
            <a:r>
              <a:rPr lang="en-US" err="1"/>
              <a:t>integración</a:t>
            </a:r>
            <a:endParaRPr lang="en-US" noProof="0"/>
          </a:p>
        </p:txBody>
      </p:sp>
      <p:sp>
        <p:nvSpPr>
          <p:cNvPr id="3" name="Text Placeholder 2">
            <a:extLst>
              <a:ext uri="{FF2B5EF4-FFF2-40B4-BE49-F238E27FC236}">
                <a16:creationId xmlns:a16="http://schemas.microsoft.com/office/drawing/2014/main" id="{DB3B6ADF-7206-5C36-C304-1E20159A0FAB}"/>
              </a:ext>
            </a:extLst>
          </p:cNvPr>
          <p:cNvSpPr>
            <a:spLocks noGrp="1"/>
          </p:cNvSpPr>
          <p:nvPr>
            <p:ph type="body" sz="quarter" idx="14"/>
          </p:nvPr>
        </p:nvSpPr>
        <p:spPr>
          <a:xfrm>
            <a:off x="616321" y="1160803"/>
            <a:ext cx="10966079" cy="475488"/>
          </a:xfrm>
        </p:spPr>
        <p:txBody>
          <a:bodyPr/>
          <a:lstStyle/>
          <a:p>
            <a:r>
              <a:rPr lang="es-MX">
                <a:solidFill>
                  <a:schemeClr val="bg1"/>
                </a:solidFill>
              </a:rPr>
              <a:t>La capacidad de integración no solo se compone de una dimensión tecnológica; Es necesario abordar y centrarse en otras dimensiones para lograr una capacidad de integración bien estructurada y lo suficientemente madura. Gartner propone un modelo de integraciones de cinco dimensiones para describirlo de una manera holística.</a:t>
            </a:r>
            <a:endParaRPr lang="en-US" noProof="0">
              <a:solidFill>
                <a:schemeClr val="bg1"/>
              </a:solidFill>
            </a:endParaRPr>
          </a:p>
        </p:txBody>
      </p:sp>
      <p:graphicFrame>
        <p:nvGraphicFramePr>
          <p:cNvPr id="5" name="Table 3">
            <a:extLst>
              <a:ext uri="{FF2B5EF4-FFF2-40B4-BE49-F238E27FC236}">
                <a16:creationId xmlns:a16="http://schemas.microsoft.com/office/drawing/2014/main" id="{79D71378-0ECD-3727-E807-F157548F4E0E}"/>
              </a:ext>
            </a:extLst>
          </p:cNvPr>
          <p:cNvGraphicFramePr>
            <a:graphicFrameLocks noGrp="1"/>
          </p:cNvGraphicFramePr>
          <p:nvPr/>
        </p:nvGraphicFramePr>
        <p:xfrm>
          <a:off x="4562365" y="2109151"/>
          <a:ext cx="6588000" cy="3028916"/>
        </p:xfrm>
        <a:graphic>
          <a:graphicData uri="http://schemas.openxmlformats.org/drawingml/2006/table">
            <a:tbl>
              <a:tblPr firstRow="1" bandRow="1"/>
              <a:tblGrid>
                <a:gridCol w="1548000">
                  <a:extLst>
                    <a:ext uri="{9D8B030D-6E8A-4147-A177-3AD203B41FA5}">
                      <a16:colId xmlns:a16="http://schemas.microsoft.com/office/drawing/2014/main" val="3700001084"/>
                    </a:ext>
                  </a:extLst>
                </a:gridCol>
                <a:gridCol w="5040000">
                  <a:extLst>
                    <a:ext uri="{9D8B030D-6E8A-4147-A177-3AD203B41FA5}">
                      <a16:colId xmlns:a16="http://schemas.microsoft.com/office/drawing/2014/main" val="2403582803"/>
                    </a:ext>
                  </a:extLst>
                </a:gridCol>
              </a:tblGrid>
              <a:tr h="395076">
                <a:tc>
                  <a:txBody>
                    <a:bodyPr/>
                    <a:lstStyle>
                      <a:lvl1pPr marL="0" algn="l" defTabSz="914400" rtl="0" eaLnBrk="1" latinLnBrk="0" hangingPunct="1">
                        <a:defRPr sz="1800" b="1" kern="1200">
                          <a:solidFill>
                            <a:schemeClr val="lt1"/>
                          </a:solidFill>
                          <a:latin typeface="Calibri Light"/>
                        </a:defRPr>
                      </a:lvl1pPr>
                      <a:lvl2pPr marL="457200" algn="l" defTabSz="914400" rtl="0" eaLnBrk="1" latinLnBrk="0" hangingPunct="1">
                        <a:defRPr sz="1800" b="1" kern="1200">
                          <a:solidFill>
                            <a:schemeClr val="lt1"/>
                          </a:solidFill>
                          <a:latin typeface="Calibri Light"/>
                        </a:defRPr>
                      </a:lvl2pPr>
                      <a:lvl3pPr marL="914400" algn="l" defTabSz="914400" rtl="0" eaLnBrk="1" latinLnBrk="0" hangingPunct="1">
                        <a:defRPr sz="1800" b="1" kern="1200">
                          <a:solidFill>
                            <a:schemeClr val="lt1"/>
                          </a:solidFill>
                          <a:latin typeface="Calibri Light"/>
                        </a:defRPr>
                      </a:lvl3pPr>
                      <a:lvl4pPr marL="1371600" algn="l" defTabSz="914400" rtl="0" eaLnBrk="1" latinLnBrk="0" hangingPunct="1">
                        <a:defRPr sz="1800" b="1" kern="1200">
                          <a:solidFill>
                            <a:schemeClr val="lt1"/>
                          </a:solidFill>
                          <a:latin typeface="Calibri Light"/>
                        </a:defRPr>
                      </a:lvl4pPr>
                      <a:lvl5pPr marL="1828800" algn="l" defTabSz="914400" rtl="0" eaLnBrk="1" latinLnBrk="0" hangingPunct="1">
                        <a:defRPr sz="1800" b="1" kern="1200">
                          <a:solidFill>
                            <a:schemeClr val="lt1"/>
                          </a:solidFill>
                          <a:latin typeface="Calibri Light"/>
                        </a:defRPr>
                      </a:lvl5pPr>
                      <a:lvl6pPr marL="2286000" algn="l" defTabSz="914400" rtl="0" eaLnBrk="1" latinLnBrk="0" hangingPunct="1">
                        <a:defRPr sz="1800" b="1" kern="1200">
                          <a:solidFill>
                            <a:schemeClr val="lt1"/>
                          </a:solidFill>
                          <a:latin typeface="Calibri Light"/>
                        </a:defRPr>
                      </a:lvl6pPr>
                      <a:lvl7pPr marL="2743200" algn="l" defTabSz="914400" rtl="0" eaLnBrk="1" latinLnBrk="0" hangingPunct="1">
                        <a:defRPr sz="1800" b="1" kern="1200">
                          <a:solidFill>
                            <a:schemeClr val="lt1"/>
                          </a:solidFill>
                          <a:latin typeface="Calibri Light"/>
                        </a:defRPr>
                      </a:lvl7pPr>
                      <a:lvl8pPr marL="3200400" algn="l" defTabSz="914400" rtl="0" eaLnBrk="1" latinLnBrk="0" hangingPunct="1">
                        <a:defRPr sz="1800" b="1" kern="1200">
                          <a:solidFill>
                            <a:schemeClr val="lt1"/>
                          </a:solidFill>
                          <a:latin typeface="Calibri Light"/>
                        </a:defRPr>
                      </a:lvl8pPr>
                      <a:lvl9pPr marL="3657600" algn="l" defTabSz="914400" rtl="0" eaLnBrk="1" latinLnBrk="0" hangingPunct="1">
                        <a:defRPr sz="1800" b="1" kern="1200">
                          <a:solidFill>
                            <a:schemeClr val="lt1"/>
                          </a:solidFill>
                          <a:latin typeface="Calibri Light"/>
                        </a:defRPr>
                      </a:lvl9pPr>
                    </a:lstStyle>
                    <a:p>
                      <a:pPr marL="0" algn="ctr" defTabSz="914400" rtl="0" eaLnBrk="1" latinLnBrk="0" hangingPunct="1"/>
                      <a:r>
                        <a:rPr lang="en-US" sz="1050" b="1" kern="1200" noProof="0">
                          <a:solidFill>
                            <a:schemeClr val="tx1"/>
                          </a:solidFill>
                          <a:latin typeface="+mn-lt"/>
                          <a:ea typeface="+mn-ea"/>
                          <a:cs typeface="+mn-cs"/>
                        </a:rPr>
                        <a:t>Dimensión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b="1" kern="1200">
                          <a:solidFill>
                            <a:schemeClr val="lt1"/>
                          </a:solidFill>
                          <a:latin typeface="Calibri Light"/>
                        </a:defRPr>
                      </a:lvl1pPr>
                      <a:lvl2pPr marL="457200" algn="l" defTabSz="914400" rtl="0" eaLnBrk="1" latinLnBrk="0" hangingPunct="1">
                        <a:defRPr sz="1800" b="1" kern="1200">
                          <a:solidFill>
                            <a:schemeClr val="lt1"/>
                          </a:solidFill>
                          <a:latin typeface="Calibri Light"/>
                        </a:defRPr>
                      </a:lvl2pPr>
                      <a:lvl3pPr marL="914400" algn="l" defTabSz="914400" rtl="0" eaLnBrk="1" latinLnBrk="0" hangingPunct="1">
                        <a:defRPr sz="1800" b="1" kern="1200">
                          <a:solidFill>
                            <a:schemeClr val="lt1"/>
                          </a:solidFill>
                          <a:latin typeface="Calibri Light"/>
                        </a:defRPr>
                      </a:lvl3pPr>
                      <a:lvl4pPr marL="1371600" algn="l" defTabSz="914400" rtl="0" eaLnBrk="1" latinLnBrk="0" hangingPunct="1">
                        <a:defRPr sz="1800" b="1" kern="1200">
                          <a:solidFill>
                            <a:schemeClr val="lt1"/>
                          </a:solidFill>
                          <a:latin typeface="Calibri Light"/>
                        </a:defRPr>
                      </a:lvl4pPr>
                      <a:lvl5pPr marL="1828800" algn="l" defTabSz="914400" rtl="0" eaLnBrk="1" latinLnBrk="0" hangingPunct="1">
                        <a:defRPr sz="1800" b="1" kern="1200">
                          <a:solidFill>
                            <a:schemeClr val="lt1"/>
                          </a:solidFill>
                          <a:latin typeface="Calibri Light"/>
                        </a:defRPr>
                      </a:lvl5pPr>
                      <a:lvl6pPr marL="2286000" algn="l" defTabSz="914400" rtl="0" eaLnBrk="1" latinLnBrk="0" hangingPunct="1">
                        <a:defRPr sz="1800" b="1" kern="1200">
                          <a:solidFill>
                            <a:schemeClr val="lt1"/>
                          </a:solidFill>
                          <a:latin typeface="Calibri Light"/>
                        </a:defRPr>
                      </a:lvl6pPr>
                      <a:lvl7pPr marL="2743200" algn="l" defTabSz="914400" rtl="0" eaLnBrk="1" latinLnBrk="0" hangingPunct="1">
                        <a:defRPr sz="1800" b="1" kern="1200">
                          <a:solidFill>
                            <a:schemeClr val="lt1"/>
                          </a:solidFill>
                          <a:latin typeface="Calibri Light"/>
                        </a:defRPr>
                      </a:lvl7pPr>
                      <a:lvl8pPr marL="3200400" algn="l" defTabSz="914400" rtl="0" eaLnBrk="1" latinLnBrk="0" hangingPunct="1">
                        <a:defRPr sz="1800" b="1" kern="1200">
                          <a:solidFill>
                            <a:schemeClr val="lt1"/>
                          </a:solidFill>
                          <a:latin typeface="Calibri Light"/>
                        </a:defRPr>
                      </a:lvl8pPr>
                      <a:lvl9pPr marL="3657600" algn="l" defTabSz="914400" rtl="0" eaLnBrk="1" latinLnBrk="0" hangingPunct="1">
                        <a:defRPr sz="1800" b="1" kern="1200">
                          <a:solidFill>
                            <a:schemeClr val="lt1"/>
                          </a:solidFill>
                          <a:latin typeface="Calibri Light"/>
                        </a:defRPr>
                      </a:lvl9pPr>
                    </a:lstStyle>
                    <a:p>
                      <a:pPr marL="0" algn="ctr" defTabSz="914400" rtl="0" eaLnBrk="1" latinLnBrk="0" hangingPunct="1"/>
                      <a:r>
                        <a:rPr lang="en-US" sz="1050" b="1" kern="1200" noProof="0">
                          <a:solidFill>
                            <a:schemeClr val="tx1"/>
                          </a:solidFill>
                          <a:latin typeface="+mn-lt"/>
                          <a:ea typeface="+mn-ea"/>
                          <a:cs typeface="+mn-cs"/>
                        </a:rPr>
                        <a:t>Detalle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894012628"/>
                  </a:ext>
                </a:extLst>
              </a:tr>
              <a:tr h="526768">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fontAlgn="ctr"/>
                      <a:r>
                        <a:rPr lang="en-US" sz="1100" b="1" u="none" strike="noStrike" noProof="0">
                          <a:solidFill>
                            <a:schemeClr val="bg1"/>
                          </a:solidFill>
                          <a:effectLst/>
                          <a:latin typeface="+mn-lt"/>
                        </a:rPr>
                        <a:t>Estrategia</a:t>
                      </a:r>
                      <a:endParaRPr lang="en-US" sz="1100" b="1" i="0" u="none" strike="noStrike" noProof="0">
                        <a:solidFill>
                          <a:schemeClr val="bg1"/>
                        </a:solidFill>
                        <a:effectLst/>
                        <a:latin typeface="+mn-lt"/>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7850A"/>
                    </a:solidFill>
                  </a:tcPr>
                </a:tc>
                <a:tc>
                  <a:txBody>
                    <a:bodyPr/>
                    <a:lstStyle/>
                    <a:p>
                      <a:pPr marL="0" algn="ctr" rtl="0" eaLnBrk="1" fontAlgn="ctr" latinLnBrk="0" hangingPunct="1">
                        <a:spcBef>
                          <a:spcPts val="0"/>
                        </a:spcBef>
                        <a:spcAft>
                          <a:spcPts val="0"/>
                        </a:spcAft>
                      </a:pPr>
                      <a:r>
                        <a:rPr lang="es-MX" sz="1200" b="0" i="0" u="none" strike="noStrike" kern="1200" noProof="0">
                          <a:solidFill>
                            <a:schemeClr val="tx1"/>
                          </a:solidFill>
                          <a:effectLst/>
                          <a:latin typeface="Helvetica light"/>
                        </a:rPr>
                        <a:t>¿Cuál es la percepción de la integración como competencia dentro de la organización?</a:t>
                      </a:r>
                      <a:endParaRPr lang="en-US" sz="1800" b="0" i="0" u="none" strike="noStrike" noProof="0">
                        <a:solidFill>
                          <a:schemeClr val="tx1"/>
                        </a:solidFill>
                        <a:effectLst/>
                        <a:latin typeface="Arial" panose="020B0604020202020204" pitchFamily="34" charset="0"/>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5715997"/>
                  </a:ext>
                </a:extLst>
              </a:tr>
              <a:tr h="526768">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fontAlgn="ctr"/>
                      <a:r>
                        <a:rPr lang="en-US" sz="1100" b="1" u="none" strike="noStrike" noProof="0">
                          <a:solidFill>
                            <a:schemeClr val="bg1"/>
                          </a:solidFill>
                          <a:effectLst/>
                          <a:latin typeface="+mn-lt"/>
                        </a:rPr>
                        <a:t>Propiedad</a:t>
                      </a:r>
                      <a:endParaRPr lang="en-US" sz="1100" b="1" i="0" u="none" strike="noStrike" noProof="0">
                        <a:solidFill>
                          <a:schemeClr val="bg1"/>
                        </a:solidFill>
                        <a:effectLst/>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7D0124"/>
                    </a:solidFill>
                  </a:tcPr>
                </a:tc>
                <a:tc>
                  <a:txBody>
                    <a:bodyPr/>
                    <a:lstStyle/>
                    <a:p>
                      <a:pPr marL="0" algn="ctr" rtl="0" eaLnBrk="1" fontAlgn="ctr" latinLnBrk="0" hangingPunct="1">
                        <a:spcBef>
                          <a:spcPts val="0"/>
                        </a:spcBef>
                        <a:spcAft>
                          <a:spcPts val="0"/>
                        </a:spcAft>
                      </a:pPr>
                      <a:r>
                        <a:rPr lang="es-MX" sz="1200" b="0" i="0" u="none" strike="noStrike" kern="1200" noProof="0">
                          <a:solidFill>
                            <a:schemeClr val="tx1"/>
                          </a:solidFill>
                          <a:effectLst/>
                          <a:latin typeface="Helvetica light"/>
                        </a:rPr>
                        <a:t>¿Quién define los estándares y las políticas sobre cómo se debe utilizar la integración?</a:t>
                      </a:r>
                      <a:endParaRPr lang="en-US" sz="1800" b="0" i="0" u="none" strike="noStrike" noProof="0">
                        <a:solidFill>
                          <a:schemeClr val="tx1"/>
                        </a:solidFill>
                        <a:effectLst/>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631357"/>
                  </a:ext>
                </a:extLst>
              </a:tr>
              <a:tr h="526768">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fontAlgn="ctr"/>
                      <a:r>
                        <a:rPr lang="en-US" sz="1100" b="1" u="none" strike="noStrike" noProof="0">
                          <a:solidFill>
                            <a:schemeClr val="bg1"/>
                          </a:solidFill>
                          <a:effectLst/>
                          <a:latin typeface="+mn-lt"/>
                        </a:rPr>
                        <a:t>Entrega</a:t>
                      </a:r>
                      <a:endParaRPr lang="en-US" sz="1100" b="1" i="0" u="none" strike="noStrike" noProof="0">
                        <a:solidFill>
                          <a:schemeClr val="bg1"/>
                        </a:solidFill>
                        <a:effectLst/>
                        <a:latin typeface="+mn-lt"/>
                      </a:endParaRP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C12328"/>
                    </a:solidFill>
                  </a:tcPr>
                </a:tc>
                <a:tc>
                  <a:txBody>
                    <a:bodyPr/>
                    <a:lstStyle/>
                    <a:p>
                      <a:pPr marL="0" algn="ctr" rtl="0" eaLnBrk="1" fontAlgn="ctr" latinLnBrk="0" hangingPunct="1">
                        <a:spcBef>
                          <a:spcPts val="0"/>
                        </a:spcBef>
                        <a:spcAft>
                          <a:spcPts val="0"/>
                        </a:spcAft>
                      </a:pPr>
                      <a:r>
                        <a:rPr lang="es-MX" sz="1200" b="0" i="0" u="none" strike="noStrike" kern="1200" noProof="0">
                          <a:solidFill>
                            <a:schemeClr val="tx1"/>
                          </a:solidFill>
                          <a:effectLst/>
                          <a:latin typeface="Helvetica light"/>
                        </a:rPr>
                        <a:t>¿Quién es el responsable de crear nuevas integraciones?</a:t>
                      </a:r>
                      <a:endParaRPr lang="en-US" sz="1800" b="0" i="0" u="none" strike="noStrike" noProof="0">
                        <a:solidFill>
                          <a:schemeClr val="tx1"/>
                        </a:solidFill>
                        <a:effectLst/>
                        <a:latin typeface="Arial" panose="020B0604020202020204" pitchFamily="34" charset="0"/>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7823236"/>
                  </a:ext>
                </a:extLst>
              </a:tr>
              <a:tr h="526768">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fontAlgn="ctr"/>
                      <a:r>
                        <a:rPr lang="en-US" sz="1100" b="1" u="none" strike="noStrike" noProof="0">
                          <a:solidFill>
                            <a:schemeClr val="bg1"/>
                          </a:solidFill>
                          <a:effectLst/>
                          <a:latin typeface="+mn-lt"/>
                        </a:rPr>
                        <a:t>Tecnología</a:t>
                      </a:r>
                      <a:endParaRPr lang="en-US" sz="1100" b="1" i="0" u="none" strike="noStrike" noProof="0">
                        <a:solidFill>
                          <a:schemeClr val="bg1"/>
                        </a:solidFill>
                        <a:effectLst/>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algn="ctr" rtl="0" eaLnBrk="1" fontAlgn="ctr" latinLnBrk="0" hangingPunct="1">
                        <a:spcBef>
                          <a:spcPts val="0"/>
                        </a:spcBef>
                        <a:spcAft>
                          <a:spcPts val="0"/>
                        </a:spcAft>
                      </a:pPr>
                      <a:r>
                        <a:rPr lang="es-MX" sz="1200" b="0" i="0" u="none" strike="noStrike" kern="1200" noProof="0">
                          <a:solidFill>
                            <a:schemeClr val="tx1"/>
                          </a:solidFill>
                          <a:effectLst/>
                          <a:latin typeface="Helvetica light"/>
                        </a:rPr>
                        <a:t>¿Qué herramientas y marcos se utilizan para el desarrollo y lanzamiento de integraciones?</a:t>
                      </a:r>
                      <a:endParaRPr lang="en-US" sz="1800" b="0" i="0" u="none" strike="noStrike" noProof="0">
                        <a:solidFill>
                          <a:schemeClr val="tx1"/>
                        </a:solidFill>
                        <a:effectLst/>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38579246"/>
                  </a:ext>
                </a:extLst>
              </a:tr>
              <a:tr h="526768">
                <a:tc>
                  <a:txBody>
                    <a:bodyPr/>
                    <a:lstStyle>
                      <a:lvl1pPr marL="0" algn="l" defTabSz="914400" rtl="0" eaLnBrk="1" latinLnBrk="0" hangingPunct="1">
                        <a:defRPr sz="1800" kern="1200">
                          <a:solidFill>
                            <a:schemeClr val="dk1"/>
                          </a:solidFill>
                          <a:latin typeface="Calibri Light"/>
                        </a:defRPr>
                      </a:lvl1pPr>
                      <a:lvl2pPr marL="457200" algn="l" defTabSz="914400" rtl="0" eaLnBrk="1" latinLnBrk="0" hangingPunct="1">
                        <a:defRPr sz="1800" kern="1200">
                          <a:solidFill>
                            <a:schemeClr val="dk1"/>
                          </a:solidFill>
                          <a:latin typeface="Calibri Light"/>
                        </a:defRPr>
                      </a:lvl2pPr>
                      <a:lvl3pPr marL="914400" algn="l" defTabSz="914400" rtl="0" eaLnBrk="1" latinLnBrk="0" hangingPunct="1">
                        <a:defRPr sz="1800" kern="1200">
                          <a:solidFill>
                            <a:schemeClr val="dk1"/>
                          </a:solidFill>
                          <a:latin typeface="Calibri Light"/>
                        </a:defRPr>
                      </a:lvl3pPr>
                      <a:lvl4pPr marL="1371600" algn="l" defTabSz="914400" rtl="0" eaLnBrk="1" latinLnBrk="0" hangingPunct="1">
                        <a:defRPr sz="1800" kern="1200">
                          <a:solidFill>
                            <a:schemeClr val="dk1"/>
                          </a:solidFill>
                          <a:latin typeface="Calibri Light"/>
                        </a:defRPr>
                      </a:lvl4pPr>
                      <a:lvl5pPr marL="1828800" algn="l" defTabSz="914400" rtl="0" eaLnBrk="1" latinLnBrk="0" hangingPunct="1">
                        <a:defRPr sz="1800" kern="1200">
                          <a:solidFill>
                            <a:schemeClr val="dk1"/>
                          </a:solidFill>
                          <a:latin typeface="Calibri Light"/>
                        </a:defRPr>
                      </a:lvl5pPr>
                      <a:lvl6pPr marL="2286000" algn="l" defTabSz="914400" rtl="0" eaLnBrk="1" latinLnBrk="0" hangingPunct="1">
                        <a:defRPr sz="1800" kern="1200">
                          <a:solidFill>
                            <a:schemeClr val="dk1"/>
                          </a:solidFill>
                          <a:latin typeface="Calibri Light"/>
                        </a:defRPr>
                      </a:lvl6pPr>
                      <a:lvl7pPr marL="2743200" algn="l" defTabSz="914400" rtl="0" eaLnBrk="1" latinLnBrk="0" hangingPunct="1">
                        <a:defRPr sz="1800" kern="1200">
                          <a:solidFill>
                            <a:schemeClr val="dk1"/>
                          </a:solidFill>
                          <a:latin typeface="Calibri Light"/>
                        </a:defRPr>
                      </a:lvl7pPr>
                      <a:lvl8pPr marL="3200400" algn="l" defTabSz="914400" rtl="0" eaLnBrk="1" latinLnBrk="0" hangingPunct="1">
                        <a:defRPr sz="1800" kern="1200">
                          <a:solidFill>
                            <a:schemeClr val="dk1"/>
                          </a:solidFill>
                          <a:latin typeface="Calibri Light"/>
                        </a:defRPr>
                      </a:lvl8pPr>
                      <a:lvl9pPr marL="3657600" algn="l" defTabSz="914400" rtl="0" eaLnBrk="1" latinLnBrk="0" hangingPunct="1">
                        <a:defRPr sz="1800" kern="1200">
                          <a:solidFill>
                            <a:schemeClr val="dk1"/>
                          </a:solidFill>
                          <a:latin typeface="Calibri Light"/>
                        </a:defRPr>
                      </a:lvl9pPr>
                    </a:lstStyle>
                    <a:p>
                      <a:pPr algn="ctr" fontAlgn="ctr"/>
                      <a:r>
                        <a:rPr lang="en-US" sz="1100" b="1" u="none" strike="noStrike" noProof="0">
                          <a:solidFill>
                            <a:schemeClr val="bg1"/>
                          </a:solidFill>
                          <a:effectLst/>
                          <a:latin typeface="+mn-lt"/>
                        </a:rPr>
                        <a:t>Operaciones</a:t>
                      </a:r>
                      <a:endParaRPr lang="en-US" sz="1100" b="1" i="0" u="none" strike="noStrike" noProof="0">
                        <a:solidFill>
                          <a:schemeClr val="bg1"/>
                        </a:solidFill>
                        <a:effectLst/>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A8666F"/>
                    </a:solidFill>
                  </a:tcPr>
                </a:tc>
                <a:tc>
                  <a:txBody>
                    <a:bodyPr/>
                    <a:lstStyle/>
                    <a:p>
                      <a:pPr marL="0" marR="0" indent="0" algn="ctr" rtl="0" eaLnBrk="1" fontAlgn="auto" latinLnBrk="0" hangingPunct="1">
                        <a:spcBef>
                          <a:spcPts val="0"/>
                        </a:spcBef>
                        <a:spcAft>
                          <a:spcPts val="0"/>
                        </a:spcAft>
                      </a:pPr>
                      <a:r>
                        <a:rPr lang="es-MX" sz="1200" b="0" i="0" u="none" strike="noStrike" kern="1200" noProof="0">
                          <a:solidFill>
                            <a:schemeClr val="tx1"/>
                          </a:solidFill>
                          <a:effectLst/>
                          <a:latin typeface="Helvetica light"/>
                        </a:rPr>
                        <a:t>¿Quién gestiona las instancias de las integraciones y cómo se utiliza la información para hacerlas funcionar?</a:t>
                      </a:r>
                      <a:endParaRPr lang="en-US" sz="1800" b="0" i="0" u="none" strike="noStrike" noProof="0">
                        <a:solidFill>
                          <a:schemeClr val="tx1"/>
                        </a:solidFill>
                        <a:effectLst/>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1175059"/>
                  </a:ext>
                </a:extLst>
              </a:tr>
            </a:tbl>
          </a:graphicData>
        </a:graphic>
      </p:graphicFrame>
      <p:graphicFrame>
        <p:nvGraphicFramePr>
          <p:cNvPr id="57" name="Chart 56">
            <a:extLst>
              <a:ext uri="{FF2B5EF4-FFF2-40B4-BE49-F238E27FC236}">
                <a16:creationId xmlns:a16="http://schemas.microsoft.com/office/drawing/2014/main" id="{2FB4E2EF-3AEB-B40E-8298-C5E575D0739D}"/>
              </a:ext>
            </a:extLst>
          </p:cNvPr>
          <p:cNvGraphicFramePr/>
          <p:nvPr/>
        </p:nvGraphicFramePr>
        <p:xfrm>
          <a:off x="438249" y="1811938"/>
          <a:ext cx="3964463" cy="3660727"/>
        </p:xfrm>
        <a:graphic>
          <a:graphicData uri="http://schemas.openxmlformats.org/drawingml/2006/chart">
            <c:chart xmlns:c="http://schemas.openxmlformats.org/drawingml/2006/chart" xmlns:r="http://schemas.openxmlformats.org/officeDocument/2006/relationships" r:id="rId2"/>
          </a:graphicData>
        </a:graphic>
      </p:graphicFrame>
      <p:sp>
        <p:nvSpPr>
          <p:cNvPr id="58" name="Rectangle 57">
            <a:extLst>
              <a:ext uri="{FF2B5EF4-FFF2-40B4-BE49-F238E27FC236}">
                <a16:creationId xmlns:a16="http://schemas.microsoft.com/office/drawing/2014/main" id="{D7708432-0753-79FE-3766-0E53443E0D9D}"/>
              </a:ext>
            </a:extLst>
          </p:cNvPr>
          <p:cNvSpPr/>
          <p:nvPr/>
        </p:nvSpPr>
        <p:spPr bwMode="gray">
          <a:xfrm>
            <a:off x="2043488" y="2724227"/>
            <a:ext cx="776948" cy="240142"/>
          </a:xfrm>
          <a:prstGeom prst="rect">
            <a:avLst/>
          </a:prstGeom>
          <a:noFill/>
          <a:ln w="1905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a:ln>
                  <a:noFill/>
                </a:ln>
                <a:solidFill>
                  <a:schemeClr val="bg1"/>
                </a:solidFill>
                <a:effectLst/>
                <a:uLnTx/>
                <a:uFillTx/>
                <a:ea typeface="+mn-ea"/>
                <a:cs typeface="+mn-cs"/>
              </a:rPr>
              <a:t>Strategy</a:t>
            </a:r>
          </a:p>
        </p:txBody>
      </p:sp>
      <p:sp>
        <p:nvSpPr>
          <p:cNvPr id="60" name="Rectangle 59">
            <a:extLst>
              <a:ext uri="{FF2B5EF4-FFF2-40B4-BE49-F238E27FC236}">
                <a16:creationId xmlns:a16="http://schemas.microsoft.com/office/drawing/2014/main" id="{508575A3-D62A-EF91-4CAE-05B2147528E1}"/>
              </a:ext>
            </a:extLst>
          </p:cNvPr>
          <p:cNvSpPr/>
          <p:nvPr/>
        </p:nvSpPr>
        <p:spPr bwMode="gray">
          <a:xfrm>
            <a:off x="2953920" y="3442471"/>
            <a:ext cx="901676" cy="240142"/>
          </a:xfrm>
          <a:prstGeom prst="rect">
            <a:avLst/>
          </a:prstGeom>
          <a:noFill/>
          <a:ln w="1905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a:ln>
                  <a:noFill/>
                </a:ln>
                <a:solidFill>
                  <a:schemeClr val="bg1"/>
                </a:solidFill>
                <a:effectLst/>
                <a:uLnTx/>
                <a:uFillTx/>
                <a:ea typeface="+mn-ea"/>
                <a:cs typeface="+mn-cs"/>
              </a:rPr>
              <a:t>Ownership</a:t>
            </a:r>
          </a:p>
        </p:txBody>
      </p:sp>
      <p:sp>
        <p:nvSpPr>
          <p:cNvPr id="61" name="Rectangle 60">
            <a:extLst>
              <a:ext uri="{FF2B5EF4-FFF2-40B4-BE49-F238E27FC236}">
                <a16:creationId xmlns:a16="http://schemas.microsoft.com/office/drawing/2014/main" id="{47DA75CE-FDFA-C2E4-9D77-859475C28C28}"/>
              </a:ext>
            </a:extLst>
          </p:cNvPr>
          <p:cNvSpPr/>
          <p:nvPr/>
        </p:nvSpPr>
        <p:spPr bwMode="gray">
          <a:xfrm>
            <a:off x="2615729" y="4604561"/>
            <a:ext cx="901676" cy="240142"/>
          </a:xfrm>
          <a:prstGeom prst="rect">
            <a:avLst/>
          </a:prstGeom>
          <a:noFill/>
          <a:ln w="1905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a:ln>
                  <a:noFill/>
                </a:ln>
                <a:solidFill>
                  <a:schemeClr val="bg1"/>
                </a:solidFill>
                <a:effectLst/>
                <a:uLnTx/>
                <a:uFillTx/>
                <a:ea typeface="+mn-ea"/>
                <a:cs typeface="+mn-cs"/>
              </a:rPr>
              <a:t>Delivery</a:t>
            </a:r>
          </a:p>
        </p:txBody>
      </p:sp>
      <p:sp>
        <p:nvSpPr>
          <p:cNvPr id="62" name="Rectangle 61">
            <a:extLst>
              <a:ext uri="{FF2B5EF4-FFF2-40B4-BE49-F238E27FC236}">
                <a16:creationId xmlns:a16="http://schemas.microsoft.com/office/drawing/2014/main" id="{66F55B62-2CEF-D237-50CD-CA909AC4B823}"/>
              </a:ext>
            </a:extLst>
          </p:cNvPr>
          <p:cNvSpPr/>
          <p:nvPr/>
        </p:nvSpPr>
        <p:spPr bwMode="gray">
          <a:xfrm>
            <a:off x="1417280" y="4604561"/>
            <a:ext cx="901676" cy="240142"/>
          </a:xfrm>
          <a:prstGeom prst="rect">
            <a:avLst/>
          </a:prstGeom>
          <a:noFill/>
          <a:ln w="1905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a:ln>
                  <a:noFill/>
                </a:ln>
                <a:solidFill>
                  <a:schemeClr val="bg1"/>
                </a:solidFill>
                <a:effectLst/>
                <a:uLnTx/>
                <a:uFillTx/>
                <a:ea typeface="+mn-ea"/>
                <a:cs typeface="+mn-cs"/>
              </a:rPr>
              <a:t>Technology</a:t>
            </a:r>
          </a:p>
        </p:txBody>
      </p:sp>
      <p:sp>
        <p:nvSpPr>
          <p:cNvPr id="63" name="Rectangle 62">
            <a:extLst>
              <a:ext uri="{FF2B5EF4-FFF2-40B4-BE49-F238E27FC236}">
                <a16:creationId xmlns:a16="http://schemas.microsoft.com/office/drawing/2014/main" id="{1086E9E6-1BCB-C1B6-36F0-70F45B27306D}"/>
              </a:ext>
            </a:extLst>
          </p:cNvPr>
          <p:cNvSpPr/>
          <p:nvPr/>
        </p:nvSpPr>
        <p:spPr bwMode="gray">
          <a:xfrm>
            <a:off x="956259" y="3442471"/>
            <a:ext cx="1048005" cy="240142"/>
          </a:xfrm>
          <a:prstGeom prst="rect">
            <a:avLst/>
          </a:prstGeom>
          <a:noFill/>
          <a:ln w="19050" algn="ctr">
            <a:noFill/>
            <a:miter lim="800000"/>
            <a:headEnd/>
            <a:tailEnd/>
          </a:ln>
        </p:spPr>
        <p:txBody>
          <a:bodyPr wrap="square" lIns="36000" tIns="36000" rIns="36000" bIns="360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a:ln>
                  <a:noFill/>
                </a:ln>
                <a:solidFill>
                  <a:schemeClr val="bg1"/>
                </a:solidFill>
                <a:effectLst/>
                <a:uLnTx/>
                <a:uFillTx/>
                <a:ea typeface="+mn-ea"/>
                <a:cs typeface="+mn-cs"/>
              </a:rPr>
              <a:t>Operations</a:t>
            </a:r>
          </a:p>
        </p:txBody>
      </p:sp>
      <p:pic>
        <p:nvPicPr>
          <p:cNvPr id="65" name="Graphic 64">
            <a:extLst>
              <a:ext uri="{FF2B5EF4-FFF2-40B4-BE49-F238E27FC236}">
                <a16:creationId xmlns:a16="http://schemas.microsoft.com/office/drawing/2014/main" id="{E2F32986-E5C4-9C35-2AFC-44FD8D3C6D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18377" y="2906349"/>
            <a:ext cx="540000" cy="540000"/>
          </a:xfrm>
          <a:prstGeom prst="rect">
            <a:avLst/>
          </a:prstGeom>
        </p:spPr>
      </p:pic>
      <p:pic>
        <p:nvPicPr>
          <p:cNvPr id="67" name="Graphic 66">
            <a:extLst>
              <a:ext uri="{FF2B5EF4-FFF2-40B4-BE49-F238E27FC236}">
                <a16:creationId xmlns:a16="http://schemas.microsoft.com/office/drawing/2014/main" id="{55B6431A-F1A9-5B64-3183-186C011C89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0755" y="4077317"/>
            <a:ext cx="540000" cy="540000"/>
          </a:xfrm>
          <a:prstGeom prst="rect">
            <a:avLst/>
          </a:prstGeom>
        </p:spPr>
      </p:pic>
      <p:pic>
        <p:nvPicPr>
          <p:cNvPr id="68" name="Graphic 67">
            <a:extLst>
              <a:ext uri="{FF2B5EF4-FFF2-40B4-BE49-F238E27FC236}">
                <a16:creationId xmlns:a16="http://schemas.microsoft.com/office/drawing/2014/main" id="{F7364308-0921-B51F-A5DE-48A6A60A20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5482" y="2906349"/>
            <a:ext cx="540000" cy="540000"/>
          </a:xfrm>
          <a:prstGeom prst="rect">
            <a:avLst/>
          </a:prstGeom>
        </p:spPr>
      </p:pic>
      <p:pic>
        <p:nvPicPr>
          <p:cNvPr id="69" name="Graphic 68">
            <a:extLst>
              <a:ext uri="{FF2B5EF4-FFF2-40B4-BE49-F238E27FC236}">
                <a16:creationId xmlns:a16="http://schemas.microsoft.com/office/drawing/2014/main" id="{31977B51-FD8F-37D4-4DF5-0C92199551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96616" y="2183845"/>
            <a:ext cx="540000" cy="540000"/>
          </a:xfrm>
          <a:prstGeom prst="rect">
            <a:avLst/>
          </a:prstGeom>
        </p:spPr>
      </p:pic>
      <p:pic>
        <p:nvPicPr>
          <p:cNvPr id="70" name="Graphic 69">
            <a:extLst>
              <a:ext uri="{FF2B5EF4-FFF2-40B4-BE49-F238E27FC236}">
                <a16:creationId xmlns:a16="http://schemas.microsoft.com/office/drawing/2014/main" id="{919C033C-E396-456F-943A-5150AFABFFE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36616" y="4065309"/>
            <a:ext cx="540000" cy="540000"/>
          </a:xfrm>
          <a:prstGeom prst="rect">
            <a:avLst/>
          </a:prstGeom>
        </p:spPr>
      </p:pic>
    </p:spTree>
    <p:extLst>
      <p:ext uri="{BB962C8B-B14F-4D97-AF65-F5344CB8AC3E}">
        <p14:creationId xmlns:p14="http://schemas.microsoft.com/office/powerpoint/2010/main" val="2781053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D0509C-3E3D-58D1-744D-278AE41D0A3F}"/>
              </a:ext>
            </a:extLst>
          </p:cNvPr>
          <p:cNvSpPr>
            <a:spLocks noGrp="1"/>
          </p:cNvSpPr>
          <p:nvPr>
            <p:ph type="title"/>
          </p:nvPr>
        </p:nvSpPr>
        <p:spPr/>
        <p:txBody>
          <a:bodyPr/>
          <a:lstStyle/>
          <a:p>
            <a:r>
              <a:rPr lang="en-US" err="1">
                <a:solidFill>
                  <a:schemeClr val="bg1"/>
                </a:solidFill>
              </a:rPr>
              <a:t>Estrategia</a:t>
            </a:r>
            <a:endParaRPr lang="en-US">
              <a:solidFill>
                <a:schemeClr val="bg1"/>
              </a:solidFill>
            </a:endParaRPr>
          </a:p>
        </p:txBody>
      </p:sp>
      <p:sp>
        <p:nvSpPr>
          <p:cNvPr id="12" name="Text Placeholder 11">
            <a:extLst>
              <a:ext uri="{FF2B5EF4-FFF2-40B4-BE49-F238E27FC236}">
                <a16:creationId xmlns:a16="http://schemas.microsoft.com/office/drawing/2014/main" id="{0D4CC0BC-F560-0CD6-3E5D-2CA7A4431734}"/>
              </a:ext>
            </a:extLst>
          </p:cNvPr>
          <p:cNvSpPr>
            <a:spLocks noGrp="1"/>
          </p:cNvSpPr>
          <p:nvPr>
            <p:ph type="body" sz="quarter" idx="15"/>
          </p:nvPr>
        </p:nvSpPr>
        <p:spPr/>
        <p:txBody>
          <a:bodyPr/>
          <a:lstStyle/>
          <a:p>
            <a:r>
              <a:rPr lang="en-US" err="1"/>
              <a:t>Arquitectura</a:t>
            </a:r>
            <a:r>
              <a:rPr lang="en-US"/>
              <a:t> de </a:t>
            </a:r>
            <a:r>
              <a:rPr lang="en-US" err="1"/>
              <a:t>integración</a:t>
            </a:r>
            <a:endParaRPr lang="en-US"/>
          </a:p>
        </p:txBody>
      </p:sp>
      <p:sp>
        <p:nvSpPr>
          <p:cNvPr id="3" name="Title 3">
            <a:extLst>
              <a:ext uri="{FF2B5EF4-FFF2-40B4-BE49-F238E27FC236}">
                <a16:creationId xmlns:a16="http://schemas.microsoft.com/office/drawing/2014/main" id="{6DA64B02-BD14-91DE-D91C-DE125336E913}"/>
              </a:ext>
            </a:extLst>
          </p:cNvPr>
          <p:cNvSpPr txBox="1">
            <a:spLocks/>
          </p:cNvSpPr>
          <p:nvPr/>
        </p:nvSpPr>
        <p:spPr>
          <a:xfrm>
            <a:off x="3748329" y="2013370"/>
            <a:ext cx="3064254" cy="271998"/>
          </a:xfrm>
          <a:prstGeom prst="rect">
            <a:avLst/>
          </a:prstGeom>
        </p:spPr>
        <p:txBody>
          <a:bodyPr vert="horz" wrap="square" lIns="0" tIns="45720" rIns="0" bIns="0" rtlCol="0" anchor="b" anchorCtr="0">
            <a:spAutoFit/>
          </a:bodyPr>
          <a:lstStyle>
            <a:lvl1pPr algn="l" defTabSz="914400" rtl="0" eaLnBrk="1" latinLnBrk="0" hangingPunct="1">
              <a:lnSpc>
                <a:spcPct val="80000"/>
              </a:lnSpc>
              <a:spcBef>
                <a:spcPct val="0"/>
              </a:spcBef>
              <a:buNone/>
              <a:defRPr lang="en-US" sz="2800" b="1" i="0" kern="1200" cap="none" spc="-75" baseline="0" dirty="0">
                <a:solidFill>
                  <a:schemeClr val="tx1"/>
                </a:solidFill>
                <a:latin typeface="+mn-lt"/>
                <a:ea typeface="Bebas Neue" charset="0"/>
                <a:cs typeface="Chronicle Display Black"/>
              </a:defRPr>
            </a:lvl1pPr>
          </a:lstStyle>
          <a:p>
            <a:pPr algn="ctr"/>
            <a:r>
              <a:rPr lang="en-US" sz="1800">
                <a:solidFill>
                  <a:schemeClr val="accent2"/>
                </a:solidFill>
              </a:rPr>
              <a:t>Factor crítico de éxito</a:t>
            </a:r>
          </a:p>
        </p:txBody>
      </p:sp>
      <p:sp>
        <p:nvSpPr>
          <p:cNvPr id="4" name="TextBox 3">
            <a:extLst>
              <a:ext uri="{FF2B5EF4-FFF2-40B4-BE49-F238E27FC236}">
                <a16:creationId xmlns:a16="http://schemas.microsoft.com/office/drawing/2014/main" id="{EC5C549C-3E62-9A59-335B-9A9D129664C2}"/>
              </a:ext>
            </a:extLst>
          </p:cNvPr>
          <p:cNvSpPr txBox="1"/>
          <p:nvPr/>
        </p:nvSpPr>
        <p:spPr>
          <a:xfrm>
            <a:off x="3748329" y="2516141"/>
            <a:ext cx="3166399" cy="720000"/>
          </a:xfrm>
          <a:prstGeom prst="rect">
            <a:avLst/>
          </a:prstGeom>
          <a:noFill/>
          <a:ln w="12700">
            <a:solidFill>
              <a:schemeClr val="accent3"/>
            </a:solidFill>
            <a:prstDash val="solid"/>
          </a:ln>
        </p:spPr>
        <p:txBody>
          <a:bodyPr wrap="square" lIns="72000" tIns="36000" rIns="72000" bIns="36000" rtlCol="0" anchor="ctr" anchorCtr="0">
            <a:noAutofit/>
          </a:bodyPr>
          <a:lstStyle/>
          <a:p>
            <a:pPr lvl="0">
              <a:defRPr/>
            </a:pPr>
            <a:r>
              <a:rPr lang="es-MX" sz="1400">
                <a:solidFill>
                  <a:schemeClr val="bg1"/>
                </a:solidFill>
              </a:rPr>
              <a:t>Adopte una arquitectura basada en API</a:t>
            </a:r>
            <a:endParaRPr kumimoji="0" lang="en-US" sz="1400" i="0" u="none" strike="noStrike" kern="1200" cap="none" spc="0" normalizeH="0" baseline="0">
              <a:ln>
                <a:noFill/>
              </a:ln>
              <a:solidFill>
                <a:schemeClr val="bg1"/>
              </a:solidFill>
              <a:effectLst/>
              <a:uLnTx/>
              <a:uFillTx/>
              <a:ea typeface="+mn-ea"/>
              <a:cs typeface="+mn-cs"/>
            </a:endParaRPr>
          </a:p>
        </p:txBody>
      </p:sp>
      <p:sp>
        <p:nvSpPr>
          <p:cNvPr id="10" name="TextBox 9">
            <a:extLst>
              <a:ext uri="{FF2B5EF4-FFF2-40B4-BE49-F238E27FC236}">
                <a16:creationId xmlns:a16="http://schemas.microsoft.com/office/drawing/2014/main" id="{FC5ED549-1CF6-675B-53B0-04FF3B2344E5}"/>
              </a:ext>
            </a:extLst>
          </p:cNvPr>
          <p:cNvSpPr txBox="1"/>
          <p:nvPr/>
        </p:nvSpPr>
        <p:spPr>
          <a:xfrm>
            <a:off x="3748329" y="3320637"/>
            <a:ext cx="3166399" cy="720000"/>
          </a:xfrm>
          <a:prstGeom prst="rect">
            <a:avLst/>
          </a:prstGeom>
          <a:noFill/>
          <a:ln w="12700">
            <a:solidFill>
              <a:schemeClr val="accent3"/>
            </a:solidFill>
            <a:prstDash val="solid"/>
          </a:ln>
        </p:spPr>
        <p:txBody>
          <a:bodyPr wrap="square" lIns="72000" tIns="36000" rIns="72000" bIns="36000" rtlCol="0" anchor="ctr" anchorCtr="0">
            <a:noAutofit/>
          </a:bodyPr>
          <a:lstStyle/>
          <a:p>
            <a:pPr lvl="0">
              <a:defRPr/>
            </a:pPr>
            <a:r>
              <a:rPr lang="es-MX" sz="1400">
                <a:solidFill>
                  <a:schemeClr val="bg1"/>
                </a:solidFill>
              </a:rPr>
              <a:t>Apalancamiento en activos reutilizables y aceleradores</a:t>
            </a:r>
            <a:endParaRPr kumimoji="0" lang="en-US" sz="1400" i="0" u="none" strike="noStrike" kern="1200" cap="none" spc="0" normalizeH="0" baseline="0">
              <a:ln>
                <a:noFill/>
              </a:ln>
              <a:solidFill>
                <a:schemeClr val="bg1"/>
              </a:solidFill>
              <a:effectLst/>
              <a:uLnTx/>
              <a:uFillTx/>
              <a:ea typeface="+mn-ea"/>
              <a:cs typeface="+mn-cs"/>
            </a:endParaRPr>
          </a:p>
        </p:txBody>
      </p:sp>
      <p:sp>
        <p:nvSpPr>
          <p:cNvPr id="13" name="TextBox 12">
            <a:extLst>
              <a:ext uri="{FF2B5EF4-FFF2-40B4-BE49-F238E27FC236}">
                <a16:creationId xmlns:a16="http://schemas.microsoft.com/office/drawing/2014/main" id="{02D7934C-64F9-75B8-E7ED-9616632A9808}"/>
              </a:ext>
            </a:extLst>
          </p:cNvPr>
          <p:cNvSpPr txBox="1"/>
          <p:nvPr/>
        </p:nvSpPr>
        <p:spPr>
          <a:xfrm>
            <a:off x="3748329" y="4125133"/>
            <a:ext cx="3166399" cy="720000"/>
          </a:xfrm>
          <a:prstGeom prst="rect">
            <a:avLst/>
          </a:prstGeom>
          <a:noFill/>
          <a:ln w="12700">
            <a:solidFill>
              <a:schemeClr val="accent3"/>
            </a:solidFill>
            <a:prstDash val="solid"/>
          </a:ln>
        </p:spPr>
        <p:txBody>
          <a:bodyPr wrap="square" lIns="72000" tIns="36000" rIns="72000" bIns="36000" rtlCol="0" anchor="ctr" anchorCtr="0">
            <a:noAutofit/>
          </a:bodyPr>
          <a:lstStyle/>
          <a:p>
            <a:pPr lvl="0">
              <a:defRPr/>
            </a:pPr>
            <a:r>
              <a:rPr lang="es-MX" sz="1400">
                <a:solidFill>
                  <a:schemeClr val="bg1"/>
                </a:solidFill>
              </a:rPr>
              <a:t>Implementación basada en arquitecturas de referencia alineadas con las principales prácticas</a:t>
            </a:r>
            <a:endParaRPr kumimoji="0" lang="en-US" sz="1400" i="0" u="none" strike="noStrike" kern="1200" cap="none" spc="0" normalizeH="0" baseline="0">
              <a:ln>
                <a:noFill/>
              </a:ln>
              <a:solidFill>
                <a:schemeClr val="bg1"/>
              </a:solidFill>
              <a:effectLst/>
              <a:uLnTx/>
              <a:uFillTx/>
              <a:ea typeface="+mn-ea"/>
              <a:cs typeface="+mn-cs"/>
            </a:endParaRPr>
          </a:p>
        </p:txBody>
      </p:sp>
      <p:sp>
        <p:nvSpPr>
          <p:cNvPr id="14" name="TextBox 13">
            <a:extLst>
              <a:ext uri="{FF2B5EF4-FFF2-40B4-BE49-F238E27FC236}">
                <a16:creationId xmlns:a16="http://schemas.microsoft.com/office/drawing/2014/main" id="{003B2ED0-3C88-7B37-88E7-58DDCCFD2A5D}"/>
              </a:ext>
            </a:extLst>
          </p:cNvPr>
          <p:cNvSpPr txBox="1"/>
          <p:nvPr/>
        </p:nvSpPr>
        <p:spPr>
          <a:xfrm>
            <a:off x="3748329" y="4929629"/>
            <a:ext cx="3166399" cy="720000"/>
          </a:xfrm>
          <a:prstGeom prst="rect">
            <a:avLst/>
          </a:prstGeom>
          <a:noFill/>
          <a:ln w="12700">
            <a:solidFill>
              <a:schemeClr val="accent3"/>
            </a:solidFill>
            <a:prstDash val="solid"/>
          </a:ln>
        </p:spPr>
        <p:txBody>
          <a:bodyPr wrap="square" lIns="72000" tIns="36000" rIns="72000" bIns="36000" rtlCol="0" anchor="ctr" anchorCtr="0">
            <a:noAutofit/>
          </a:bodyPr>
          <a:lstStyle/>
          <a:p>
            <a:pPr lvl="0">
              <a:defRPr/>
            </a:pPr>
            <a:r>
              <a:rPr lang="es-MX" sz="1400">
                <a:solidFill>
                  <a:schemeClr val="bg1"/>
                </a:solidFill>
              </a:rPr>
              <a:t>Adopte un modelo de gobernanza de integración centralizada</a:t>
            </a:r>
            <a:endParaRPr kumimoji="0" lang="en-US" sz="1400" i="0" u="none" strike="noStrike" kern="1200" cap="none" spc="0" normalizeH="0" baseline="0">
              <a:ln>
                <a:noFill/>
              </a:ln>
              <a:solidFill>
                <a:schemeClr val="bg1"/>
              </a:solidFill>
              <a:effectLst/>
              <a:uLnTx/>
              <a:uFillTx/>
              <a:ea typeface="+mn-ea"/>
              <a:cs typeface="+mn-cs"/>
            </a:endParaRPr>
          </a:p>
        </p:txBody>
      </p:sp>
      <p:sp>
        <p:nvSpPr>
          <p:cNvPr id="15" name="Title 3">
            <a:extLst>
              <a:ext uri="{FF2B5EF4-FFF2-40B4-BE49-F238E27FC236}">
                <a16:creationId xmlns:a16="http://schemas.microsoft.com/office/drawing/2014/main" id="{E9AAA298-09A4-F65F-2E2D-450A30A8671D}"/>
              </a:ext>
            </a:extLst>
          </p:cNvPr>
          <p:cNvSpPr txBox="1">
            <a:spLocks/>
          </p:cNvSpPr>
          <p:nvPr/>
        </p:nvSpPr>
        <p:spPr>
          <a:xfrm>
            <a:off x="8063856" y="2013370"/>
            <a:ext cx="3064254" cy="271998"/>
          </a:xfrm>
          <a:prstGeom prst="rect">
            <a:avLst/>
          </a:prstGeom>
        </p:spPr>
        <p:txBody>
          <a:bodyPr vert="horz" wrap="square" lIns="0" tIns="45720" rIns="0" bIns="0" rtlCol="0" anchor="b" anchorCtr="0">
            <a:spAutoFit/>
          </a:bodyPr>
          <a:lstStyle>
            <a:lvl1pPr algn="l" defTabSz="914400" rtl="0" eaLnBrk="1" latinLnBrk="0" hangingPunct="1">
              <a:lnSpc>
                <a:spcPct val="80000"/>
              </a:lnSpc>
              <a:spcBef>
                <a:spcPct val="0"/>
              </a:spcBef>
              <a:buNone/>
              <a:defRPr lang="en-US" sz="2800" b="1" i="0" kern="1200" cap="none" spc="-75" baseline="0" dirty="0">
                <a:solidFill>
                  <a:schemeClr val="tx1"/>
                </a:solidFill>
                <a:latin typeface="+mn-lt"/>
                <a:ea typeface="Bebas Neue" charset="0"/>
                <a:cs typeface="Chronicle Display Black"/>
              </a:defRPr>
            </a:lvl1pPr>
          </a:lstStyle>
          <a:p>
            <a:pPr algn="ctr"/>
            <a:r>
              <a:rPr lang="en-US" sz="1800">
                <a:solidFill>
                  <a:schemeClr val="accent2"/>
                </a:solidFill>
              </a:rPr>
              <a:t>Visión</a:t>
            </a:r>
          </a:p>
        </p:txBody>
      </p:sp>
      <p:sp>
        <p:nvSpPr>
          <p:cNvPr id="21" name="TextBox 20">
            <a:extLst>
              <a:ext uri="{FF2B5EF4-FFF2-40B4-BE49-F238E27FC236}">
                <a16:creationId xmlns:a16="http://schemas.microsoft.com/office/drawing/2014/main" id="{254DA263-F492-054E-7E49-11BF3AABDDF8}"/>
              </a:ext>
            </a:extLst>
          </p:cNvPr>
          <p:cNvSpPr txBox="1"/>
          <p:nvPr/>
        </p:nvSpPr>
        <p:spPr>
          <a:xfrm>
            <a:off x="7920777" y="2666292"/>
            <a:ext cx="3949112" cy="900000"/>
          </a:xfrm>
          <a:prstGeom prst="rect">
            <a:avLst/>
          </a:prstGeom>
          <a:noFill/>
          <a:ln w="12700">
            <a:solidFill>
              <a:schemeClr val="accent2"/>
            </a:solidFill>
            <a:prstDash val="lgDash"/>
          </a:ln>
        </p:spPr>
        <p:txBody>
          <a:bodyPr wrap="square" lIns="72000" rIns="72000" rtlCol="0">
            <a:normAutofit fontScale="92500" lnSpcReduction="20000"/>
          </a:bodyPr>
          <a:lstStyle/>
          <a:p>
            <a:pPr lvl="0">
              <a:defRPr/>
            </a:pPr>
            <a:r>
              <a:rPr lang="es-MX" sz="1400" b="1">
                <a:solidFill>
                  <a:schemeClr val="bg1"/>
                </a:solidFill>
              </a:rPr>
              <a:t>Arquitectura de integración basada en API
</a:t>
            </a:r>
            <a:r>
              <a:rPr lang="es-MX" sz="1400">
                <a:solidFill>
                  <a:schemeClr val="bg1"/>
                </a:solidFill>
              </a:rPr>
              <a:t>Promueva la agilidad, la reutilización, el desacoplamiento, la estandarización y la escalabilidad para una rápida adaptación a los cambios empresariales.</a:t>
            </a:r>
            <a:endParaRPr lang="en-US" sz="1200">
              <a:solidFill>
                <a:schemeClr val="bg1"/>
              </a:solidFill>
            </a:endParaRPr>
          </a:p>
        </p:txBody>
      </p:sp>
      <p:sp>
        <p:nvSpPr>
          <p:cNvPr id="22" name="TextBox 21">
            <a:extLst>
              <a:ext uri="{FF2B5EF4-FFF2-40B4-BE49-F238E27FC236}">
                <a16:creationId xmlns:a16="http://schemas.microsoft.com/office/drawing/2014/main" id="{6223AA6B-44D4-121C-A247-7D504019524E}"/>
              </a:ext>
            </a:extLst>
          </p:cNvPr>
          <p:cNvSpPr txBox="1"/>
          <p:nvPr/>
        </p:nvSpPr>
        <p:spPr>
          <a:xfrm>
            <a:off x="7920777" y="3661929"/>
            <a:ext cx="3949112" cy="900000"/>
          </a:xfrm>
          <a:prstGeom prst="rect">
            <a:avLst/>
          </a:prstGeom>
          <a:noFill/>
          <a:ln w="12700">
            <a:solidFill>
              <a:schemeClr val="accent2"/>
            </a:solidFill>
            <a:prstDash val="lgDash"/>
          </a:ln>
        </p:spPr>
        <p:txBody>
          <a:bodyPr wrap="square" lIns="72000" rIns="72000" rtlCol="0">
            <a:normAutofit fontScale="92500" lnSpcReduction="20000"/>
          </a:bodyPr>
          <a:lstStyle/>
          <a:p>
            <a:pPr lvl="0">
              <a:defRPr/>
            </a:pPr>
            <a:r>
              <a:rPr lang="es-MX" sz="1400" b="1">
                <a:solidFill>
                  <a:schemeClr val="bg1"/>
                </a:solidFill>
              </a:rPr>
              <a:t>Supervisión robusta y gobernanza de extremo a extremo
</a:t>
            </a:r>
            <a:r>
              <a:rPr lang="es-MX" sz="1400">
                <a:solidFill>
                  <a:schemeClr val="bg1"/>
                </a:solidFill>
              </a:rPr>
              <a:t>Generar indicadores, patrones, estándares y principios que permitan monitorear la salud de las integraciones de la organización.</a:t>
            </a:r>
            <a:endParaRPr lang="en-US" sz="1200">
              <a:solidFill>
                <a:schemeClr val="bg1"/>
              </a:solidFill>
            </a:endParaRPr>
          </a:p>
        </p:txBody>
      </p:sp>
      <p:sp>
        <p:nvSpPr>
          <p:cNvPr id="23" name="TextBox 22">
            <a:extLst>
              <a:ext uri="{FF2B5EF4-FFF2-40B4-BE49-F238E27FC236}">
                <a16:creationId xmlns:a16="http://schemas.microsoft.com/office/drawing/2014/main" id="{45B5F3FF-9D3E-F80F-694D-E7A900C06BB1}"/>
              </a:ext>
            </a:extLst>
          </p:cNvPr>
          <p:cNvSpPr txBox="1"/>
          <p:nvPr/>
        </p:nvSpPr>
        <p:spPr>
          <a:xfrm>
            <a:off x="7920777" y="4657565"/>
            <a:ext cx="3949112" cy="900000"/>
          </a:xfrm>
          <a:prstGeom prst="rect">
            <a:avLst/>
          </a:prstGeom>
          <a:noFill/>
          <a:ln w="12700">
            <a:solidFill>
              <a:schemeClr val="accent2"/>
            </a:solidFill>
            <a:prstDash val="lgDash"/>
          </a:ln>
        </p:spPr>
        <p:txBody>
          <a:bodyPr wrap="square" lIns="72000" rIns="72000" rtlCol="0">
            <a:normAutofit fontScale="92500" lnSpcReduction="20000"/>
          </a:bodyPr>
          <a:lstStyle/>
          <a:p>
            <a:pPr lvl="0">
              <a:defRPr/>
            </a:pPr>
            <a:r>
              <a:rPr lang="es-MX" sz="1400" b="1">
                <a:solidFill>
                  <a:schemeClr val="bg1"/>
                </a:solidFill>
              </a:rPr>
              <a:t>Plataformas de integración optimizadas y basadas en la nube
</a:t>
            </a:r>
            <a:r>
              <a:rPr lang="es-MX" sz="1400">
                <a:solidFill>
                  <a:schemeClr val="bg1"/>
                </a:solidFill>
              </a:rPr>
              <a:t>Ofrezca disponibilidad, agilidad, capacidad de gestión y seguridad a las aplicaciones cuando utilice una plataforma de integración basada en la nube.</a:t>
            </a:r>
            <a:endParaRPr lang="en-US" sz="1200">
              <a:solidFill>
                <a:schemeClr val="bg1"/>
              </a:solidFill>
            </a:endParaRPr>
          </a:p>
        </p:txBody>
      </p:sp>
      <p:sp>
        <p:nvSpPr>
          <p:cNvPr id="24" name="Title 3">
            <a:extLst>
              <a:ext uri="{FF2B5EF4-FFF2-40B4-BE49-F238E27FC236}">
                <a16:creationId xmlns:a16="http://schemas.microsoft.com/office/drawing/2014/main" id="{70307AFD-B004-72CD-0817-5E4C9F17495A}"/>
              </a:ext>
            </a:extLst>
          </p:cNvPr>
          <p:cNvSpPr txBox="1">
            <a:spLocks/>
          </p:cNvSpPr>
          <p:nvPr/>
        </p:nvSpPr>
        <p:spPr>
          <a:xfrm>
            <a:off x="7371796" y="3350034"/>
            <a:ext cx="81753" cy="1615653"/>
          </a:xfrm>
          <a:prstGeom prst="rect">
            <a:avLst/>
          </a:prstGeom>
        </p:spPr>
        <p:txBody>
          <a:bodyPr vert="horz" wrap="square" lIns="0" tIns="45720" rIns="0" bIns="0" rtlCol="0" anchor="b" anchorCtr="0">
            <a:spAutoFit/>
          </a:bodyPr>
          <a:lstStyle>
            <a:lvl1pPr algn="l" defTabSz="914400" rtl="0" eaLnBrk="1" latinLnBrk="0" hangingPunct="1">
              <a:lnSpc>
                <a:spcPct val="80000"/>
              </a:lnSpc>
              <a:spcBef>
                <a:spcPct val="0"/>
              </a:spcBef>
              <a:buNone/>
              <a:defRPr lang="en-US" sz="2800" b="1" i="0" kern="1200" cap="none" spc="-75" baseline="0" dirty="0">
                <a:solidFill>
                  <a:schemeClr val="tx1"/>
                </a:solidFill>
                <a:latin typeface="+mn-lt"/>
                <a:ea typeface="Bebas Neue" charset="0"/>
                <a:cs typeface="Chronicle Display Black"/>
              </a:defRPr>
            </a:lvl1pPr>
          </a:lstStyle>
          <a:p>
            <a:pPr algn="ctr"/>
            <a:r>
              <a:rPr lang="en-US" sz="13800">
                <a:solidFill>
                  <a:schemeClr val="accent2"/>
                </a:solidFill>
              </a:rPr>
              <a:t>{</a:t>
            </a:r>
          </a:p>
        </p:txBody>
      </p:sp>
      <p:sp>
        <p:nvSpPr>
          <p:cNvPr id="26" name="TextBox 25">
            <a:extLst>
              <a:ext uri="{FF2B5EF4-FFF2-40B4-BE49-F238E27FC236}">
                <a16:creationId xmlns:a16="http://schemas.microsoft.com/office/drawing/2014/main" id="{55D40518-83A8-AAC8-78BA-838BB398BC80}"/>
              </a:ext>
            </a:extLst>
          </p:cNvPr>
          <p:cNvSpPr txBox="1"/>
          <p:nvPr/>
        </p:nvSpPr>
        <p:spPr>
          <a:xfrm>
            <a:off x="529240" y="3088780"/>
            <a:ext cx="2664992" cy="1323439"/>
          </a:xfrm>
          <a:prstGeom prst="rect">
            <a:avLst/>
          </a:prstGeom>
          <a:noFill/>
        </p:spPr>
        <p:txBody>
          <a:bodyPr wrap="square">
            <a:spAutoFit/>
          </a:bodyPr>
          <a:lstStyle/>
          <a:p>
            <a:pPr algn="ctr"/>
            <a:r>
              <a:rPr lang="es-MX" sz="1600" b="1">
                <a:solidFill>
                  <a:schemeClr val="bg1"/>
                </a:solidFill>
              </a:rPr>
              <a:t>Centralización, optimización y estandarización de las integraciones que conectan las diferentes unidades operativas con el ERP Cloud</a:t>
            </a:r>
            <a:endParaRPr lang="en-US" sz="1600">
              <a:solidFill>
                <a:schemeClr val="bg1"/>
              </a:solidFill>
            </a:endParaRPr>
          </a:p>
        </p:txBody>
      </p:sp>
      <p:sp>
        <p:nvSpPr>
          <p:cNvPr id="27" name="Title 3">
            <a:extLst>
              <a:ext uri="{FF2B5EF4-FFF2-40B4-BE49-F238E27FC236}">
                <a16:creationId xmlns:a16="http://schemas.microsoft.com/office/drawing/2014/main" id="{8C00982A-EAAB-87B5-D4F2-D53485E9608F}"/>
              </a:ext>
            </a:extLst>
          </p:cNvPr>
          <p:cNvSpPr txBox="1">
            <a:spLocks/>
          </p:cNvSpPr>
          <p:nvPr/>
        </p:nvSpPr>
        <p:spPr>
          <a:xfrm>
            <a:off x="329609" y="2013370"/>
            <a:ext cx="3064254" cy="271998"/>
          </a:xfrm>
          <a:prstGeom prst="rect">
            <a:avLst/>
          </a:prstGeom>
        </p:spPr>
        <p:txBody>
          <a:bodyPr vert="horz" wrap="square" lIns="0" tIns="45720" rIns="0" bIns="0" rtlCol="0" anchor="b" anchorCtr="0">
            <a:spAutoFit/>
          </a:bodyPr>
          <a:lstStyle>
            <a:lvl1pPr algn="l" defTabSz="914400" rtl="0" eaLnBrk="1" latinLnBrk="0" hangingPunct="1">
              <a:lnSpc>
                <a:spcPct val="80000"/>
              </a:lnSpc>
              <a:spcBef>
                <a:spcPct val="0"/>
              </a:spcBef>
              <a:buNone/>
              <a:defRPr lang="en-US" sz="2800" b="1" i="0" kern="1200" cap="none" spc="-75" baseline="0" dirty="0">
                <a:solidFill>
                  <a:schemeClr val="tx1"/>
                </a:solidFill>
                <a:latin typeface="+mn-lt"/>
                <a:ea typeface="Bebas Neue" charset="0"/>
                <a:cs typeface="Chronicle Display Black"/>
              </a:defRPr>
            </a:lvl1pPr>
          </a:lstStyle>
          <a:p>
            <a:pPr algn="ctr"/>
            <a:r>
              <a:rPr lang="en-US" sz="1800">
                <a:solidFill>
                  <a:schemeClr val="accent2"/>
                </a:solidFill>
              </a:rPr>
              <a:t>Estrategia</a:t>
            </a:r>
          </a:p>
        </p:txBody>
      </p:sp>
      <p:cxnSp>
        <p:nvCxnSpPr>
          <p:cNvPr id="28" name="Straight Connector 27">
            <a:extLst>
              <a:ext uri="{FF2B5EF4-FFF2-40B4-BE49-F238E27FC236}">
                <a16:creationId xmlns:a16="http://schemas.microsoft.com/office/drawing/2014/main" id="{7558B78C-78AA-726C-65A0-C18B40AF89C1}"/>
              </a:ext>
            </a:extLst>
          </p:cNvPr>
          <p:cNvCxnSpPr>
            <a:cxnSpLocks/>
          </p:cNvCxnSpPr>
          <p:nvPr/>
        </p:nvCxnSpPr>
        <p:spPr>
          <a:xfrm flipH="1" flipV="1">
            <a:off x="3431963" y="1868886"/>
            <a:ext cx="0" cy="4068000"/>
          </a:xfrm>
          <a:prstGeom prst="line">
            <a:avLst/>
          </a:prstGeom>
          <a:ln w="19050">
            <a:solidFill>
              <a:schemeClr val="bg2">
                <a:lumMod val="50000"/>
                <a:alpha val="46000"/>
              </a:schemeClr>
            </a:solidFill>
            <a:prstDash val="dash"/>
          </a:ln>
        </p:spPr>
        <p:style>
          <a:lnRef idx="1">
            <a:schemeClr val="accent2"/>
          </a:lnRef>
          <a:fillRef idx="0">
            <a:schemeClr val="accent2"/>
          </a:fillRef>
          <a:effectRef idx="0">
            <a:schemeClr val="accent2"/>
          </a:effectRef>
          <a:fontRef idx="minor">
            <a:schemeClr val="tx1"/>
          </a:fontRef>
        </p:style>
      </p:cxnSp>
      <p:sp>
        <p:nvSpPr>
          <p:cNvPr id="30" name="Text Placeholder 29">
            <a:extLst>
              <a:ext uri="{FF2B5EF4-FFF2-40B4-BE49-F238E27FC236}">
                <a16:creationId xmlns:a16="http://schemas.microsoft.com/office/drawing/2014/main" id="{025D5C86-9BAC-B2A1-7633-3F35AB5FC358}"/>
              </a:ext>
            </a:extLst>
          </p:cNvPr>
          <p:cNvSpPr>
            <a:spLocks noGrp="1"/>
          </p:cNvSpPr>
          <p:nvPr>
            <p:ph type="body" sz="quarter" idx="14"/>
          </p:nvPr>
        </p:nvSpPr>
        <p:spPr/>
        <p:txBody>
          <a:bodyPr/>
          <a:lstStyle/>
          <a:p>
            <a:r>
              <a:rPr lang="es-MX">
                <a:solidFill>
                  <a:schemeClr val="bg1"/>
                </a:solidFill>
              </a:rPr>
              <a:t>La Estrategia tiene como objetivo tener un ecosistema de integraciones optimizado y estandarizado para el Grupo.</a:t>
            </a:r>
            <a:endParaRPr lang="en-US">
              <a:solidFill>
                <a:schemeClr val="bg1"/>
              </a:solidFill>
            </a:endParaRPr>
          </a:p>
        </p:txBody>
      </p:sp>
    </p:spTree>
    <p:extLst>
      <p:ext uri="{BB962C8B-B14F-4D97-AF65-F5344CB8AC3E}">
        <p14:creationId xmlns:p14="http://schemas.microsoft.com/office/powerpoint/2010/main" val="200146984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D0509C-3E3D-58D1-744D-278AE41D0A3F}"/>
              </a:ext>
            </a:extLst>
          </p:cNvPr>
          <p:cNvSpPr>
            <a:spLocks noGrp="1"/>
          </p:cNvSpPr>
          <p:nvPr>
            <p:ph type="title"/>
          </p:nvPr>
        </p:nvSpPr>
        <p:spPr/>
        <p:txBody>
          <a:bodyPr/>
          <a:lstStyle/>
          <a:p>
            <a:r>
              <a:rPr lang="es-MX">
                <a:solidFill>
                  <a:schemeClr val="bg1"/>
                </a:solidFill>
              </a:rPr>
              <a:t>Entrega - Principios de la arquitectura de integración</a:t>
            </a:r>
            <a:endParaRPr lang="en-US">
              <a:solidFill>
                <a:schemeClr val="bg1"/>
              </a:solidFill>
            </a:endParaRPr>
          </a:p>
        </p:txBody>
      </p:sp>
      <p:sp>
        <p:nvSpPr>
          <p:cNvPr id="12" name="Text Placeholder 11">
            <a:extLst>
              <a:ext uri="{FF2B5EF4-FFF2-40B4-BE49-F238E27FC236}">
                <a16:creationId xmlns:a16="http://schemas.microsoft.com/office/drawing/2014/main" id="{0D4CC0BC-F560-0CD6-3E5D-2CA7A4431734}"/>
              </a:ext>
            </a:extLst>
          </p:cNvPr>
          <p:cNvSpPr>
            <a:spLocks noGrp="1"/>
          </p:cNvSpPr>
          <p:nvPr>
            <p:ph type="body" sz="quarter" idx="15"/>
          </p:nvPr>
        </p:nvSpPr>
        <p:spPr/>
        <p:txBody>
          <a:bodyPr/>
          <a:lstStyle/>
          <a:p>
            <a:r>
              <a:rPr lang="en-US" err="1"/>
              <a:t>Arquitectura</a:t>
            </a:r>
            <a:r>
              <a:rPr lang="en-US"/>
              <a:t> de </a:t>
            </a:r>
            <a:r>
              <a:rPr lang="en-US" err="1"/>
              <a:t>integración</a:t>
            </a:r>
            <a:endParaRPr lang="en-US"/>
          </a:p>
        </p:txBody>
      </p:sp>
      <p:sp>
        <p:nvSpPr>
          <p:cNvPr id="6" name="Text Placeholder 5">
            <a:extLst>
              <a:ext uri="{FF2B5EF4-FFF2-40B4-BE49-F238E27FC236}">
                <a16:creationId xmlns:a16="http://schemas.microsoft.com/office/drawing/2014/main" id="{F2817BE1-CE1D-B235-FE98-5888D346DF92}"/>
              </a:ext>
            </a:extLst>
          </p:cNvPr>
          <p:cNvSpPr>
            <a:spLocks noGrp="1"/>
          </p:cNvSpPr>
          <p:nvPr>
            <p:ph type="body" sz="quarter" idx="14"/>
          </p:nvPr>
        </p:nvSpPr>
        <p:spPr/>
        <p:txBody>
          <a:bodyPr/>
          <a:lstStyle/>
          <a:p>
            <a:r>
              <a:rPr lang="es-MX">
                <a:solidFill>
                  <a:schemeClr val="bg1"/>
                </a:solidFill>
              </a:rPr>
              <a:t>Un principio es una regla duradera (a medio/largo plazo) que guía la definición de las Integraciones de Arquitectura de las soluciones a implementar.</a:t>
            </a:r>
            <a:endParaRPr lang="en-US">
              <a:solidFill>
                <a:schemeClr val="bg1"/>
              </a:solidFill>
            </a:endParaRPr>
          </a:p>
        </p:txBody>
      </p:sp>
      <p:sp>
        <p:nvSpPr>
          <p:cNvPr id="7" name="object 6">
            <a:extLst>
              <a:ext uri="{FF2B5EF4-FFF2-40B4-BE49-F238E27FC236}">
                <a16:creationId xmlns:a16="http://schemas.microsoft.com/office/drawing/2014/main" id="{EFF6478D-1D6F-496C-1184-99A86FD9EEB7}"/>
              </a:ext>
            </a:extLst>
          </p:cNvPr>
          <p:cNvSpPr/>
          <p:nvPr/>
        </p:nvSpPr>
        <p:spPr>
          <a:xfrm>
            <a:off x="459886" y="5215999"/>
            <a:ext cx="2412000" cy="360000"/>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tx2"/>
          </a:solidFill>
        </p:spPr>
        <p:txBody>
          <a:bodyPr wrap="square" lIns="0" tIns="0" rIns="0" bIns="0" rtlCol="0" anchor="ctr">
            <a:noAutofit/>
          </a:bodyPr>
          <a:lstStyle/>
          <a:p>
            <a:pPr marL="42545" marR="0" lvl="0" indent="0" algn="ctr" defTabSz="914400" rtl="0" eaLnBrk="1" fontAlgn="auto" latinLnBrk="0" hangingPunct="1">
              <a:lnSpc>
                <a:spcPct val="100000"/>
              </a:lnSpc>
              <a:spcBef>
                <a:spcPts val="100"/>
              </a:spcBef>
              <a:spcAft>
                <a:spcPts val="0"/>
              </a:spcAft>
              <a:buClrTx/>
              <a:buSzTx/>
              <a:buFontTx/>
              <a:buNone/>
              <a:tabLst/>
              <a:defRPr/>
            </a:pPr>
            <a:r>
              <a:rPr kumimoji="0" lang="en-US" sz="1100" b="1" i="0" u="none" strike="noStrike" kern="1200" cap="none" spc="0" normalizeH="0" baseline="0">
                <a:ln>
                  <a:noFill/>
                </a:ln>
                <a:solidFill>
                  <a:srgbClr val="FFFFFF"/>
                </a:solidFill>
                <a:effectLst/>
                <a:uLnTx/>
                <a:uFillTx/>
                <a:ea typeface="+mn-ea"/>
                <a:cs typeface="Arial"/>
              </a:rPr>
              <a:t>Standardization</a:t>
            </a:r>
            <a:endParaRPr kumimoji="0" lang="en-US" sz="1200" b="0" i="0" u="none" strike="noStrike" kern="1200" cap="none" spc="0" normalizeH="0" baseline="0">
              <a:ln>
                <a:noFill/>
              </a:ln>
              <a:solidFill>
                <a:prstClr val="black"/>
              </a:solidFill>
              <a:effectLst/>
              <a:uLnTx/>
              <a:uFillTx/>
              <a:ea typeface="+mn-ea"/>
              <a:cs typeface="Arial"/>
            </a:endParaRPr>
          </a:p>
        </p:txBody>
      </p:sp>
      <p:sp>
        <p:nvSpPr>
          <p:cNvPr id="8" name="object 6">
            <a:extLst>
              <a:ext uri="{FF2B5EF4-FFF2-40B4-BE49-F238E27FC236}">
                <a16:creationId xmlns:a16="http://schemas.microsoft.com/office/drawing/2014/main" id="{F9E99C75-7504-4022-EE89-48DE210909AD}"/>
              </a:ext>
            </a:extLst>
          </p:cNvPr>
          <p:cNvSpPr/>
          <p:nvPr/>
        </p:nvSpPr>
        <p:spPr>
          <a:xfrm>
            <a:off x="459886" y="1771424"/>
            <a:ext cx="2412000" cy="338554"/>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accent3"/>
          </a:solidFill>
        </p:spPr>
        <p:txBody>
          <a:bodyPr wrap="square" lIns="0" tIns="0" rIns="0" bIns="0" rtlCol="0" anchor="ctr" anchorCtr="0">
            <a:normAutofit/>
          </a:bodyPr>
          <a:lstStyle/>
          <a:p>
            <a:pPr marL="42545" lvl="0" algn="ctr">
              <a:spcBef>
                <a:spcPts val="100"/>
              </a:spcBef>
              <a:defRPr/>
            </a:pPr>
            <a:r>
              <a:rPr lang="en-US" sz="1100" b="1" err="1">
                <a:solidFill>
                  <a:srgbClr val="FFFFFF"/>
                </a:solidFill>
                <a:cs typeface="Arial"/>
              </a:rPr>
              <a:t>Ecosistema</a:t>
            </a:r>
            <a:r>
              <a:rPr lang="en-US" sz="1100" b="1">
                <a:solidFill>
                  <a:srgbClr val="FFFFFF"/>
                </a:solidFill>
                <a:cs typeface="Arial"/>
              </a:rPr>
              <a:t> </a:t>
            </a:r>
            <a:r>
              <a:rPr lang="en-US" sz="1100" b="1" err="1">
                <a:solidFill>
                  <a:srgbClr val="FFFFFF"/>
                </a:solidFill>
                <a:cs typeface="Arial"/>
              </a:rPr>
              <a:t>habilitado</a:t>
            </a:r>
            <a:r>
              <a:rPr lang="en-US" sz="1100" b="1">
                <a:solidFill>
                  <a:srgbClr val="FFFFFF"/>
                </a:solidFill>
                <a:cs typeface="Arial"/>
              </a:rPr>
              <a:t> </a:t>
            </a:r>
            <a:r>
              <a:rPr lang="en-US" sz="1100" b="1" err="1">
                <a:solidFill>
                  <a:srgbClr val="FFFFFF"/>
                </a:solidFill>
                <a:cs typeface="Arial"/>
              </a:rPr>
              <a:t>por</a:t>
            </a:r>
            <a:r>
              <a:rPr lang="en-US" sz="1100" b="1">
                <a:solidFill>
                  <a:srgbClr val="FFFFFF"/>
                </a:solidFill>
                <a:cs typeface="Arial"/>
              </a:rPr>
              <a:t> APIs y </a:t>
            </a:r>
            <a:r>
              <a:rPr lang="en-US" sz="1100" b="1" err="1">
                <a:solidFill>
                  <a:srgbClr val="FFFFFF"/>
                </a:solidFill>
                <a:cs typeface="Arial"/>
              </a:rPr>
              <a:t>microservicios</a:t>
            </a:r>
            <a:endParaRPr kumimoji="0" lang="en-US" sz="1100" b="1" i="0" u="none" strike="noStrike" kern="1200" cap="none" spc="0" normalizeH="0" baseline="0">
              <a:ln>
                <a:noFill/>
              </a:ln>
              <a:solidFill>
                <a:srgbClr val="FFFFFF"/>
              </a:solidFill>
              <a:effectLst/>
              <a:uLnTx/>
              <a:uFillTx/>
              <a:ea typeface="+mn-ea"/>
              <a:cs typeface="Arial"/>
            </a:endParaRPr>
          </a:p>
        </p:txBody>
      </p:sp>
      <p:sp>
        <p:nvSpPr>
          <p:cNvPr id="9" name="object 7">
            <a:extLst>
              <a:ext uri="{FF2B5EF4-FFF2-40B4-BE49-F238E27FC236}">
                <a16:creationId xmlns:a16="http://schemas.microsoft.com/office/drawing/2014/main" id="{D4153A51-D16E-6B82-EF36-827FD79ECB86}"/>
              </a:ext>
            </a:extLst>
          </p:cNvPr>
          <p:cNvSpPr txBox="1"/>
          <p:nvPr/>
        </p:nvSpPr>
        <p:spPr>
          <a:xfrm>
            <a:off x="459886" y="2174333"/>
            <a:ext cx="2412000" cy="507831"/>
          </a:xfrm>
          <a:prstGeom prst="rect">
            <a:avLst/>
          </a:prstGeom>
        </p:spPr>
        <p:txBody>
          <a:bodyPr vert="horz" wrap="square" lIns="0" tIns="0" rIns="0" bIns="0" rtlCol="0">
            <a:spAutoFit/>
          </a:bodyPr>
          <a:lstStyle/>
          <a:p>
            <a:pPr lvl="0" algn="ctr">
              <a:spcBef>
                <a:spcPts val="869"/>
              </a:spcBef>
              <a:defRPr/>
            </a:pPr>
            <a:r>
              <a:rPr lang="es-MX" sz="1100">
                <a:solidFill>
                  <a:schemeClr val="bg1"/>
                </a:solidFill>
                <a:latin typeface="Helvetica light (Body)"/>
                <a:cs typeface="Calibri"/>
              </a:rPr>
              <a:t>Amplíe la modularidad en todos los canales y ecosistemas mediante el uso de API y microservicios.</a:t>
            </a:r>
            <a:endParaRPr kumimoji="0" lang="en-US" sz="1100" i="0" u="none" strike="noStrike" kern="1200" cap="none" spc="0" normalizeH="0" baseline="0">
              <a:ln>
                <a:noFill/>
              </a:ln>
              <a:solidFill>
                <a:schemeClr val="bg1"/>
              </a:solidFill>
              <a:effectLst/>
              <a:uLnTx/>
              <a:uFillTx/>
              <a:latin typeface="Helvetica light (Body)"/>
              <a:cs typeface="Calibri"/>
            </a:endParaRPr>
          </a:p>
        </p:txBody>
      </p:sp>
      <p:sp>
        <p:nvSpPr>
          <p:cNvPr id="16" name="object 12">
            <a:extLst>
              <a:ext uri="{FF2B5EF4-FFF2-40B4-BE49-F238E27FC236}">
                <a16:creationId xmlns:a16="http://schemas.microsoft.com/office/drawing/2014/main" id="{40082F84-0E96-F0EB-435B-CF947EE583F7}"/>
              </a:ext>
            </a:extLst>
          </p:cNvPr>
          <p:cNvSpPr txBox="1"/>
          <p:nvPr/>
        </p:nvSpPr>
        <p:spPr>
          <a:xfrm>
            <a:off x="3223693" y="2174333"/>
            <a:ext cx="2412000" cy="507831"/>
          </a:xfrm>
          <a:prstGeom prst="rect">
            <a:avLst/>
          </a:prstGeom>
        </p:spPr>
        <p:txBody>
          <a:bodyPr vert="horz" wrap="square" lIns="0" tIns="0" rIns="0" bIns="0" rtlCol="0">
            <a:spAutoFit/>
          </a:bodyPr>
          <a:lstStyle/>
          <a:p>
            <a:pPr lvl="0" algn="ctr">
              <a:spcBef>
                <a:spcPts val="869"/>
              </a:spcBef>
              <a:defRPr/>
            </a:pPr>
            <a:r>
              <a:rPr lang="es-MX" sz="1100">
                <a:solidFill>
                  <a:schemeClr val="bg1"/>
                </a:solidFill>
                <a:latin typeface="Helvetica light (Body)"/>
                <a:cs typeface="Calibri"/>
              </a:rPr>
              <a:t>Asegure la reutilización a través de un enfoque de integración centrado en API y Microservicios (REST, OData, SOAP)</a:t>
            </a:r>
            <a:endParaRPr kumimoji="0" lang="en-US" sz="1100" b="0" i="0" u="none" strike="noStrike" kern="1200" cap="none" spc="0" normalizeH="0" baseline="0" noProof="0">
              <a:ln>
                <a:noFill/>
              </a:ln>
              <a:solidFill>
                <a:schemeClr val="bg1"/>
              </a:solidFill>
              <a:effectLst/>
              <a:uLnTx/>
              <a:uFillTx/>
              <a:latin typeface="Helvetica light (Body)"/>
              <a:cs typeface="Calibri"/>
            </a:endParaRPr>
          </a:p>
        </p:txBody>
      </p:sp>
      <p:sp>
        <p:nvSpPr>
          <p:cNvPr id="17" name="object 7">
            <a:extLst>
              <a:ext uri="{FF2B5EF4-FFF2-40B4-BE49-F238E27FC236}">
                <a16:creationId xmlns:a16="http://schemas.microsoft.com/office/drawing/2014/main" id="{D879E573-7050-FFC9-0AD6-2F7C81226239}"/>
              </a:ext>
            </a:extLst>
          </p:cNvPr>
          <p:cNvSpPr txBox="1"/>
          <p:nvPr/>
        </p:nvSpPr>
        <p:spPr>
          <a:xfrm>
            <a:off x="8751308" y="2174333"/>
            <a:ext cx="2412000" cy="846386"/>
          </a:xfrm>
          <a:prstGeom prst="rect">
            <a:avLst/>
          </a:prstGeom>
        </p:spPr>
        <p:txBody>
          <a:bodyPr vert="horz" wrap="square" lIns="0" tIns="0" rIns="0" bIns="0" rtlCol="0">
            <a:spAutoFit/>
          </a:bodyPr>
          <a:lstStyle/>
          <a:p>
            <a:pPr marL="12065" marR="5080" lvl="0" indent="635" algn="ctr">
              <a:spcBef>
                <a:spcPts val="850"/>
              </a:spcBef>
              <a:defRPr/>
            </a:pPr>
            <a:r>
              <a:rPr lang="es-MX" sz="1100">
                <a:solidFill>
                  <a:schemeClr val="bg1"/>
                </a:solidFill>
                <a:latin typeface="Helvetica light (Body)"/>
              </a:rPr>
              <a:t>Documente el desarrollo de API y déjelas como plantillas para requisitos futuros, lo que reduce el tiempo necesario para desarrollar nuevos casos de uso similares.</a:t>
            </a:r>
            <a:endParaRPr kumimoji="0" lang="en" sz="1100" b="0" i="0" u="none" strike="noStrike" kern="1200" cap="none" spc="0" normalizeH="0" baseline="0" noProof="0">
              <a:ln>
                <a:noFill/>
              </a:ln>
              <a:solidFill>
                <a:schemeClr val="bg1"/>
              </a:solidFill>
              <a:effectLst/>
              <a:uLnTx/>
              <a:uFillTx/>
              <a:latin typeface="Helvetica light (Body)"/>
            </a:endParaRPr>
          </a:p>
        </p:txBody>
      </p:sp>
      <p:sp>
        <p:nvSpPr>
          <p:cNvPr id="29" name="object 6">
            <a:extLst>
              <a:ext uri="{FF2B5EF4-FFF2-40B4-BE49-F238E27FC236}">
                <a16:creationId xmlns:a16="http://schemas.microsoft.com/office/drawing/2014/main" id="{5E55EBA1-BD95-8394-FA46-EFB979575508}"/>
              </a:ext>
            </a:extLst>
          </p:cNvPr>
          <p:cNvSpPr/>
          <p:nvPr/>
        </p:nvSpPr>
        <p:spPr>
          <a:xfrm>
            <a:off x="8751308" y="3598829"/>
            <a:ext cx="2399030" cy="253365"/>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rgbClr val="629DD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black"/>
              </a:solidFill>
              <a:effectLst/>
              <a:uLnTx/>
              <a:uFillTx/>
              <a:ea typeface="+mn-ea"/>
              <a:cs typeface="+mn-cs"/>
            </a:endParaRPr>
          </a:p>
        </p:txBody>
      </p:sp>
      <p:sp>
        <p:nvSpPr>
          <p:cNvPr id="36" name="object 7">
            <a:extLst>
              <a:ext uri="{FF2B5EF4-FFF2-40B4-BE49-F238E27FC236}">
                <a16:creationId xmlns:a16="http://schemas.microsoft.com/office/drawing/2014/main" id="{52C05B66-B4AC-4389-5858-4653DB479DA4}"/>
              </a:ext>
            </a:extLst>
          </p:cNvPr>
          <p:cNvSpPr txBox="1"/>
          <p:nvPr/>
        </p:nvSpPr>
        <p:spPr>
          <a:xfrm>
            <a:off x="5987500" y="2174333"/>
            <a:ext cx="2412000" cy="846386"/>
          </a:xfrm>
          <a:prstGeom prst="rect">
            <a:avLst/>
          </a:prstGeom>
        </p:spPr>
        <p:txBody>
          <a:bodyPr vert="horz" wrap="square" lIns="0" tIns="0" rIns="0" bIns="0" rtlCol="0">
            <a:spAutoFit/>
          </a:bodyPr>
          <a:lstStyle/>
          <a:p>
            <a:pPr marL="42545" lvl="0" algn="ctr">
              <a:spcBef>
                <a:spcPts val="100"/>
              </a:spcBef>
              <a:defRPr/>
            </a:pPr>
            <a:r>
              <a:rPr lang="es-MX" sz="1100">
                <a:solidFill>
                  <a:schemeClr val="bg1"/>
                </a:solidFill>
                <a:latin typeface="Helvetica light (Body)"/>
              </a:rPr>
              <a:t>Busque desarrollar un procesamiento de datos basado en solicitudes o eventos casi en tiempo real sobre el procesamiento por lotes (diferido en el tiempo</a:t>
            </a:r>
            <a:r>
              <a:rPr kumimoji="0" lang="en" sz="1100" b="0" i="0" u="none" strike="noStrike" kern="1200" cap="none" spc="0" normalizeH="0" baseline="0" noProof="0">
                <a:ln>
                  <a:noFill/>
                </a:ln>
                <a:solidFill>
                  <a:prstClr val="black"/>
                </a:solidFill>
                <a:effectLst/>
                <a:uLnTx/>
                <a:uFillTx/>
                <a:latin typeface="Helvetica light (Body)"/>
              </a:rPr>
              <a:t>)</a:t>
            </a:r>
          </a:p>
        </p:txBody>
      </p:sp>
      <p:pic>
        <p:nvPicPr>
          <p:cNvPr id="38" name="Graphic 37" descr="Transfer with solid fill">
            <a:extLst>
              <a:ext uri="{FF2B5EF4-FFF2-40B4-BE49-F238E27FC236}">
                <a16:creationId xmlns:a16="http://schemas.microsoft.com/office/drawing/2014/main" id="{3B5467A7-DDFD-F589-1D70-756EBEA551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97401" y="1456140"/>
            <a:ext cx="324000" cy="324000"/>
          </a:xfrm>
          <a:prstGeom prst="rect">
            <a:avLst/>
          </a:prstGeom>
        </p:spPr>
      </p:pic>
      <p:pic>
        <p:nvPicPr>
          <p:cNvPr id="39" name="Graphic 38" descr="Abacus with solid fill">
            <a:extLst>
              <a:ext uri="{FF2B5EF4-FFF2-40B4-BE49-F238E27FC236}">
                <a16:creationId xmlns:a16="http://schemas.microsoft.com/office/drawing/2014/main" id="{9F8F8439-D25D-EF44-F067-20FE262406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49964" y="1429362"/>
            <a:ext cx="324000" cy="324000"/>
          </a:xfrm>
          <a:prstGeom prst="rect">
            <a:avLst/>
          </a:prstGeom>
        </p:spPr>
      </p:pic>
      <p:pic>
        <p:nvPicPr>
          <p:cNvPr id="40" name="Graphic 39" descr="Circles with arrows with solid fill">
            <a:extLst>
              <a:ext uri="{FF2B5EF4-FFF2-40B4-BE49-F238E27FC236}">
                <a16:creationId xmlns:a16="http://schemas.microsoft.com/office/drawing/2014/main" id="{886DDA8C-2ADB-22C7-E677-3C29FE3EE4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49742" y="1411179"/>
            <a:ext cx="324000" cy="324000"/>
          </a:xfrm>
          <a:prstGeom prst="rect">
            <a:avLst/>
          </a:prstGeom>
        </p:spPr>
      </p:pic>
      <p:pic>
        <p:nvPicPr>
          <p:cNvPr id="41" name="Graphic 40" descr="Run with solid fill">
            <a:extLst>
              <a:ext uri="{FF2B5EF4-FFF2-40B4-BE49-F238E27FC236}">
                <a16:creationId xmlns:a16="http://schemas.microsoft.com/office/drawing/2014/main" id="{38D38AB6-E9E9-AD93-2C58-6D014F7B36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8823" y="1425284"/>
            <a:ext cx="324000" cy="324000"/>
          </a:xfrm>
          <a:prstGeom prst="rect">
            <a:avLst/>
          </a:prstGeom>
        </p:spPr>
      </p:pic>
      <p:pic>
        <p:nvPicPr>
          <p:cNvPr id="42" name="Graphic 41" descr="Cloud with solid fill">
            <a:extLst>
              <a:ext uri="{FF2B5EF4-FFF2-40B4-BE49-F238E27FC236}">
                <a16:creationId xmlns:a16="http://schemas.microsoft.com/office/drawing/2014/main" id="{9A17107D-7727-95F4-DAF1-D29587D5EF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97401" y="3240584"/>
            <a:ext cx="324000" cy="324000"/>
          </a:xfrm>
          <a:prstGeom prst="rect">
            <a:avLst/>
          </a:prstGeom>
        </p:spPr>
      </p:pic>
      <p:pic>
        <p:nvPicPr>
          <p:cNvPr id="43" name="Graphic 42" descr="Quadcopter with solid fill">
            <a:extLst>
              <a:ext uri="{FF2B5EF4-FFF2-40B4-BE49-F238E27FC236}">
                <a16:creationId xmlns:a16="http://schemas.microsoft.com/office/drawing/2014/main" id="{DA7203FA-BEBE-B879-FDF9-B6E6E3FB4E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49964" y="3202774"/>
            <a:ext cx="324000" cy="324000"/>
          </a:xfrm>
          <a:prstGeom prst="rect">
            <a:avLst/>
          </a:prstGeom>
        </p:spPr>
      </p:pic>
      <p:pic>
        <p:nvPicPr>
          <p:cNvPr id="44" name="Graphic 43" descr="Clipboard with solid fill">
            <a:extLst>
              <a:ext uri="{FF2B5EF4-FFF2-40B4-BE49-F238E27FC236}">
                <a16:creationId xmlns:a16="http://schemas.microsoft.com/office/drawing/2014/main" id="{75AECFEA-2F72-4538-BEC7-973DEF5929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97401" y="4849436"/>
            <a:ext cx="324000" cy="324000"/>
          </a:xfrm>
          <a:prstGeom prst="rect">
            <a:avLst/>
          </a:prstGeom>
        </p:spPr>
      </p:pic>
      <p:pic>
        <p:nvPicPr>
          <p:cNvPr id="45" name="Graphic 44" descr="Security camera with solid fill">
            <a:extLst>
              <a:ext uri="{FF2B5EF4-FFF2-40B4-BE49-F238E27FC236}">
                <a16:creationId xmlns:a16="http://schemas.microsoft.com/office/drawing/2014/main" id="{BACFC733-3311-86D1-F32A-14D8A0F2E2C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49742" y="4908290"/>
            <a:ext cx="324000" cy="324000"/>
          </a:xfrm>
          <a:prstGeom prst="rect">
            <a:avLst/>
          </a:prstGeom>
        </p:spPr>
      </p:pic>
      <p:pic>
        <p:nvPicPr>
          <p:cNvPr id="46" name="Graphic 45" descr="Computer with solid fill">
            <a:extLst>
              <a:ext uri="{FF2B5EF4-FFF2-40B4-BE49-F238E27FC236}">
                <a16:creationId xmlns:a16="http://schemas.microsoft.com/office/drawing/2014/main" id="{AAA3B44C-1E30-B245-CE53-8170377475B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88823" y="4908290"/>
            <a:ext cx="324000" cy="324000"/>
          </a:xfrm>
          <a:prstGeom prst="rect">
            <a:avLst/>
          </a:prstGeom>
        </p:spPr>
      </p:pic>
      <p:pic>
        <p:nvPicPr>
          <p:cNvPr id="47" name="Graphic 46" descr="Lock with solid fill">
            <a:extLst>
              <a:ext uri="{FF2B5EF4-FFF2-40B4-BE49-F238E27FC236}">
                <a16:creationId xmlns:a16="http://schemas.microsoft.com/office/drawing/2014/main" id="{19536D56-C583-EE9D-6006-6FFB0555E0A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9742" y="3200101"/>
            <a:ext cx="324000" cy="324000"/>
          </a:xfrm>
          <a:prstGeom prst="rect">
            <a:avLst/>
          </a:prstGeom>
        </p:spPr>
      </p:pic>
      <p:pic>
        <p:nvPicPr>
          <p:cNvPr id="48" name="Graphic 47" descr="User network with solid fill">
            <a:extLst>
              <a:ext uri="{FF2B5EF4-FFF2-40B4-BE49-F238E27FC236}">
                <a16:creationId xmlns:a16="http://schemas.microsoft.com/office/drawing/2014/main" id="{D3FE72BD-E238-9BE4-242F-F5058E8027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88823" y="3240584"/>
            <a:ext cx="324000" cy="324000"/>
          </a:xfrm>
          <a:prstGeom prst="rect">
            <a:avLst/>
          </a:prstGeom>
        </p:spPr>
      </p:pic>
      <p:pic>
        <p:nvPicPr>
          <p:cNvPr id="49" name="Graphic 48" descr="Aperture with solid fill">
            <a:extLst>
              <a:ext uri="{FF2B5EF4-FFF2-40B4-BE49-F238E27FC236}">
                <a16:creationId xmlns:a16="http://schemas.microsoft.com/office/drawing/2014/main" id="{65CE1184-F3B0-F9E3-C556-16359D444B4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949964" y="4868667"/>
            <a:ext cx="324000" cy="324000"/>
          </a:xfrm>
          <a:prstGeom prst="rect">
            <a:avLst/>
          </a:prstGeom>
        </p:spPr>
      </p:pic>
      <p:sp>
        <p:nvSpPr>
          <p:cNvPr id="50" name="object 6">
            <a:extLst>
              <a:ext uri="{FF2B5EF4-FFF2-40B4-BE49-F238E27FC236}">
                <a16:creationId xmlns:a16="http://schemas.microsoft.com/office/drawing/2014/main" id="{FD964BC9-F338-B64F-A246-2A74B386127C}"/>
              </a:ext>
            </a:extLst>
          </p:cNvPr>
          <p:cNvSpPr/>
          <p:nvPr/>
        </p:nvSpPr>
        <p:spPr>
          <a:xfrm>
            <a:off x="3223693" y="1771424"/>
            <a:ext cx="2412000" cy="360000"/>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accent3"/>
          </a:solidFill>
        </p:spPr>
        <p:txBody>
          <a:bodyPr wrap="square" lIns="0" tIns="0" rIns="0" bIns="0" rtlCol="0" anchor="ctr" anchorCtr="0">
            <a:normAutofit/>
          </a:bodyPr>
          <a:lstStyle/>
          <a:p>
            <a:pPr lvl="0" algn="ctr">
              <a:spcBef>
                <a:spcPts val="869"/>
              </a:spcBef>
              <a:defRPr/>
            </a:pPr>
            <a:r>
              <a:rPr lang="es-MX" sz="1100" b="1">
                <a:solidFill>
                  <a:srgbClr val="FFFFFF"/>
                </a:solidFill>
                <a:cs typeface="Arial"/>
              </a:rPr>
              <a:t>Cree integraciones ágiles y reutilizables</a:t>
            </a:r>
            <a:endParaRPr kumimoji="0" lang="en-US" sz="1100" b="1" i="0" u="none" strike="noStrike" kern="1200" cap="none" spc="0" normalizeH="0" baseline="0">
              <a:ln>
                <a:noFill/>
              </a:ln>
              <a:solidFill>
                <a:srgbClr val="FFFFFF"/>
              </a:solidFill>
              <a:effectLst/>
              <a:uLnTx/>
              <a:uFillTx/>
              <a:ea typeface="+mn-ea"/>
              <a:cs typeface="Arial"/>
            </a:endParaRPr>
          </a:p>
        </p:txBody>
      </p:sp>
      <p:sp>
        <p:nvSpPr>
          <p:cNvPr id="51" name="object 6">
            <a:extLst>
              <a:ext uri="{FF2B5EF4-FFF2-40B4-BE49-F238E27FC236}">
                <a16:creationId xmlns:a16="http://schemas.microsoft.com/office/drawing/2014/main" id="{53B4A5A5-6810-31C0-19A0-BB8B5C31887B}"/>
              </a:ext>
            </a:extLst>
          </p:cNvPr>
          <p:cNvSpPr/>
          <p:nvPr/>
        </p:nvSpPr>
        <p:spPr>
          <a:xfrm>
            <a:off x="5987500" y="1769948"/>
            <a:ext cx="2412000" cy="360000"/>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accent3"/>
          </a:solidFill>
        </p:spPr>
        <p:txBody>
          <a:bodyPr wrap="square" lIns="0" tIns="0" rIns="0" bIns="0" rtlCol="0" anchor="ctr" anchorCtr="0">
            <a:normAutofit/>
          </a:bodyPr>
          <a:lstStyle/>
          <a:p>
            <a:pPr lvl="0" algn="ctr">
              <a:spcBef>
                <a:spcPts val="869"/>
              </a:spcBef>
              <a:defRPr/>
            </a:pPr>
            <a:r>
              <a:rPr lang="es-MX" sz="1100" b="1">
                <a:solidFill>
                  <a:srgbClr val="FFFFFF"/>
                </a:solidFill>
                <a:cs typeface="Arial"/>
              </a:rPr>
              <a:t>Proceso por lotes en tiempo real</a:t>
            </a:r>
            <a:endParaRPr kumimoji="0" lang="en-US" sz="1100" b="1" i="0" u="none" strike="noStrike" kern="1200" cap="none" spc="0" normalizeH="0" baseline="0">
              <a:ln>
                <a:noFill/>
              </a:ln>
              <a:solidFill>
                <a:srgbClr val="FFFFFF"/>
              </a:solidFill>
              <a:effectLst/>
              <a:uLnTx/>
              <a:uFillTx/>
              <a:ea typeface="+mn-ea"/>
              <a:cs typeface="Arial"/>
            </a:endParaRPr>
          </a:p>
        </p:txBody>
      </p:sp>
      <p:sp>
        <p:nvSpPr>
          <p:cNvPr id="52" name="object 6">
            <a:extLst>
              <a:ext uri="{FF2B5EF4-FFF2-40B4-BE49-F238E27FC236}">
                <a16:creationId xmlns:a16="http://schemas.microsoft.com/office/drawing/2014/main" id="{3A64D8CF-E2A9-B219-F76D-91CD03F5F97A}"/>
              </a:ext>
            </a:extLst>
          </p:cNvPr>
          <p:cNvSpPr/>
          <p:nvPr/>
        </p:nvSpPr>
        <p:spPr>
          <a:xfrm>
            <a:off x="8751308" y="1769948"/>
            <a:ext cx="2412000" cy="360000"/>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accent3"/>
          </a:solidFill>
        </p:spPr>
        <p:txBody>
          <a:bodyPr wrap="square" lIns="0" tIns="0" rIns="0" bIns="0" rtlCol="0" anchor="ctr" anchorCtr="0">
            <a:normAutofit/>
          </a:bodyPr>
          <a:lstStyle/>
          <a:p>
            <a:pPr lvl="0" algn="ctr">
              <a:spcBef>
                <a:spcPts val="869"/>
              </a:spcBef>
              <a:defRPr/>
            </a:pPr>
            <a:r>
              <a:rPr lang="en-US" sz="1100" b="1" err="1">
                <a:solidFill>
                  <a:srgbClr val="FFFFFF"/>
                </a:solidFill>
                <a:cs typeface="Arial"/>
              </a:rPr>
              <a:t>Velocidad</a:t>
            </a:r>
            <a:r>
              <a:rPr lang="en-US" sz="1100" b="1">
                <a:solidFill>
                  <a:srgbClr val="FFFFFF"/>
                </a:solidFill>
                <a:cs typeface="Arial"/>
              </a:rPr>
              <a:t> de </a:t>
            </a:r>
            <a:r>
              <a:rPr lang="en-US" sz="1100" b="1" err="1">
                <a:solidFill>
                  <a:srgbClr val="FFFFFF"/>
                </a:solidFill>
                <a:cs typeface="Arial"/>
              </a:rPr>
              <a:t>trabajo</a:t>
            </a:r>
            <a:endParaRPr kumimoji="0" lang="en-US" sz="1100" b="1" i="0" u="none" strike="noStrike" kern="1200" cap="none" spc="0" normalizeH="0" baseline="0">
              <a:ln>
                <a:noFill/>
              </a:ln>
              <a:solidFill>
                <a:srgbClr val="FFFFFF"/>
              </a:solidFill>
              <a:effectLst/>
              <a:uLnTx/>
              <a:uFillTx/>
              <a:ea typeface="+mn-ea"/>
              <a:cs typeface="Arial"/>
            </a:endParaRPr>
          </a:p>
        </p:txBody>
      </p:sp>
      <p:sp>
        <p:nvSpPr>
          <p:cNvPr id="53" name="object 6">
            <a:extLst>
              <a:ext uri="{FF2B5EF4-FFF2-40B4-BE49-F238E27FC236}">
                <a16:creationId xmlns:a16="http://schemas.microsoft.com/office/drawing/2014/main" id="{CA61F235-10FC-123D-62D1-A0B02B609203}"/>
              </a:ext>
            </a:extLst>
          </p:cNvPr>
          <p:cNvSpPr/>
          <p:nvPr/>
        </p:nvSpPr>
        <p:spPr>
          <a:xfrm>
            <a:off x="459886" y="3540687"/>
            <a:ext cx="2412000" cy="360000"/>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accent2"/>
          </a:solidFill>
        </p:spPr>
        <p:txBody>
          <a:bodyPr wrap="square" lIns="0" tIns="0" rIns="0" bIns="0" rtlCol="0" anchor="ctr">
            <a:noAutofit/>
          </a:bodyPr>
          <a:lstStyle/>
          <a:p>
            <a:pPr lvl="0" algn="ctr">
              <a:spcBef>
                <a:spcPts val="869"/>
              </a:spcBef>
              <a:defRPr/>
            </a:pPr>
            <a:r>
              <a:rPr lang="en-US" sz="1100" b="1">
                <a:solidFill>
                  <a:srgbClr val="FFFFFF"/>
                </a:solidFill>
                <a:cs typeface="Arial"/>
              </a:rPr>
              <a:t>Eliminar la deuda técnica</a:t>
            </a:r>
            <a:endParaRPr kumimoji="0" lang="en-US" sz="1100" b="1" i="0" u="none" strike="noStrike" kern="1200" cap="none" spc="0" normalizeH="0" baseline="0">
              <a:ln>
                <a:noFill/>
              </a:ln>
              <a:solidFill>
                <a:srgbClr val="FFFFFF"/>
              </a:solidFill>
              <a:effectLst/>
              <a:uLnTx/>
              <a:uFillTx/>
              <a:ea typeface="+mn-ea"/>
              <a:cs typeface="Arial"/>
            </a:endParaRPr>
          </a:p>
        </p:txBody>
      </p:sp>
      <p:sp>
        <p:nvSpPr>
          <p:cNvPr id="54" name="object 6">
            <a:extLst>
              <a:ext uri="{FF2B5EF4-FFF2-40B4-BE49-F238E27FC236}">
                <a16:creationId xmlns:a16="http://schemas.microsoft.com/office/drawing/2014/main" id="{CE701207-4038-D154-6E61-DD87F79DC74A}"/>
              </a:ext>
            </a:extLst>
          </p:cNvPr>
          <p:cNvSpPr/>
          <p:nvPr/>
        </p:nvSpPr>
        <p:spPr>
          <a:xfrm>
            <a:off x="3223693" y="3540687"/>
            <a:ext cx="2412000" cy="360000"/>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accent2"/>
          </a:solidFill>
        </p:spPr>
        <p:txBody>
          <a:bodyPr wrap="square" lIns="0" tIns="0" rIns="0" bIns="0" rtlCol="0" anchor="ctr">
            <a:noAutofit/>
          </a:bodyPr>
          <a:lstStyle/>
          <a:p>
            <a:pPr marL="0" marR="0" lvl="0" indent="0" algn="ctr" defTabSz="914400" rtl="0" eaLnBrk="1" fontAlgn="auto" latinLnBrk="0" hangingPunct="1">
              <a:lnSpc>
                <a:spcPct val="100000"/>
              </a:lnSpc>
              <a:spcBef>
                <a:spcPts val="869"/>
              </a:spcBef>
              <a:spcAft>
                <a:spcPts val="0"/>
              </a:spcAft>
              <a:buClrTx/>
              <a:buSzTx/>
              <a:buFontTx/>
              <a:buNone/>
              <a:tabLst/>
              <a:defRPr/>
            </a:pPr>
            <a:r>
              <a:rPr kumimoji="0" lang="en-US" sz="1100" b="1" i="0" u="none" strike="noStrike" kern="1200" cap="none" spc="0" normalizeH="0" baseline="0">
                <a:ln>
                  <a:noFill/>
                </a:ln>
                <a:solidFill>
                  <a:srgbClr val="FFFFFF"/>
                </a:solidFill>
                <a:effectLst/>
                <a:uLnTx/>
                <a:uFillTx/>
                <a:ea typeface="+mn-ea"/>
                <a:cs typeface="Arial"/>
              </a:rPr>
              <a:t>Default Security</a:t>
            </a:r>
          </a:p>
        </p:txBody>
      </p:sp>
      <p:sp>
        <p:nvSpPr>
          <p:cNvPr id="55" name="object 6">
            <a:extLst>
              <a:ext uri="{FF2B5EF4-FFF2-40B4-BE49-F238E27FC236}">
                <a16:creationId xmlns:a16="http://schemas.microsoft.com/office/drawing/2014/main" id="{AB9DBA43-2667-30D8-8047-B8A6B0E03367}"/>
              </a:ext>
            </a:extLst>
          </p:cNvPr>
          <p:cNvSpPr/>
          <p:nvPr/>
        </p:nvSpPr>
        <p:spPr>
          <a:xfrm>
            <a:off x="5987500" y="3540687"/>
            <a:ext cx="2412000" cy="360000"/>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accent2"/>
          </a:solidFill>
        </p:spPr>
        <p:txBody>
          <a:bodyPr wrap="square" lIns="0" tIns="0" rIns="0" bIns="0" rtlCol="0" anchor="ctr">
            <a:noAutofit/>
          </a:bodyPr>
          <a:lstStyle/>
          <a:p>
            <a:pPr marL="42545" lvl="0" algn="ctr">
              <a:spcBef>
                <a:spcPts val="100"/>
              </a:spcBef>
              <a:defRPr/>
            </a:pPr>
            <a:r>
              <a:rPr lang="es-MX" sz="1100" b="1">
                <a:solidFill>
                  <a:srgbClr val="FFFFFF"/>
                </a:solidFill>
                <a:cs typeface="Arial"/>
              </a:rPr>
              <a:t>Consolide y optimice las plataformas de integración</a:t>
            </a:r>
            <a:endParaRPr kumimoji="0" lang="en-US" sz="1200" b="0" i="0" u="none" strike="noStrike" kern="1200" cap="none" spc="0" normalizeH="0" baseline="0">
              <a:ln>
                <a:noFill/>
              </a:ln>
              <a:solidFill>
                <a:prstClr val="black"/>
              </a:solidFill>
              <a:effectLst/>
              <a:uLnTx/>
              <a:uFillTx/>
              <a:ea typeface="+mn-ea"/>
              <a:cs typeface="Arial"/>
            </a:endParaRPr>
          </a:p>
        </p:txBody>
      </p:sp>
      <p:sp>
        <p:nvSpPr>
          <p:cNvPr id="56" name="object 6">
            <a:extLst>
              <a:ext uri="{FF2B5EF4-FFF2-40B4-BE49-F238E27FC236}">
                <a16:creationId xmlns:a16="http://schemas.microsoft.com/office/drawing/2014/main" id="{031BF10B-C6E6-69A2-6F92-45813E5455D1}"/>
              </a:ext>
            </a:extLst>
          </p:cNvPr>
          <p:cNvSpPr/>
          <p:nvPr/>
        </p:nvSpPr>
        <p:spPr>
          <a:xfrm>
            <a:off x="8751308" y="3540687"/>
            <a:ext cx="2412000" cy="360000"/>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accent2"/>
          </a:solidFill>
        </p:spPr>
        <p:txBody>
          <a:bodyPr wrap="square" lIns="0" tIns="0" rIns="0" bIns="0" rtlCol="0" anchor="ctr">
            <a:noAutofit/>
          </a:bodyPr>
          <a:lstStyle/>
          <a:p>
            <a:pPr marL="42545" lvl="0" algn="ctr">
              <a:spcBef>
                <a:spcPts val="100"/>
              </a:spcBef>
              <a:defRPr/>
            </a:pPr>
            <a:r>
              <a:rPr lang="es-MX" sz="1100" b="1">
                <a:solidFill>
                  <a:srgbClr val="FFFFFF"/>
                </a:solidFill>
                <a:cs typeface="Arial"/>
              </a:rPr>
              <a:t>Evitar la lógica de negocios</a:t>
            </a:r>
            <a:endParaRPr kumimoji="0" lang="en-US" sz="1200" b="0" i="0" u="none" strike="noStrike" kern="1200" cap="none" spc="0" normalizeH="0" baseline="0">
              <a:ln>
                <a:noFill/>
              </a:ln>
              <a:solidFill>
                <a:prstClr val="black"/>
              </a:solidFill>
              <a:effectLst/>
              <a:uLnTx/>
              <a:uFillTx/>
              <a:ea typeface="+mn-ea"/>
              <a:cs typeface="Arial"/>
            </a:endParaRPr>
          </a:p>
        </p:txBody>
      </p:sp>
      <p:sp>
        <p:nvSpPr>
          <p:cNvPr id="57" name="object 6">
            <a:extLst>
              <a:ext uri="{FF2B5EF4-FFF2-40B4-BE49-F238E27FC236}">
                <a16:creationId xmlns:a16="http://schemas.microsoft.com/office/drawing/2014/main" id="{727852AE-D310-CCDA-2FF0-9AAF542EFD41}"/>
              </a:ext>
            </a:extLst>
          </p:cNvPr>
          <p:cNvSpPr/>
          <p:nvPr/>
        </p:nvSpPr>
        <p:spPr>
          <a:xfrm>
            <a:off x="3223693" y="5215999"/>
            <a:ext cx="2412000" cy="360000"/>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tx2"/>
          </a:solidFill>
        </p:spPr>
        <p:txBody>
          <a:bodyPr wrap="square" lIns="0" tIns="0" rIns="0" bIns="0" rtlCol="0" anchor="ctr">
            <a:noAutofit/>
          </a:bodyPr>
          <a:lstStyle/>
          <a:p>
            <a:pPr marL="42545" lvl="0" algn="ctr">
              <a:spcBef>
                <a:spcPts val="100"/>
              </a:spcBef>
              <a:defRPr/>
            </a:pPr>
            <a:r>
              <a:rPr lang="en-US" sz="1100" b="1" err="1">
                <a:solidFill>
                  <a:srgbClr val="FFFFFF"/>
                </a:solidFill>
                <a:cs typeface="Arial"/>
              </a:rPr>
              <a:t>Seguimiento</a:t>
            </a:r>
            <a:r>
              <a:rPr lang="en-US" sz="1100" b="1">
                <a:solidFill>
                  <a:srgbClr val="FFFFFF"/>
                </a:solidFill>
                <a:cs typeface="Arial"/>
              </a:rPr>
              <a:t> </a:t>
            </a:r>
            <a:r>
              <a:rPr lang="en-US" sz="1100" b="1" err="1">
                <a:solidFill>
                  <a:srgbClr val="FFFFFF"/>
                </a:solidFill>
                <a:cs typeface="Arial"/>
              </a:rPr>
              <a:t>común</a:t>
            </a:r>
            <a:endParaRPr kumimoji="0" lang="en-US" sz="1200" b="0" i="0" u="none" strike="noStrike" kern="1200" cap="none" spc="0" normalizeH="0" baseline="0">
              <a:ln>
                <a:noFill/>
              </a:ln>
              <a:solidFill>
                <a:prstClr val="black"/>
              </a:solidFill>
              <a:effectLst/>
              <a:uLnTx/>
              <a:uFillTx/>
              <a:ea typeface="+mn-ea"/>
              <a:cs typeface="Arial"/>
            </a:endParaRPr>
          </a:p>
        </p:txBody>
      </p:sp>
      <p:sp>
        <p:nvSpPr>
          <p:cNvPr id="58" name="object 6">
            <a:extLst>
              <a:ext uri="{FF2B5EF4-FFF2-40B4-BE49-F238E27FC236}">
                <a16:creationId xmlns:a16="http://schemas.microsoft.com/office/drawing/2014/main" id="{E955282F-9D7B-DA05-726A-0AF63B3F09C7}"/>
              </a:ext>
            </a:extLst>
          </p:cNvPr>
          <p:cNvSpPr/>
          <p:nvPr/>
        </p:nvSpPr>
        <p:spPr>
          <a:xfrm>
            <a:off x="5987500" y="5215999"/>
            <a:ext cx="2412000" cy="360000"/>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tx2"/>
          </a:solidFill>
        </p:spPr>
        <p:txBody>
          <a:bodyPr wrap="square" lIns="0" tIns="0" rIns="0" bIns="0" rtlCol="0" anchor="ctr">
            <a:noAutofit/>
          </a:bodyPr>
          <a:lstStyle/>
          <a:p>
            <a:pPr marL="42545" lvl="0" algn="ctr">
              <a:spcBef>
                <a:spcPts val="100"/>
              </a:spcBef>
              <a:defRPr/>
            </a:pPr>
            <a:r>
              <a:rPr lang="en-US" sz="1100" b="1" err="1">
                <a:solidFill>
                  <a:srgbClr val="FFFFFF"/>
                </a:solidFill>
                <a:cs typeface="Arial"/>
              </a:rPr>
              <a:t>Escalable</a:t>
            </a:r>
            <a:endParaRPr kumimoji="0" lang="en-US" sz="1200" b="0" i="0" u="none" strike="noStrike" kern="1200" cap="none" spc="0" normalizeH="0" baseline="0">
              <a:ln>
                <a:noFill/>
              </a:ln>
              <a:solidFill>
                <a:prstClr val="black"/>
              </a:solidFill>
              <a:effectLst/>
              <a:uLnTx/>
              <a:uFillTx/>
              <a:ea typeface="+mn-ea"/>
              <a:cs typeface="Arial"/>
            </a:endParaRPr>
          </a:p>
        </p:txBody>
      </p:sp>
      <p:sp>
        <p:nvSpPr>
          <p:cNvPr id="59" name="object 6">
            <a:extLst>
              <a:ext uri="{FF2B5EF4-FFF2-40B4-BE49-F238E27FC236}">
                <a16:creationId xmlns:a16="http://schemas.microsoft.com/office/drawing/2014/main" id="{3941DA0D-AEB3-578D-7D6C-73C3644F87B7}"/>
              </a:ext>
            </a:extLst>
          </p:cNvPr>
          <p:cNvSpPr/>
          <p:nvPr/>
        </p:nvSpPr>
        <p:spPr>
          <a:xfrm>
            <a:off x="8751308" y="5215999"/>
            <a:ext cx="2412000" cy="360000"/>
          </a:xfrm>
          <a:custGeom>
            <a:avLst/>
            <a:gdLst/>
            <a:ahLst/>
            <a:cxnLst/>
            <a:rect l="l" t="t" r="r" b="b"/>
            <a:pathLst>
              <a:path w="2399030" h="253364">
                <a:moveTo>
                  <a:pt x="2398776" y="0"/>
                </a:moveTo>
                <a:lnTo>
                  <a:pt x="0" y="0"/>
                </a:lnTo>
                <a:lnTo>
                  <a:pt x="0" y="252984"/>
                </a:lnTo>
                <a:lnTo>
                  <a:pt x="2398776" y="252984"/>
                </a:lnTo>
                <a:lnTo>
                  <a:pt x="2398776" y="0"/>
                </a:lnTo>
                <a:close/>
              </a:path>
            </a:pathLst>
          </a:custGeom>
          <a:solidFill>
            <a:schemeClr val="tx2"/>
          </a:solidFill>
        </p:spPr>
        <p:txBody>
          <a:bodyPr wrap="square" lIns="0" tIns="0" rIns="0" bIns="0" rtlCol="0" anchor="ctr">
            <a:noAutofit/>
          </a:bodyPr>
          <a:lstStyle/>
          <a:p>
            <a:pPr marL="42545" lvl="0" algn="ctr">
              <a:spcBef>
                <a:spcPts val="100"/>
              </a:spcBef>
              <a:defRPr/>
            </a:pPr>
            <a:r>
              <a:rPr lang="es-MX" sz="1100" b="1">
                <a:solidFill>
                  <a:srgbClr val="FFFFFF"/>
                </a:solidFill>
                <a:cs typeface="Arial"/>
              </a:rPr>
              <a:t>Aproveche el CD/CI para crear API</a:t>
            </a:r>
            <a:endParaRPr kumimoji="0" lang="en-US" sz="1050" b="0" i="0" u="none" strike="noStrike" kern="1200" cap="none" spc="0" normalizeH="0" baseline="0">
              <a:ln>
                <a:noFill/>
              </a:ln>
              <a:solidFill>
                <a:prstClr val="black"/>
              </a:solidFill>
              <a:effectLst/>
              <a:uLnTx/>
              <a:uFillTx/>
              <a:ea typeface="+mn-ea"/>
              <a:cs typeface="Arial"/>
            </a:endParaRPr>
          </a:p>
        </p:txBody>
      </p:sp>
      <p:sp>
        <p:nvSpPr>
          <p:cNvPr id="60" name="object 7">
            <a:extLst>
              <a:ext uri="{FF2B5EF4-FFF2-40B4-BE49-F238E27FC236}">
                <a16:creationId xmlns:a16="http://schemas.microsoft.com/office/drawing/2014/main" id="{EBDC372A-585D-3071-EC4E-9127FB3221B7}"/>
              </a:ext>
            </a:extLst>
          </p:cNvPr>
          <p:cNvSpPr txBox="1"/>
          <p:nvPr/>
        </p:nvSpPr>
        <p:spPr>
          <a:xfrm>
            <a:off x="459886" y="3942183"/>
            <a:ext cx="2412000" cy="846386"/>
          </a:xfrm>
          <a:prstGeom prst="rect">
            <a:avLst/>
          </a:prstGeom>
        </p:spPr>
        <p:txBody>
          <a:bodyPr vert="horz" wrap="square" lIns="0" tIns="0" rIns="0" bIns="0" rtlCol="0">
            <a:spAutoFit/>
          </a:bodyPr>
          <a:lstStyle/>
          <a:p>
            <a:pPr marL="12065" marR="5080" lvl="0" indent="635" algn="ctr">
              <a:spcBef>
                <a:spcPts val="850"/>
              </a:spcBef>
              <a:defRPr/>
            </a:pPr>
            <a:r>
              <a:rPr lang="es-MX" sz="1100">
                <a:solidFill>
                  <a:schemeClr val="bg1"/>
                </a:solidFill>
                <a:latin typeface="Helvetica light (Body)"/>
              </a:rPr>
              <a:t>Eliminar la deuda técnica de Intercorp al obligar a que los patrones de automatización e integración sean más avanzados que los monolitos y la depreciación</a:t>
            </a:r>
            <a:endParaRPr kumimoji="0" lang="en" sz="1100" b="0" i="0" u="none" strike="noStrike" kern="1200" cap="none" spc="0" normalizeH="0" baseline="0" noProof="0">
              <a:ln>
                <a:noFill/>
              </a:ln>
              <a:solidFill>
                <a:schemeClr val="bg1"/>
              </a:solidFill>
              <a:effectLst/>
              <a:uLnTx/>
              <a:uFillTx/>
              <a:latin typeface="Helvetica light (Body)"/>
            </a:endParaRPr>
          </a:p>
        </p:txBody>
      </p:sp>
      <p:sp>
        <p:nvSpPr>
          <p:cNvPr id="61" name="object 12">
            <a:extLst>
              <a:ext uri="{FF2B5EF4-FFF2-40B4-BE49-F238E27FC236}">
                <a16:creationId xmlns:a16="http://schemas.microsoft.com/office/drawing/2014/main" id="{9B55FCE5-AE1C-E9EC-72CC-03960E5341D6}"/>
              </a:ext>
            </a:extLst>
          </p:cNvPr>
          <p:cNvSpPr txBox="1"/>
          <p:nvPr/>
        </p:nvSpPr>
        <p:spPr>
          <a:xfrm>
            <a:off x="3223693" y="3942183"/>
            <a:ext cx="2412000" cy="1015663"/>
          </a:xfrm>
          <a:prstGeom prst="rect">
            <a:avLst/>
          </a:prstGeom>
        </p:spPr>
        <p:txBody>
          <a:bodyPr vert="horz" wrap="square" lIns="0" tIns="0" rIns="0" bIns="0" rtlCol="0">
            <a:spAutoFit/>
          </a:bodyPr>
          <a:lstStyle/>
          <a:p>
            <a:pPr marL="12065" marR="5080" lvl="0" indent="635" algn="ctr">
              <a:spcBef>
                <a:spcPts val="850"/>
              </a:spcBef>
              <a:defRPr/>
            </a:pPr>
            <a:r>
              <a:rPr lang="es-MX" sz="1100" b="1">
                <a:solidFill>
                  <a:schemeClr val="bg1"/>
                </a:solidFill>
                <a:latin typeface="Helvetica light (Body)"/>
              </a:rPr>
              <a:t>Implemente mecanismos de autenticación y autorización de usuarios y evalúe su nivel de acceso para acceder a los puntos finales de la API y desarrolle el enfoque de DevSecOps.</a:t>
            </a:r>
            <a:endParaRPr kumimoji="0" lang="en" sz="1100" b="0" i="0" u="none" strike="noStrike" kern="1200" cap="none" spc="0" normalizeH="0" baseline="0" noProof="0">
              <a:ln>
                <a:noFill/>
              </a:ln>
              <a:solidFill>
                <a:schemeClr val="bg1"/>
              </a:solidFill>
              <a:effectLst/>
              <a:uLnTx/>
              <a:uFillTx/>
              <a:latin typeface="Helvetica light (Body)"/>
            </a:endParaRPr>
          </a:p>
        </p:txBody>
      </p:sp>
      <p:sp>
        <p:nvSpPr>
          <p:cNvPr id="62" name="object 7">
            <a:extLst>
              <a:ext uri="{FF2B5EF4-FFF2-40B4-BE49-F238E27FC236}">
                <a16:creationId xmlns:a16="http://schemas.microsoft.com/office/drawing/2014/main" id="{D7D0FB1D-7F3D-A171-F13F-511CCD64969A}"/>
              </a:ext>
            </a:extLst>
          </p:cNvPr>
          <p:cNvSpPr txBox="1"/>
          <p:nvPr/>
        </p:nvSpPr>
        <p:spPr>
          <a:xfrm>
            <a:off x="8751308" y="3942183"/>
            <a:ext cx="2412000" cy="677108"/>
          </a:xfrm>
          <a:prstGeom prst="rect">
            <a:avLst/>
          </a:prstGeom>
        </p:spPr>
        <p:txBody>
          <a:bodyPr vert="horz" wrap="square" lIns="0" tIns="0" rIns="0" bIns="0" rtlCol="0">
            <a:spAutoFit/>
          </a:bodyPr>
          <a:lstStyle/>
          <a:p>
            <a:pPr marL="12065" marR="5080" lvl="0" indent="635" algn="ctr">
              <a:spcBef>
                <a:spcPts val="850"/>
              </a:spcBef>
              <a:defRPr/>
            </a:pPr>
            <a:r>
              <a:rPr lang="es-MX" sz="1100" b="1">
                <a:solidFill>
                  <a:schemeClr val="bg1"/>
                </a:solidFill>
                <a:latin typeface="Helvetica light (Body)"/>
              </a:rPr>
              <a:t>Evite la lógica empresarial en las integraciones. Las interfaces contendrán solo lógica de integración (mapeo y enrutamiento inteligentes).</a:t>
            </a:r>
            <a:endParaRPr kumimoji="0" lang="en" sz="1100" b="0" i="0" u="none" strike="noStrike" kern="1200" cap="none" spc="0" normalizeH="0" baseline="0" noProof="0">
              <a:ln>
                <a:noFill/>
              </a:ln>
              <a:solidFill>
                <a:schemeClr val="bg1"/>
              </a:solidFill>
              <a:effectLst/>
              <a:uLnTx/>
              <a:uFillTx/>
              <a:latin typeface="Helvetica light (Body)"/>
            </a:endParaRPr>
          </a:p>
        </p:txBody>
      </p:sp>
      <p:sp>
        <p:nvSpPr>
          <p:cNvPr id="63" name="object 7">
            <a:extLst>
              <a:ext uri="{FF2B5EF4-FFF2-40B4-BE49-F238E27FC236}">
                <a16:creationId xmlns:a16="http://schemas.microsoft.com/office/drawing/2014/main" id="{91EBE2E9-FEA7-24CB-03C1-DCCBB2CA1475}"/>
              </a:ext>
            </a:extLst>
          </p:cNvPr>
          <p:cNvSpPr txBox="1"/>
          <p:nvPr/>
        </p:nvSpPr>
        <p:spPr>
          <a:xfrm>
            <a:off x="5987500" y="3942183"/>
            <a:ext cx="2412000" cy="677108"/>
          </a:xfrm>
          <a:prstGeom prst="rect">
            <a:avLst/>
          </a:prstGeom>
        </p:spPr>
        <p:txBody>
          <a:bodyPr vert="horz" wrap="square" lIns="0" tIns="0" rIns="0" bIns="0" rtlCol="0">
            <a:spAutoFit/>
          </a:bodyPr>
          <a:lstStyle/>
          <a:p>
            <a:pPr marL="12065" marR="5080" lvl="0" indent="635" algn="ctr">
              <a:spcBef>
                <a:spcPts val="850"/>
              </a:spcBef>
              <a:defRPr/>
            </a:pPr>
            <a:r>
              <a:rPr lang="es-MX" sz="1100" b="1">
                <a:solidFill>
                  <a:schemeClr val="bg1"/>
                </a:solidFill>
                <a:latin typeface="Helvetica light (Body)"/>
              </a:rPr>
              <a:t>Se debe utilizar un número mínimo de plataformas de integración para garantizar que se cumplan todos los requisitos de valor empresarial.</a:t>
            </a:r>
            <a:endParaRPr kumimoji="0" lang="en" sz="1100" b="0" i="0" u="none" strike="noStrike" kern="1200" cap="none" spc="0" normalizeH="0" baseline="0" noProof="0">
              <a:ln>
                <a:noFill/>
              </a:ln>
              <a:solidFill>
                <a:schemeClr val="bg1"/>
              </a:solidFill>
              <a:effectLst/>
              <a:uLnTx/>
              <a:uFillTx/>
              <a:latin typeface="Helvetica light (Body)"/>
            </a:endParaRPr>
          </a:p>
        </p:txBody>
      </p:sp>
      <p:sp>
        <p:nvSpPr>
          <p:cNvPr id="64" name="object 7">
            <a:extLst>
              <a:ext uri="{FF2B5EF4-FFF2-40B4-BE49-F238E27FC236}">
                <a16:creationId xmlns:a16="http://schemas.microsoft.com/office/drawing/2014/main" id="{E9800A36-8399-49B8-FBF3-C3657BBAA8D0}"/>
              </a:ext>
            </a:extLst>
          </p:cNvPr>
          <p:cNvSpPr txBox="1"/>
          <p:nvPr/>
        </p:nvSpPr>
        <p:spPr>
          <a:xfrm>
            <a:off x="459886" y="5618562"/>
            <a:ext cx="2412000" cy="677108"/>
          </a:xfrm>
          <a:prstGeom prst="rect">
            <a:avLst/>
          </a:prstGeom>
        </p:spPr>
        <p:txBody>
          <a:bodyPr vert="horz" wrap="square" lIns="0" tIns="0" rIns="0" bIns="0" rtlCol="0">
            <a:spAutoFit/>
          </a:bodyPr>
          <a:lstStyle/>
          <a:p>
            <a:pPr marL="12065" marR="5080" lvl="0" indent="635" algn="ctr">
              <a:spcBef>
                <a:spcPts val="850"/>
              </a:spcBef>
              <a:defRPr/>
            </a:pPr>
            <a:r>
              <a:rPr lang="es-MX" sz="1100">
                <a:solidFill>
                  <a:schemeClr val="bg1"/>
                </a:solidFill>
                <a:latin typeface="Helvetica light (Body)"/>
              </a:rPr>
              <a:t>Construya integraciones regionales/locales con los mismos estándares que las integraciones globales.</a:t>
            </a:r>
            <a:endParaRPr kumimoji="0" lang="en" sz="1100" i="0" u="none" strike="noStrike" kern="1200" cap="none" spc="0" normalizeH="0" baseline="0" noProof="0">
              <a:ln>
                <a:noFill/>
              </a:ln>
              <a:solidFill>
                <a:schemeClr val="bg1"/>
              </a:solidFill>
              <a:effectLst/>
              <a:uLnTx/>
              <a:uFillTx/>
              <a:latin typeface="Helvetica light (Body)"/>
            </a:endParaRPr>
          </a:p>
        </p:txBody>
      </p:sp>
      <p:sp>
        <p:nvSpPr>
          <p:cNvPr id="65" name="object 12">
            <a:extLst>
              <a:ext uri="{FF2B5EF4-FFF2-40B4-BE49-F238E27FC236}">
                <a16:creationId xmlns:a16="http://schemas.microsoft.com/office/drawing/2014/main" id="{E0062606-F2E8-D1AE-8A88-63CFE142EF34}"/>
              </a:ext>
            </a:extLst>
          </p:cNvPr>
          <p:cNvSpPr txBox="1"/>
          <p:nvPr/>
        </p:nvSpPr>
        <p:spPr>
          <a:xfrm>
            <a:off x="3223693" y="5618562"/>
            <a:ext cx="2412000" cy="338554"/>
          </a:xfrm>
          <a:prstGeom prst="rect">
            <a:avLst/>
          </a:prstGeom>
        </p:spPr>
        <p:txBody>
          <a:bodyPr vert="horz" wrap="square" lIns="0" tIns="0" rIns="0" bIns="0" rtlCol="0">
            <a:spAutoFit/>
          </a:bodyPr>
          <a:lstStyle/>
          <a:p>
            <a:pPr marL="12065" marR="5080" lvl="0" indent="635" algn="ctr">
              <a:spcBef>
                <a:spcPts val="850"/>
              </a:spcBef>
              <a:defRPr/>
            </a:pPr>
            <a:r>
              <a:rPr lang="es-MX" sz="1100">
                <a:solidFill>
                  <a:schemeClr val="bg1"/>
                </a:solidFill>
                <a:latin typeface="Helvetica light (Body)"/>
                <a:cs typeface="Arial"/>
              </a:rPr>
              <a:t>Uso de un mecanismo de supervisión común para todas las integraciones.</a:t>
            </a:r>
            <a:endParaRPr kumimoji="0" lang="es-MX" sz="1100" b="1" i="0" u="none" strike="noStrike" kern="1200" cap="none" spc="0" normalizeH="0" baseline="0" noProof="0">
              <a:ln>
                <a:noFill/>
              </a:ln>
              <a:solidFill>
                <a:schemeClr val="bg1"/>
              </a:solidFill>
              <a:effectLst/>
              <a:uLnTx/>
              <a:uFillTx/>
              <a:latin typeface="Helvetica light (Body)"/>
            </a:endParaRPr>
          </a:p>
        </p:txBody>
      </p:sp>
      <p:sp>
        <p:nvSpPr>
          <p:cNvPr id="66" name="object 7">
            <a:extLst>
              <a:ext uri="{FF2B5EF4-FFF2-40B4-BE49-F238E27FC236}">
                <a16:creationId xmlns:a16="http://schemas.microsoft.com/office/drawing/2014/main" id="{3B21FF28-DF4D-5D32-A0D4-E77360FC968F}"/>
              </a:ext>
            </a:extLst>
          </p:cNvPr>
          <p:cNvSpPr txBox="1"/>
          <p:nvPr/>
        </p:nvSpPr>
        <p:spPr>
          <a:xfrm>
            <a:off x="8751308" y="5618562"/>
            <a:ext cx="2412000" cy="846386"/>
          </a:xfrm>
          <a:prstGeom prst="rect">
            <a:avLst/>
          </a:prstGeom>
        </p:spPr>
        <p:txBody>
          <a:bodyPr vert="horz" wrap="square" lIns="0" tIns="0" rIns="0" bIns="0" rtlCol="0">
            <a:spAutoFit/>
          </a:bodyPr>
          <a:lstStyle/>
          <a:p>
            <a:pPr marL="12065" marR="5080" lvl="0" indent="635" algn="ctr">
              <a:spcBef>
                <a:spcPts val="850"/>
              </a:spcBef>
              <a:defRPr/>
            </a:pPr>
            <a:r>
              <a:rPr lang="es-MX" sz="1100">
                <a:solidFill>
                  <a:schemeClr val="bg1"/>
                </a:solidFill>
                <a:latin typeface="Helvetica light (Body)"/>
                <a:cs typeface="Arial"/>
              </a:rPr>
              <a:t>Utilice la automatización de las canalizaciones de CI/CD y las operaciones en la infraestructura (AIOps / NoOps) en el proceso de creación de API</a:t>
            </a:r>
            <a:endParaRPr kumimoji="0" lang="es-MX" sz="1100" b="1" i="0" u="none" strike="noStrike" kern="1200" cap="none" spc="0" normalizeH="0" baseline="0" noProof="0">
              <a:ln>
                <a:noFill/>
              </a:ln>
              <a:solidFill>
                <a:schemeClr val="bg1"/>
              </a:solidFill>
              <a:effectLst/>
              <a:uLnTx/>
              <a:uFillTx/>
              <a:latin typeface="Helvetica light (Body)"/>
            </a:endParaRPr>
          </a:p>
        </p:txBody>
      </p:sp>
      <p:sp>
        <p:nvSpPr>
          <p:cNvPr id="67" name="object 7">
            <a:extLst>
              <a:ext uri="{FF2B5EF4-FFF2-40B4-BE49-F238E27FC236}">
                <a16:creationId xmlns:a16="http://schemas.microsoft.com/office/drawing/2014/main" id="{2E81F29C-4214-76F6-D541-31630F4847FC}"/>
              </a:ext>
            </a:extLst>
          </p:cNvPr>
          <p:cNvSpPr txBox="1"/>
          <p:nvPr/>
        </p:nvSpPr>
        <p:spPr>
          <a:xfrm>
            <a:off x="5987500" y="5618562"/>
            <a:ext cx="2412000" cy="507831"/>
          </a:xfrm>
          <a:prstGeom prst="rect">
            <a:avLst/>
          </a:prstGeom>
        </p:spPr>
        <p:txBody>
          <a:bodyPr vert="horz" wrap="square" lIns="0" tIns="0" rIns="0" bIns="0" rtlCol="0">
            <a:spAutoFit/>
          </a:bodyPr>
          <a:lstStyle/>
          <a:p>
            <a:pPr marL="12065" marR="5080" lvl="0" indent="635" algn="ctr">
              <a:spcBef>
                <a:spcPts val="850"/>
              </a:spcBef>
              <a:defRPr/>
            </a:pPr>
            <a:r>
              <a:rPr lang="es-MX" sz="1100">
                <a:solidFill>
                  <a:schemeClr val="bg1"/>
                </a:solidFill>
                <a:latin typeface="Helvetica light (Body)"/>
                <a:cs typeface="Arial"/>
              </a:rPr>
              <a:t>Genere un ecosistema escalable con el potencial de escalar hacia arriba o hacia abajo según la demanda</a:t>
            </a:r>
            <a:endParaRPr kumimoji="0" lang="es-MX" sz="1100" i="0" u="none" strike="noStrike" kern="1200" cap="none" spc="0" normalizeH="0" baseline="0" noProof="0">
              <a:ln>
                <a:noFill/>
              </a:ln>
              <a:solidFill>
                <a:schemeClr val="bg1"/>
              </a:solidFill>
              <a:effectLst/>
              <a:uLnTx/>
              <a:uFillTx/>
              <a:latin typeface="Helvetica light (Body)"/>
            </a:endParaRPr>
          </a:p>
        </p:txBody>
      </p:sp>
    </p:spTree>
    <p:extLst>
      <p:ext uri="{BB962C8B-B14F-4D97-AF65-F5344CB8AC3E}">
        <p14:creationId xmlns:p14="http://schemas.microsoft.com/office/powerpoint/2010/main" val="22582767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ata 27">
            <a:extLst>
              <a:ext uri="{FF2B5EF4-FFF2-40B4-BE49-F238E27FC236}">
                <a16:creationId xmlns:a16="http://schemas.microsoft.com/office/drawing/2014/main" id="{CB6089D1-5BB7-3C82-528F-B6334B88BACE}"/>
              </a:ext>
            </a:extLst>
          </p:cNvPr>
          <p:cNvSpPr/>
          <p:nvPr/>
        </p:nvSpPr>
        <p:spPr bwMode="gray">
          <a:xfrm>
            <a:off x="4744514" y="3905009"/>
            <a:ext cx="2057941" cy="1814589"/>
          </a:xfrm>
          <a:prstGeom prst="flowChartInputOutput">
            <a:avLst/>
          </a:prstGeom>
          <a:blipFill>
            <a:blip r:embed="rId3" cstate="email">
              <a:extLs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1" name="Data 30">
            <a:extLst>
              <a:ext uri="{FF2B5EF4-FFF2-40B4-BE49-F238E27FC236}">
                <a16:creationId xmlns:a16="http://schemas.microsoft.com/office/drawing/2014/main" id="{3ECED93C-5D66-6E66-0E0A-2B854DAF2739}"/>
              </a:ext>
            </a:extLst>
          </p:cNvPr>
          <p:cNvSpPr/>
          <p:nvPr/>
        </p:nvSpPr>
        <p:spPr bwMode="gray">
          <a:xfrm>
            <a:off x="5244245" y="1714702"/>
            <a:ext cx="2057941" cy="1814589"/>
          </a:xfrm>
          <a:prstGeom prst="flowChartInputOutput">
            <a:avLst/>
          </a:prstGeom>
          <a:blipFill>
            <a:blip r:embed="rId4" cstate="email">
              <a:extLst>
                <a:ext uri="{28A0092B-C50C-407E-A947-70E740481C1C}">
                  <a14:useLocalDpi xmlns:a14="http://schemas.microsoft.com/office/drawing/2010/main"/>
                </a:ext>
              </a:extLst>
            </a:blip>
            <a:stretch>
              <a:fillRect/>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3" name="TextBox 32">
            <a:extLst>
              <a:ext uri="{FF2B5EF4-FFF2-40B4-BE49-F238E27FC236}">
                <a16:creationId xmlns:a16="http://schemas.microsoft.com/office/drawing/2014/main" id="{60CFB0C1-4194-41EB-2BF4-0152825BB94E}"/>
              </a:ext>
            </a:extLst>
          </p:cNvPr>
          <p:cNvSpPr txBox="1"/>
          <p:nvPr/>
        </p:nvSpPr>
        <p:spPr bwMode="gray">
          <a:xfrm>
            <a:off x="8280203" y="57671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0CB16749-07FD-D7AC-06D7-5C7C95E0CC50}"/>
              </a:ext>
            </a:extLst>
          </p:cNvPr>
          <p:cNvPicPr>
            <a:picLocks noChangeAspect="1"/>
          </p:cNvPicPr>
          <p:nvPr/>
        </p:nvPicPr>
        <p:blipFill>
          <a:blip r:embed="rId5"/>
          <a:stretch>
            <a:fillRect/>
          </a:stretch>
        </p:blipFill>
        <p:spPr>
          <a:xfrm>
            <a:off x="410239" y="2778796"/>
            <a:ext cx="4586112" cy="1500989"/>
          </a:xfrm>
          <a:prstGeom prst="rect">
            <a:avLst/>
          </a:prstGeom>
        </p:spPr>
      </p:pic>
      <p:sp>
        <p:nvSpPr>
          <p:cNvPr id="4" name="Text Placeholder 5">
            <a:extLst>
              <a:ext uri="{FF2B5EF4-FFF2-40B4-BE49-F238E27FC236}">
                <a16:creationId xmlns:a16="http://schemas.microsoft.com/office/drawing/2014/main" id="{4B6957BD-1775-B82F-B7FA-A4C992C19D04}"/>
              </a:ext>
            </a:extLst>
          </p:cNvPr>
          <p:cNvSpPr txBox="1">
            <a:spLocks/>
          </p:cNvSpPr>
          <p:nvPr/>
        </p:nvSpPr>
        <p:spPr>
          <a:xfrm>
            <a:off x="616322" y="1160802"/>
            <a:ext cx="4380030" cy="15009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1200">
                <a:solidFill>
                  <a:schemeClr val="bg1"/>
                </a:solidFill>
              </a:rPr>
              <a:t>El enfoque de conectividad dirigida por API es una forma de conectar datos a las aplicaciones a través de API reutilizables y útiles dentro del ecosistema de una organización. Se basa en un modelo de tres capas, donde cada una de ellas realiza una función específica: obtener datos de los sistemas, componer los datos en procesos o proporcionar una experiencia. El enfoque API Led se presenta como un estado objetivo para la arquitectura de integraciones.</a:t>
            </a:r>
            <a:endParaRPr lang="en-US" sz="1200">
              <a:solidFill>
                <a:schemeClr val="bg1"/>
              </a:solidFill>
            </a:endParaRPr>
          </a:p>
        </p:txBody>
      </p:sp>
      <p:sp>
        <p:nvSpPr>
          <p:cNvPr id="5" name="Title 10">
            <a:extLst>
              <a:ext uri="{FF2B5EF4-FFF2-40B4-BE49-F238E27FC236}">
                <a16:creationId xmlns:a16="http://schemas.microsoft.com/office/drawing/2014/main" id="{DE691811-557B-104E-D891-544699C88241}"/>
              </a:ext>
            </a:extLst>
          </p:cNvPr>
          <p:cNvSpPr txBox="1">
            <a:spLocks/>
          </p:cNvSpPr>
          <p:nvPr/>
        </p:nvSpPr>
        <p:spPr>
          <a:xfrm>
            <a:off x="606695" y="669544"/>
            <a:ext cx="4137819" cy="4320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1600">
                <a:solidFill>
                  <a:schemeClr val="bg1"/>
                </a:solidFill>
              </a:rPr>
              <a:t>Delivery: enfoque de integración basado en API reutilizables</a:t>
            </a:r>
            <a:endParaRPr lang="en-US" sz="1600">
              <a:solidFill>
                <a:schemeClr val="bg1"/>
              </a:solidFill>
            </a:endParaRPr>
          </a:p>
        </p:txBody>
      </p:sp>
      <p:grpSp>
        <p:nvGrpSpPr>
          <p:cNvPr id="6" name="Group 5">
            <a:extLst>
              <a:ext uri="{FF2B5EF4-FFF2-40B4-BE49-F238E27FC236}">
                <a16:creationId xmlns:a16="http://schemas.microsoft.com/office/drawing/2014/main" id="{278B886A-3C42-BEDB-9E5E-DE8C8A982867}"/>
              </a:ext>
            </a:extLst>
          </p:cNvPr>
          <p:cNvGrpSpPr/>
          <p:nvPr/>
        </p:nvGrpSpPr>
        <p:grpSpPr>
          <a:xfrm>
            <a:off x="7820029" y="1425487"/>
            <a:ext cx="1848778" cy="969523"/>
            <a:chOff x="850880" y="2349372"/>
            <a:chExt cx="2040577" cy="969523"/>
          </a:xfrm>
        </p:grpSpPr>
        <p:sp>
          <p:nvSpPr>
            <p:cNvPr id="7" name="Rounded Rectangle 28">
              <a:extLst>
                <a:ext uri="{FF2B5EF4-FFF2-40B4-BE49-F238E27FC236}">
                  <a16:creationId xmlns:a16="http://schemas.microsoft.com/office/drawing/2014/main" id="{BF7813BD-AEF5-E563-B5B6-5692E868221B}"/>
                </a:ext>
              </a:extLst>
            </p:cNvPr>
            <p:cNvSpPr/>
            <p:nvPr/>
          </p:nvSpPr>
          <p:spPr>
            <a:xfrm>
              <a:off x="850880" y="2640681"/>
              <a:ext cx="2036422" cy="678214"/>
            </a:xfrm>
            <a:prstGeom prst="rect">
              <a:avLst/>
            </a:prstGeom>
            <a:solidFill>
              <a:schemeClr val="tx2">
                <a:lumMod val="20000"/>
                <a:lumOff val="80000"/>
              </a:schemeClr>
            </a:solidFill>
            <a:ln w="12700" cap="flat" cmpd="sng" algn="ctr">
              <a:solidFill>
                <a:srgbClr val="FFFFFF">
                  <a:lumMod val="95000"/>
                </a:srgbClr>
              </a:solidFill>
              <a:prstDash val="solid"/>
            </a:ln>
            <a:effectLst/>
          </p:spPr>
          <p:txBody>
            <a:bodyPr lIns="91127" tIns="45583" rIns="91127" bIns="45583" rtlCol="0" anchor="ct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lvl="0" defTabSz="911234">
                <a:defRPr/>
              </a:pPr>
              <a:r>
                <a:rPr lang="es-MX" sz="1100">
                  <a:solidFill>
                    <a:srgbClr val="636669"/>
                  </a:solidFill>
                  <a:latin typeface="Helvetica light"/>
                </a:rPr>
                <a:t>Facilidad para realizar cambios cuando cambian los requisitos.</a:t>
              </a:r>
              <a:endParaRPr kumimoji="0" lang="en-US" sz="1100" b="1" i="0" u="none" strike="noStrike" kern="0" cap="none" spc="0" normalizeH="0" baseline="0" noProof="0">
                <a:ln>
                  <a:noFill/>
                </a:ln>
                <a:solidFill>
                  <a:srgbClr val="636669"/>
                </a:solidFill>
                <a:effectLst/>
                <a:uLnTx/>
                <a:uFillTx/>
                <a:latin typeface="Helvetica light"/>
                <a:ea typeface="+mn-ea"/>
                <a:cs typeface="Arial" panose="020B0604020202020204" pitchFamily="34" charset="0"/>
              </a:endParaRPr>
            </a:p>
          </p:txBody>
        </p:sp>
        <p:sp>
          <p:nvSpPr>
            <p:cNvPr id="8" name="Rectangle 7">
              <a:extLst>
                <a:ext uri="{FF2B5EF4-FFF2-40B4-BE49-F238E27FC236}">
                  <a16:creationId xmlns:a16="http://schemas.microsoft.com/office/drawing/2014/main" id="{BB22A038-6EB9-BCED-3847-FEAD5C199E9E}"/>
                </a:ext>
              </a:extLst>
            </p:cNvPr>
            <p:cNvSpPr/>
            <p:nvPr/>
          </p:nvSpPr>
          <p:spPr>
            <a:xfrm>
              <a:off x="850880" y="2349372"/>
              <a:ext cx="2040577" cy="289215"/>
            </a:xfrm>
            <a:prstGeom prst="rect">
              <a:avLst/>
            </a:prstGeom>
            <a:solidFill>
              <a:schemeClr val="accent6">
                <a:lumMod val="75000"/>
              </a:schemeClr>
            </a:solidFill>
            <a:ln w="9525" cap="flat" cmpd="sng" algn="ctr">
              <a:noFill/>
              <a:prstDash val="solid"/>
            </a:ln>
            <a:effectLst/>
          </p:spPr>
          <p:txBody>
            <a:bodyPr rtlCol="0" anchor="ctr"/>
            <a:lstStyle>
              <a:defPPr>
                <a:defRPr lang="en-US"/>
              </a:defPPr>
              <a:lvl1pPr marL="0" algn="l" defTabSz="609493" rtl="0" eaLnBrk="1" latinLnBrk="0" hangingPunct="1">
                <a:defRPr sz="2400" kern="1200">
                  <a:solidFill>
                    <a:schemeClr val="lt1"/>
                  </a:solidFill>
                  <a:latin typeface="+mn-lt"/>
                  <a:ea typeface="+mn-ea"/>
                  <a:cs typeface="+mn-cs"/>
                </a:defRPr>
              </a:lvl1pPr>
              <a:lvl2pPr marL="609493" algn="l" defTabSz="609493" rtl="0" eaLnBrk="1" latinLnBrk="0" hangingPunct="1">
                <a:defRPr sz="2400" kern="1200">
                  <a:solidFill>
                    <a:schemeClr val="lt1"/>
                  </a:solidFill>
                  <a:latin typeface="+mn-lt"/>
                  <a:ea typeface="+mn-ea"/>
                  <a:cs typeface="+mn-cs"/>
                </a:defRPr>
              </a:lvl2pPr>
              <a:lvl3pPr marL="1218987" algn="l" defTabSz="609493" rtl="0" eaLnBrk="1" latinLnBrk="0" hangingPunct="1">
                <a:defRPr sz="2400" kern="1200">
                  <a:solidFill>
                    <a:schemeClr val="lt1"/>
                  </a:solidFill>
                  <a:latin typeface="+mn-lt"/>
                  <a:ea typeface="+mn-ea"/>
                  <a:cs typeface="+mn-cs"/>
                </a:defRPr>
              </a:lvl3pPr>
              <a:lvl4pPr marL="1828480" algn="l" defTabSz="609493" rtl="0" eaLnBrk="1" latinLnBrk="0" hangingPunct="1">
                <a:defRPr sz="2400" kern="1200">
                  <a:solidFill>
                    <a:schemeClr val="lt1"/>
                  </a:solidFill>
                  <a:latin typeface="+mn-lt"/>
                  <a:ea typeface="+mn-ea"/>
                  <a:cs typeface="+mn-cs"/>
                </a:defRPr>
              </a:lvl4pPr>
              <a:lvl5pPr marL="2437973" algn="l" defTabSz="609493" rtl="0" eaLnBrk="1" latinLnBrk="0" hangingPunct="1">
                <a:defRPr sz="2400" kern="1200">
                  <a:solidFill>
                    <a:schemeClr val="lt1"/>
                  </a:solidFill>
                  <a:latin typeface="+mn-lt"/>
                  <a:ea typeface="+mn-ea"/>
                  <a:cs typeface="+mn-cs"/>
                </a:defRPr>
              </a:lvl5pPr>
              <a:lvl6pPr marL="3047467" algn="l" defTabSz="609493" rtl="0" eaLnBrk="1" latinLnBrk="0" hangingPunct="1">
                <a:defRPr sz="2400" kern="1200">
                  <a:solidFill>
                    <a:schemeClr val="lt1"/>
                  </a:solidFill>
                  <a:latin typeface="+mn-lt"/>
                  <a:ea typeface="+mn-ea"/>
                  <a:cs typeface="+mn-cs"/>
                </a:defRPr>
              </a:lvl6pPr>
              <a:lvl7pPr marL="3656960" algn="l" defTabSz="609493" rtl="0" eaLnBrk="1" latinLnBrk="0" hangingPunct="1">
                <a:defRPr sz="2400" kern="1200">
                  <a:solidFill>
                    <a:schemeClr val="lt1"/>
                  </a:solidFill>
                  <a:latin typeface="+mn-lt"/>
                  <a:ea typeface="+mn-ea"/>
                  <a:cs typeface="+mn-cs"/>
                </a:defRPr>
              </a:lvl7pPr>
              <a:lvl8pPr marL="4266453" algn="l" defTabSz="609493" rtl="0" eaLnBrk="1" latinLnBrk="0" hangingPunct="1">
                <a:defRPr sz="2400" kern="1200">
                  <a:solidFill>
                    <a:schemeClr val="lt1"/>
                  </a:solidFill>
                  <a:latin typeface="+mn-lt"/>
                  <a:ea typeface="+mn-ea"/>
                  <a:cs typeface="+mn-cs"/>
                </a:defRPr>
              </a:lvl8pPr>
              <a:lvl9pPr marL="4875947" algn="l" defTabSz="609493" rtl="0" eaLnBrk="1" latinLnBrk="0" hangingPunct="1">
                <a:defRPr sz="2400" kern="1200">
                  <a:solidFill>
                    <a:schemeClr val="lt1"/>
                  </a:solidFill>
                  <a:latin typeface="+mn-lt"/>
                  <a:ea typeface="+mn-ea"/>
                  <a:cs typeface="+mn-cs"/>
                </a:defRPr>
              </a:lvl9pPr>
            </a:lstStyle>
            <a:p>
              <a:pPr lvl="0" algn="ctr" defTabSz="1243252">
                <a:spcBef>
                  <a:spcPts val="800"/>
                </a:spcBef>
                <a:spcAft>
                  <a:spcPts val="800"/>
                </a:spcAft>
                <a:defRPr/>
              </a:pPr>
              <a:r>
                <a:rPr lang="en-US" sz="1600" b="1" kern="0" err="1">
                  <a:solidFill>
                    <a:prstClr val="white"/>
                  </a:solidFill>
                  <a:latin typeface="Helvetica light"/>
                </a:rPr>
                <a:t>Flexibilidad</a:t>
              </a:r>
              <a:endParaRPr kumimoji="0" lang="en-US" sz="1600" b="1" i="0" u="none" strike="noStrike" kern="0" cap="none" spc="0" normalizeH="0" baseline="0" noProof="0">
                <a:ln>
                  <a:noFill/>
                </a:ln>
                <a:solidFill>
                  <a:prstClr val="white"/>
                </a:solidFill>
                <a:effectLst/>
                <a:uLnTx/>
                <a:uFillTx/>
                <a:latin typeface="Helvetica light"/>
                <a:ea typeface="+mn-ea"/>
                <a:cs typeface="+mn-cs"/>
              </a:endParaRPr>
            </a:p>
          </p:txBody>
        </p:sp>
      </p:grpSp>
      <p:grpSp>
        <p:nvGrpSpPr>
          <p:cNvPr id="15" name="Group 14">
            <a:extLst>
              <a:ext uri="{FF2B5EF4-FFF2-40B4-BE49-F238E27FC236}">
                <a16:creationId xmlns:a16="http://schemas.microsoft.com/office/drawing/2014/main" id="{D509926E-0830-E63B-BFAD-177A1B8DA580}"/>
              </a:ext>
            </a:extLst>
          </p:cNvPr>
          <p:cNvGrpSpPr/>
          <p:nvPr/>
        </p:nvGrpSpPr>
        <p:grpSpPr>
          <a:xfrm>
            <a:off x="7210236" y="3654072"/>
            <a:ext cx="2047025" cy="1499059"/>
            <a:chOff x="7606984" y="3566261"/>
            <a:chExt cx="2047025" cy="1499059"/>
          </a:xfrm>
        </p:grpSpPr>
        <p:sp>
          <p:nvSpPr>
            <p:cNvPr id="16" name="Rounded Rectangle 28">
              <a:extLst>
                <a:ext uri="{FF2B5EF4-FFF2-40B4-BE49-F238E27FC236}">
                  <a16:creationId xmlns:a16="http://schemas.microsoft.com/office/drawing/2014/main" id="{015859FA-844A-8FD9-F4D5-C89F285E670A}"/>
                </a:ext>
              </a:extLst>
            </p:cNvPr>
            <p:cNvSpPr/>
            <p:nvPr/>
          </p:nvSpPr>
          <p:spPr>
            <a:xfrm>
              <a:off x="7617587" y="3855476"/>
              <a:ext cx="2036422" cy="1209844"/>
            </a:xfrm>
            <a:prstGeom prst="rect">
              <a:avLst/>
            </a:prstGeom>
            <a:solidFill>
              <a:schemeClr val="tx2">
                <a:lumMod val="20000"/>
                <a:lumOff val="80000"/>
              </a:schemeClr>
            </a:solidFill>
            <a:ln w="12700" cap="flat" cmpd="sng" algn="ctr">
              <a:solidFill>
                <a:srgbClr val="FFFFFF">
                  <a:lumMod val="95000"/>
                </a:srgbClr>
              </a:solidFill>
              <a:prstDash val="solid"/>
            </a:ln>
            <a:effectLst/>
          </p:spPr>
          <p:txBody>
            <a:bodyPr lIns="91127" tIns="0" rIns="0" bIns="0" rtlCol="0" anchor="ct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lvl="0" defTabSz="911234">
                <a:defRPr/>
              </a:pPr>
              <a:r>
                <a:rPr lang="es-MX" sz="1100" kern="0">
                  <a:solidFill>
                    <a:srgbClr val="636669"/>
                  </a:solidFill>
                  <a:latin typeface="Helvetica light"/>
                  <a:cs typeface="Arial" panose="020B0604020202020204" pitchFamily="34" charset="0"/>
                </a:rPr>
                <a:t>Implementación acelerada mediante la reutilización de patrones y recursos de integración y el aprovisionamiento basado en canónicos.</a:t>
              </a:r>
              <a:endParaRPr kumimoji="0" lang="en-US" sz="1100" b="0" i="0" u="none" strike="noStrike" kern="0" cap="none" spc="0" normalizeH="0" baseline="0" noProof="0">
                <a:ln>
                  <a:noFill/>
                </a:ln>
                <a:solidFill>
                  <a:srgbClr val="636669"/>
                </a:solidFill>
                <a:effectLst/>
                <a:uLnTx/>
                <a:uFillTx/>
                <a:latin typeface="Helvetica light"/>
                <a:ea typeface="+mn-ea"/>
                <a:cs typeface="Arial" panose="020B0604020202020204" pitchFamily="34" charset="0"/>
              </a:endParaRPr>
            </a:p>
          </p:txBody>
        </p:sp>
        <p:sp>
          <p:nvSpPr>
            <p:cNvPr id="17" name="Rectangle 16">
              <a:extLst>
                <a:ext uri="{FF2B5EF4-FFF2-40B4-BE49-F238E27FC236}">
                  <a16:creationId xmlns:a16="http://schemas.microsoft.com/office/drawing/2014/main" id="{62F3152D-30E3-6C27-19C9-6964621AF39D}"/>
                </a:ext>
              </a:extLst>
            </p:cNvPr>
            <p:cNvSpPr/>
            <p:nvPr/>
          </p:nvSpPr>
          <p:spPr>
            <a:xfrm>
              <a:off x="7606984" y="3566261"/>
              <a:ext cx="2040577" cy="289215"/>
            </a:xfrm>
            <a:prstGeom prst="rect">
              <a:avLst/>
            </a:prstGeom>
            <a:solidFill>
              <a:schemeClr val="accent6">
                <a:lumMod val="75000"/>
              </a:schemeClr>
            </a:solidFill>
            <a:ln w="9525" cap="flat" cmpd="sng" algn="ctr">
              <a:noFill/>
              <a:prstDash val="solid"/>
            </a:ln>
            <a:effectLst/>
          </p:spPr>
          <p:txBody>
            <a:bodyPr rtlCol="0" anchor="ctr"/>
            <a:lstStyle>
              <a:defPPr>
                <a:defRPr lang="en-US"/>
              </a:defPPr>
              <a:lvl1pPr marL="0" algn="l" defTabSz="609493" rtl="0" eaLnBrk="1" latinLnBrk="0" hangingPunct="1">
                <a:defRPr sz="2400" kern="1200">
                  <a:solidFill>
                    <a:schemeClr val="lt1"/>
                  </a:solidFill>
                  <a:latin typeface="+mn-lt"/>
                  <a:ea typeface="+mn-ea"/>
                  <a:cs typeface="+mn-cs"/>
                </a:defRPr>
              </a:lvl1pPr>
              <a:lvl2pPr marL="609493" algn="l" defTabSz="609493" rtl="0" eaLnBrk="1" latinLnBrk="0" hangingPunct="1">
                <a:defRPr sz="2400" kern="1200">
                  <a:solidFill>
                    <a:schemeClr val="lt1"/>
                  </a:solidFill>
                  <a:latin typeface="+mn-lt"/>
                  <a:ea typeface="+mn-ea"/>
                  <a:cs typeface="+mn-cs"/>
                </a:defRPr>
              </a:lvl2pPr>
              <a:lvl3pPr marL="1218987" algn="l" defTabSz="609493" rtl="0" eaLnBrk="1" latinLnBrk="0" hangingPunct="1">
                <a:defRPr sz="2400" kern="1200">
                  <a:solidFill>
                    <a:schemeClr val="lt1"/>
                  </a:solidFill>
                  <a:latin typeface="+mn-lt"/>
                  <a:ea typeface="+mn-ea"/>
                  <a:cs typeface="+mn-cs"/>
                </a:defRPr>
              </a:lvl3pPr>
              <a:lvl4pPr marL="1828480" algn="l" defTabSz="609493" rtl="0" eaLnBrk="1" latinLnBrk="0" hangingPunct="1">
                <a:defRPr sz="2400" kern="1200">
                  <a:solidFill>
                    <a:schemeClr val="lt1"/>
                  </a:solidFill>
                  <a:latin typeface="+mn-lt"/>
                  <a:ea typeface="+mn-ea"/>
                  <a:cs typeface="+mn-cs"/>
                </a:defRPr>
              </a:lvl4pPr>
              <a:lvl5pPr marL="2437973" algn="l" defTabSz="609493" rtl="0" eaLnBrk="1" latinLnBrk="0" hangingPunct="1">
                <a:defRPr sz="2400" kern="1200">
                  <a:solidFill>
                    <a:schemeClr val="lt1"/>
                  </a:solidFill>
                  <a:latin typeface="+mn-lt"/>
                  <a:ea typeface="+mn-ea"/>
                  <a:cs typeface="+mn-cs"/>
                </a:defRPr>
              </a:lvl5pPr>
              <a:lvl6pPr marL="3047467" algn="l" defTabSz="609493" rtl="0" eaLnBrk="1" latinLnBrk="0" hangingPunct="1">
                <a:defRPr sz="2400" kern="1200">
                  <a:solidFill>
                    <a:schemeClr val="lt1"/>
                  </a:solidFill>
                  <a:latin typeface="+mn-lt"/>
                  <a:ea typeface="+mn-ea"/>
                  <a:cs typeface="+mn-cs"/>
                </a:defRPr>
              </a:lvl6pPr>
              <a:lvl7pPr marL="3656960" algn="l" defTabSz="609493" rtl="0" eaLnBrk="1" latinLnBrk="0" hangingPunct="1">
                <a:defRPr sz="2400" kern="1200">
                  <a:solidFill>
                    <a:schemeClr val="lt1"/>
                  </a:solidFill>
                  <a:latin typeface="+mn-lt"/>
                  <a:ea typeface="+mn-ea"/>
                  <a:cs typeface="+mn-cs"/>
                </a:defRPr>
              </a:lvl7pPr>
              <a:lvl8pPr marL="4266453" algn="l" defTabSz="609493" rtl="0" eaLnBrk="1" latinLnBrk="0" hangingPunct="1">
                <a:defRPr sz="2400" kern="1200">
                  <a:solidFill>
                    <a:schemeClr val="lt1"/>
                  </a:solidFill>
                  <a:latin typeface="+mn-lt"/>
                  <a:ea typeface="+mn-ea"/>
                  <a:cs typeface="+mn-cs"/>
                </a:defRPr>
              </a:lvl8pPr>
              <a:lvl9pPr marL="4875947" algn="l" defTabSz="609493" rtl="0" eaLnBrk="1" latinLnBrk="0" hangingPunct="1">
                <a:defRPr sz="2400" kern="1200">
                  <a:solidFill>
                    <a:schemeClr val="lt1"/>
                  </a:solidFill>
                  <a:latin typeface="+mn-lt"/>
                  <a:ea typeface="+mn-ea"/>
                  <a:cs typeface="+mn-cs"/>
                </a:defRPr>
              </a:lvl9pPr>
            </a:lstStyle>
            <a:p>
              <a:pPr lvl="0" algn="ctr" defTabSz="1243252">
                <a:spcBef>
                  <a:spcPts val="800"/>
                </a:spcBef>
                <a:spcAft>
                  <a:spcPts val="800"/>
                </a:spcAft>
                <a:defRPr/>
              </a:pPr>
              <a:r>
                <a:rPr lang="en-US" sz="1600" b="1" kern="0">
                  <a:solidFill>
                    <a:prstClr val="white"/>
                  </a:solidFill>
                  <a:latin typeface="Helvetica light"/>
                </a:rPr>
                <a:t>Reusabilidad</a:t>
              </a:r>
              <a:endParaRPr kumimoji="0" lang="en-US" sz="1600" b="1" i="0" u="none" strike="noStrike" kern="0" cap="none" spc="0" normalizeH="0" baseline="0" noProof="0">
                <a:ln>
                  <a:noFill/>
                </a:ln>
                <a:solidFill>
                  <a:prstClr val="white"/>
                </a:solidFill>
                <a:effectLst/>
                <a:uLnTx/>
                <a:uFillTx/>
                <a:latin typeface="Helvetica light"/>
                <a:ea typeface="+mn-ea"/>
                <a:cs typeface="+mn-cs"/>
              </a:endParaRPr>
            </a:p>
          </p:txBody>
        </p:sp>
      </p:grpSp>
      <p:grpSp>
        <p:nvGrpSpPr>
          <p:cNvPr id="18" name="Group 17">
            <a:extLst>
              <a:ext uri="{FF2B5EF4-FFF2-40B4-BE49-F238E27FC236}">
                <a16:creationId xmlns:a16="http://schemas.microsoft.com/office/drawing/2014/main" id="{9A1F8700-AEAC-7793-92FB-05FEE983ED07}"/>
              </a:ext>
            </a:extLst>
          </p:cNvPr>
          <p:cNvGrpSpPr/>
          <p:nvPr/>
        </p:nvGrpSpPr>
        <p:grpSpPr>
          <a:xfrm>
            <a:off x="9929912" y="2621996"/>
            <a:ext cx="2041833" cy="1006611"/>
            <a:chOff x="2986975" y="1589544"/>
            <a:chExt cx="2041833" cy="1006611"/>
          </a:xfrm>
        </p:grpSpPr>
        <p:sp>
          <p:nvSpPr>
            <p:cNvPr id="19" name="Rounded Rectangle 28">
              <a:extLst>
                <a:ext uri="{FF2B5EF4-FFF2-40B4-BE49-F238E27FC236}">
                  <a16:creationId xmlns:a16="http://schemas.microsoft.com/office/drawing/2014/main" id="{60A72345-1940-6A2B-2709-24C6F7B37C92}"/>
                </a:ext>
              </a:extLst>
            </p:cNvPr>
            <p:cNvSpPr/>
            <p:nvPr/>
          </p:nvSpPr>
          <p:spPr>
            <a:xfrm>
              <a:off x="2986975" y="1878759"/>
              <a:ext cx="2036422" cy="717396"/>
            </a:xfrm>
            <a:prstGeom prst="rect">
              <a:avLst/>
            </a:prstGeom>
            <a:solidFill>
              <a:schemeClr val="tx2">
                <a:lumMod val="20000"/>
                <a:lumOff val="80000"/>
              </a:schemeClr>
            </a:solidFill>
            <a:ln w="12700" cap="flat" cmpd="sng" algn="ctr">
              <a:solidFill>
                <a:schemeClr val="bg1">
                  <a:lumMod val="95000"/>
                </a:schemeClr>
              </a:solidFill>
              <a:prstDash val="solid"/>
            </a:ln>
            <a:effectLst/>
          </p:spPr>
          <p:txBody>
            <a:bodyPr lIns="91127" tIns="45583" rIns="91127" bIns="45583" rtlCol="0" anchor="ct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lvl="0" defTabSz="911234">
                <a:defRPr/>
              </a:pPr>
              <a:r>
                <a:rPr lang="es-MX" sz="1100">
                  <a:solidFill>
                    <a:srgbClr val="636669"/>
                  </a:solidFill>
                </a:rPr>
                <a:t>Las aplicaciones se pueden desconectar o conectar sin ninguna dificultad técnica.</a:t>
              </a:r>
              <a:endParaRPr kumimoji="0" lang="en-US" sz="1100" b="1" i="0" u="none" strike="noStrike" kern="0" cap="none" spc="0" normalizeH="0" baseline="0">
                <a:ln>
                  <a:noFill/>
                </a:ln>
                <a:solidFill>
                  <a:srgbClr val="636669"/>
                </a:solidFill>
                <a:effectLst/>
                <a:uLnTx/>
                <a:uFillTx/>
                <a:ea typeface="+mn-ea"/>
                <a:cs typeface="Arial" panose="020B0604020202020204" pitchFamily="34" charset="0"/>
              </a:endParaRPr>
            </a:p>
          </p:txBody>
        </p:sp>
        <p:sp>
          <p:nvSpPr>
            <p:cNvPr id="20" name="Rectangle 19">
              <a:extLst>
                <a:ext uri="{FF2B5EF4-FFF2-40B4-BE49-F238E27FC236}">
                  <a16:creationId xmlns:a16="http://schemas.microsoft.com/office/drawing/2014/main" id="{B1085162-4F18-3A38-F560-D31E8B1F4A97}"/>
                </a:ext>
              </a:extLst>
            </p:cNvPr>
            <p:cNvSpPr/>
            <p:nvPr/>
          </p:nvSpPr>
          <p:spPr>
            <a:xfrm>
              <a:off x="2988231" y="1589544"/>
              <a:ext cx="2040577" cy="289215"/>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609493" rtl="0" eaLnBrk="1" latinLnBrk="0" hangingPunct="1">
                <a:defRPr sz="2400" kern="1200">
                  <a:solidFill>
                    <a:schemeClr val="lt1"/>
                  </a:solidFill>
                  <a:latin typeface="+mn-lt"/>
                  <a:ea typeface="+mn-ea"/>
                  <a:cs typeface="+mn-cs"/>
                </a:defRPr>
              </a:lvl1pPr>
              <a:lvl2pPr marL="609493" algn="l" defTabSz="609493" rtl="0" eaLnBrk="1" latinLnBrk="0" hangingPunct="1">
                <a:defRPr sz="2400" kern="1200">
                  <a:solidFill>
                    <a:schemeClr val="lt1"/>
                  </a:solidFill>
                  <a:latin typeface="+mn-lt"/>
                  <a:ea typeface="+mn-ea"/>
                  <a:cs typeface="+mn-cs"/>
                </a:defRPr>
              </a:lvl2pPr>
              <a:lvl3pPr marL="1218987" algn="l" defTabSz="609493" rtl="0" eaLnBrk="1" latinLnBrk="0" hangingPunct="1">
                <a:defRPr sz="2400" kern="1200">
                  <a:solidFill>
                    <a:schemeClr val="lt1"/>
                  </a:solidFill>
                  <a:latin typeface="+mn-lt"/>
                  <a:ea typeface="+mn-ea"/>
                  <a:cs typeface="+mn-cs"/>
                </a:defRPr>
              </a:lvl3pPr>
              <a:lvl4pPr marL="1828480" algn="l" defTabSz="609493" rtl="0" eaLnBrk="1" latinLnBrk="0" hangingPunct="1">
                <a:defRPr sz="2400" kern="1200">
                  <a:solidFill>
                    <a:schemeClr val="lt1"/>
                  </a:solidFill>
                  <a:latin typeface="+mn-lt"/>
                  <a:ea typeface="+mn-ea"/>
                  <a:cs typeface="+mn-cs"/>
                </a:defRPr>
              </a:lvl4pPr>
              <a:lvl5pPr marL="2437973" algn="l" defTabSz="609493" rtl="0" eaLnBrk="1" latinLnBrk="0" hangingPunct="1">
                <a:defRPr sz="2400" kern="1200">
                  <a:solidFill>
                    <a:schemeClr val="lt1"/>
                  </a:solidFill>
                  <a:latin typeface="+mn-lt"/>
                  <a:ea typeface="+mn-ea"/>
                  <a:cs typeface="+mn-cs"/>
                </a:defRPr>
              </a:lvl5pPr>
              <a:lvl6pPr marL="3047467" algn="l" defTabSz="609493" rtl="0" eaLnBrk="1" latinLnBrk="0" hangingPunct="1">
                <a:defRPr sz="2400" kern="1200">
                  <a:solidFill>
                    <a:schemeClr val="lt1"/>
                  </a:solidFill>
                  <a:latin typeface="+mn-lt"/>
                  <a:ea typeface="+mn-ea"/>
                  <a:cs typeface="+mn-cs"/>
                </a:defRPr>
              </a:lvl6pPr>
              <a:lvl7pPr marL="3656960" algn="l" defTabSz="609493" rtl="0" eaLnBrk="1" latinLnBrk="0" hangingPunct="1">
                <a:defRPr sz="2400" kern="1200">
                  <a:solidFill>
                    <a:schemeClr val="lt1"/>
                  </a:solidFill>
                  <a:latin typeface="+mn-lt"/>
                  <a:ea typeface="+mn-ea"/>
                  <a:cs typeface="+mn-cs"/>
                </a:defRPr>
              </a:lvl7pPr>
              <a:lvl8pPr marL="4266453" algn="l" defTabSz="609493" rtl="0" eaLnBrk="1" latinLnBrk="0" hangingPunct="1">
                <a:defRPr sz="2400" kern="1200">
                  <a:solidFill>
                    <a:schemeClr val="lt1"/>
                  </a:solidFill>
                  <a:latin typeface="+mn-lt"/>
                  <a:ea typeface="+mn-ea"/>
                  <a:cs typeface="+mn-cs"/>
                </a:defRPr>
              </a:lvl8pPr>
              <a:lvl9pPr marL="4875947" algn="l" defTabSz="609493" rtl="0" eaLnBrk="1" latinLnBrk="0" hangingPunct="1">
                <a:defRPr sz="2400" kern="1200">
                  <a:solidFill>
                    <a:schemeClr val="lt1"/>
                  </a:solidFill>
                  <a:latin typeface="+mn-lt"/>
                  <a:ea typeface="+mn-ea"/>
                  <a:cs typeface="+mn-cs"/>
                </a:defRPr>
              </a:lvl9pPr>
            </a:lstStyle>
            <a:p>
              <a:pPr lvl="0" algn="ctr" defTabSz="1243252">
                <a:spcBef>
                  <a:spcPts val="800"/>
                </a:spcBef>
                <a:spcAft>
                  <a:spcPts val="800"/>
                </a:spcAft>
                <a:defRPr/>
              </a:pPr>
              <a:r>
                <a:rPr lang="en-US" sz="1600" b="1" kern="0">
                  <a:solidFill>
                    <a:prstClr val="white"/>
                  </a:solidFill>
                </a:rPr>
                <a:t>Escalabilidad</a:t>
              </a:r>
              <a:endParaRPr kumimoji="0" lang="en-US" sz="1600" b="1" i="0" u="none" strike="noStrike" kern="0" cap="none" spc="0" normalizeH="0" baseline="0">
                <a:ln>
                  <a:noFill/>
                </a:ln>
                <a:solidFill>
                  <a:prstClr val="white"/>
                </a:solidFill>
                <a:effectLst/>
                <a:uLnTx/>
                <a:uFillTx/>
                <a:ea typeface="+mn-ea"/>
                <a:cs typeface="+mn-cs"/>
              </a:endParaRPr>
            </a:p>
          </p:txBody>
        </p:sp>
      </p:grpSp>
      <p:grpSp>
        <p:nvGrpSpPr>
          <p:cNvPr id="21" name="Group 20">
            <a:extLst>
              <a:ext uri="{FF2B5EF4-FFF2-40B4-BE49-F238E27FC236}">
                <a16:creationId xmlns:a16="http://schemas.microsoft.com/office/drawing/2014/main" id="{A305D31F-D0FB-896D-DB74-1D7C7EE64856}"/>
              </a:ext>
            </a:extLst>
          </p:cNvPr>
          <p:cNvGrpSpPr/>
          <p:nvPr/>
        </p:nvGrpSpPr>
        <p:grpSpPr>
          <a:xfrm>
            <a:off x="9665043" y="5101244"/>
            <a:ext cx="2040577" cy="975338"/>
            <a:chOff x="5254068" y="4577851"/>
            <a:chExt cx="2040577" cy="975338"/>
          </a:xfrm>
        </p:grpSpPr>
        <p:sp>
          <p:nvSpPr>
            <p:cNvPr id="22" name="Rounded Rectangle 28">
              <a:extLst>
                <a:ext uri="{FF2B5EF4-FFF2-40B4-BE49-F238E27FC236}">
                  <a16:creationId xmlns:a16="http://schemas.microsoft.com/office/drawing/2014/main" id="{88127F22-8902-0BCB-53D8-092BC15AF97F}"/>
                </a:ext>
              </a:extLst>
            </p:cNvPr>
            <p:cNvSpPr/>
            <p:nvPr/>
          </p:nvSpPr>
          <p:spPr>
            <a:xfrm>
              <a:off x="5254068" y="4874975"/>
              <a:ext cx="2036422" cy="678214"/>
            </a:xfrm>
            <a:prstGeom prst="rect">
              <a:avLst/>
            </a:prstGeom>
            <a:solidFill>
              <a:schemeClr val="tx2">
                <a:lumMod val="20000"/>
                <a:lumOff val="80000"/>
              </a:schemeClr>
            </a:solidFill>
            <a:ln w="12700" cap="flat" cmpd="sng" algn="ctr">
              <a:solidFill>
                <a:schemeClr val="bg1">
                  <a:lumMod val="95000"/>
                </a:schemeClr>
              </a:solidFill>
              <a:prstDash val="solid"/>
            </a:ln>
            <a:effectLst/>
          </p:spPr>
          <p:txBody>
            <a:bodyPr lIns="91127" tIns="45583" rIns="91127" bIns="45583" rtlCol="0" anchor="ct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lvl="0" defTabSz="911234">
                <a:defRPr/>
              </a:pPr>
              <a:r>
                <a:rPr lang="es-MX" sz="1100">
                  <a:solidFill>
                    <a:srgbClr val="636669"/>
                  </a:solidFill>
                </a:rPr>
                <a:t>Un sistema se comunica con otro sistema sin dificultades técnicas.</a:t>
              </a:r>
              <a:endParaRPr kumimoji="0" lang="en-US" sz="1100" b="0" i="0" u="none" strike="noStrike" kern="0" cap="none" spc="0" normalizeH="0" baseline="0">
                <a:ln>
                  <a:noFill/>
                </a:ln>
                <a:solidFill>
                  <a:srgbClr val="FF0000"/>
                </a:solidFill>
                <a:effectLst/>
                <a:uLnTx/>
                <a:uFillTx/>
                <a:ea typeface="+mn-ea"/>
                <a:cs typeface="Arial"/>
              </a:endParaRPr>
            </a:p>
          </p:txBody>
        </p:sp>
        <p:sp>
          <p:nvSpPr>
            <p:cNvPr id="24" name="Rectangle 23">
              <a:extLst>
                <a:ext uri="{FF2B5EF4-FFF2-40B4-BE49-F238E27FC236}">
                  <a16:creationId xmlns:a16="http://schemas.microsoft.com/office/drawing/2014/main" id="{D13245A2-1931-5780-A428-9E983D9012C3}"/>
                </a:ext>
              </a:extLst>
            </p:cNvPr>
            <p:cNvSpPr/>
            <p:nvPr/>
          </p:nvSpPr>
          <p:spPr>
            <a:xfrm>
              <a:off x="5254068" y="4577851"/>
              <a:ext cx="2040577" cy="289215"/>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defPPr>
                <a:defRPr lang="en-US"/>
              </a:defPPr>
              <a:lvl1pPr marL="0" algn="l" defTabSz="609493" rtl="0" eaLnBrk="1" latinLnBrk="0" hangingPunct="1">
                <a:defRPr sz="2400" kern="1200">
                  <a:solidFill>
                    <a:schemeClr val="lt1"/>
                  </a:solidFill>
                  <a:latin typeface="+mn-lt"/>
                  <a:ea typeface="+mn-ea"/>
                  <a:cs typeface="+mn-cs"/>
                </a:defRPr>
              </a:lvl1pPr>
              <a:lvl2pPr marL="609493" algn="l" defTabSz="609493" rtl="0" eaLnBrk="1" latinLnBrk="0" hangingPunct="1">
                <a:defRPr sz="2400" kern="1200">
                  <a:solidFill>
                    <a:schemeClr val="lt1"/>
                  </a:solidFill>
                  <a:latin typeface="+mn-lt"/>
                  <a:ea typeface="+mn-ea"/>
                  <a:cs typeface="+mn-cs"/>
                </a:defRPr>
              </a:lvl2pPr>
              <a:lvl3pPr marL="1218987" algn="l" defTabSz="609493" rtl="0" eaLnBrk="1" latinLnBrk="0" hangingPunct="1">
                <a:defRPr sz="2400" kern="1200">
                  <a:solidFill>
                    <a:schemeClr val="lt1"/>
                  </a:solidFill>
                  <a:latin typeface="+mn-lt"/>
                  <a:ea typeface="+mn-ea"/>
                  <a:cs typeface="+mn-cs"/>
                </a:defRPr>
              </a:lvl3pPr>
              <a:lvl4pPr marL="1828480" algn="l" defTabSz="609493" rtl="0" eaLnBrk="1" latinLnBrk="0" hangingPunct="1">
                <a:defRPr sz="2400" kern="1200">
                  <a:solidFill>
                    <a:schemeClr val="lt1"/>
                  </a:solidFill>
                  <a:latin typeface="+mn-lt"/>
                  <a:ea typeface="+mn-ea"/>
                  <a:cs typeface="+mn-cs"/>
                </a:defRPr>
              </a:lvl4pPr>
              <a:lvl5pPr marL="2437973" algn="l" defTabSz="609493" rtl="0" eaLnBrk="1" latinLnBrk="0" hangingPunct="1">
                <a:defRPr sz="2400" kern="1200">
                  <a:solidFill>
                    <a:schemeClr val="lt1"/>
                  </a:solidFill>
                  <a:latin typeface="+mn-lt"/>
                  <a:ea typeface="+mn-ea"/>
                  <a:cs typeface="+mn-cs"/>
                </a:defRPr>
              </a:lvl5pPr>
              <a:lvl6pPr marL="3047467" algn="l" defTabSz="609493" rtl="0" eaLnBrk="1" latinLnBrk="0" hangingPunct="1">
                <a:defRPr sz="2400" kern="1200">
                  <a:solidFill>
                    <a:schemeClr val="lt1"/>
                  </a:solidFill>
                  <a:latin typeface="+mn-lt"/>
                  <a:ea typeface="+mn-ea"/>
                  <a:cs typeface="+mn-cs"/>
                </a:defRPr>
              </a:lvl6pPr>
              <a:lvl7pPr marL="3656960" algn="l" defTabSz="609493" rtl="0" eaLnBrk="1" latinLnBrk="0" hangingPunct="1">
                <a:defRPr sz="2400" kern="1200">
                  <a:solidFill>
                    <a:schemeClr val="lt1"/>
                  </a:solidFill>
                  <a:latin typeface="+mn-lt"/>
                  <a:ea typeface="+mn-ea"/>
                  <a:cs typeface="+mn-cs"/>
                </a:defRPr>
              </a:lvl7pPr>
              <a:lvl8pPr marL="4266453" algn="l" defTabSz="609493" rtl="0" eaLnBrk="1" latinLnBrk="0" hangingPunct="1">
                <a:defRPr sz="2400" kern="1200">
                  <a:solidFill>
                    <a:schemeClr val="lt1"/>
                  </a:solidFill>
                  <a:latin typeface="+mn-lt"/>
                  <a:ea typeface="+mn-ea"/>
                  <a:cs typeface="+mn-cs"/>
                </a:defRPr>
              </a:lvl8pPr>
              <a:lvl9pPr marL="4875947" algn="l" defTabSz="609493" rtl="0" eaLnBrk="1" latinLnBrk="0" hangingPunct="1">
                <a:defRPr sz="2400" kern="1200">
                  <a:solidFill>
                    <a:schemeClr val="lt1"/>
                  </a:solidFill>
                  <a:latin typeface="+mn-lt"/>
                  <a:ea typeface="+mn-ea"/>
                  <a:cs typeface="+mn-cs"/>
                </a:defRPr>
              </a:lvl9pPr>
            </a:lstStyle>
            <a:p>
              <a:pPr lvl="0" algn="ctr" defTabSz="1243252">
                <a:spcBef>
                  <a:spcPts val="800"/>
                </a:spcBef>
                <a:spcAft>
                  <a:spcPts val="800"/>
                </a:spcAft>
                <a:defRPr/>
              </a:pPr>
              <a:r>
                <a:rPr lang="en-US" sz="1600" b="1" kern="0" err="1">
                  <a:solidFill>
                    <a:srgbClr val="FFFFFF"/>
                  </a:solidFill>
                </a:rPr>
                <a:t>Interoperabilidad</a:t>
              </a:r>
              <a:endParaRPr kumimoji="0" lang="en-US" sz="1600" b="1" i="0" u="none" strike="noStrike" kern="0" cap="none" spc="0" normalizeH="0" baseline="0">
                <a:ln>
                  <a:noFill/>
                </a:ln>
                <a:solidFill>
                  <a:prstClr val="white"/>
                </a:solidFill>
                <a:effectLst/>
                <a:uLnTx/>
                <a:uFillTx/>
                <a:ea typeface="+mn-ea"/>
                <a:cs typeface="+mn-cs"/>
              </a:endParaRPr>
            </a:p>
          </p:txBody>
        </p:sp>
      </p:grpSp>
      <p:grpSp>
        <p:nvGrpSpPr>
          <p:cNvPr id="25" name="Group 24">
            <a:extLst>
              <a:ext uri="{FF2B5EF4-FFF2-40B4-BE49-F238E27FC236}">
                <a16:creationId xmlns:a16="http://schemas.microsoft.com/office/drawing/2014/main" id="{37412817-19FB-8116-84AA-CEC9412E8244}"/>
              </a:ext>
            </a:extLst>
          </p:cNvPr>
          <p:cNvGrpSpPr/>
          <p:nvPr/>
        </p:nvGrpSpPr>
        <p:grpSpPr>
          <a:xfrm>
            <a:off x="10226054" y="1566140"/>
            <a:ext cx="457200" cy="457200"/>
            <a:chOff x="2362518" y="1378401"/>
            <a:chExt cx="457200" cy="457200"/>
          </a:xfrm>
        </p:grpSpPr>
        <p:sp>
          <p:nvSpPr>
            <p:cNvPr id="26" name="Oval 25">
              <a:extLst>
                <a:ext uri="{FF2B5EF4-FFF2-40B4-BE49-F238E27FC236}">
                  <a16:creationId xmlns:a16="http://schemas.microsoft.com/office/drawing/2014/main" id="{894603EE-D652-0975-EA08-83BF994101F7}"/>
                </a:ext>
              </a:extLst>
            </p:cNvPr>
            <p:cNvSpPr/>
            <p:nvPr/>
          </p:nvSpPr>
          <p:spPr>
            <a:xfrm>
              <a:off x="2362518" y="1378401"/>
              <a:ext cx="457200" cy="4572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pic>
          <p:nvPicPr>
            <p:cNvPr id="30" name="Graphic 29" descr="Statistics">
              <a:extLst>
                <a:ext uri="{FF2B5EF4-FFF2-40B4-BE49-F238E27FC236}">
                  <a16:creationId xmlns:a16="http://schemas.microsoft.com/office/drawing/2014/main" id="{6E7E7025-C058-72F2-A66D-81D0BD11E9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08238" y="1424121"/>
              <a:ext cx="365760" cy="365760"/>
            </a:xfrm>
            <a:prstGeom prst="rect">
              <a:avLst/>
            </a:prstGeom>
          </p:spPr>
        </p:pic>
      </p:grpSp>
      <p:grpSp>
        <p:nvGrpSpPr>
          <p:cNvPr id="32" name="Group 31">
            <a:extLst>
              <a:ext uri="{FF2B5EF4-FFF2-40B4-BE49-F238E27FC236}">
                <a16:creationId xmlns:a16="http://schemas.microsoft.com/office/drawing/2014/main" id="{E3E9FB50-260C-5F87-F785-D9D15B918FFC}"/>
              </a:ext>
            </a:extLst>
          </p:cNvPr>
          <p:cNvGrpSpPr/>
          <p:nvPr/>
        </p:nvGrpSpPr>
        <p:grpSpPr>
          <a:xfrm>
            <a:off x="8513936" y="2835417"/>
            <a:ext cx="457200" cy="457200"/>
            <a:chOff x="3481070" y="1410984"/>
            <a:chExt cx="457200" cy="457200"/>
          </a:xfrm>
        </p:grpSpPr>
        <p:sp>
          <p:nvSpPr>
            <p:cNvPr id="34" name="Oval 33">
              <a:extLst>
                <a:ext uri="{FF2B5EF4-FFF2-40B4-BE49-F238E27FC236}">
                  <a16:creationId xmlns:a16="http://schemas.microsoft.com/office/drawing/2014/main" id="{DD57C551-4FCE-533D-7A6C-AE3EC564C933}"/>
                </a:ext>
              </a:extLst>
            </p:cNvPr>
            <p:cNvSpPr/>
            <p:nvPr/>
          </p:nvSpPr>
          <p:spPr>
            <a:xfrm>
              <a:off x="3481070" y="1410984"/>
              <a:ext cx="457200" cy="4572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pic>
          <p:nvPicPr>
            <p:cNvPr id="35" name="Graphic 34" descr="Lock">
              <a:extLst>
                <a:ext uri="{FF2B5EF4-FFF2-40B4-BE49-F238E27FC236}">
                  <a16:creationId xmlns:a16="http://schemas.microsoft.com/office/drawing/2014/main" id="{44E26A7E-A750-8CFD-B38C-F8BC2780FC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26790" y="1456704"/>
              <a:ext cx="365760" cy="365760"/>
            </a:xfrm>
            <a:prstGeom prst="rect">
              <a:avLst/>
            </a:prstGeom>
          </p:spPr>
        </p:pic>
      </p:grpSp>
      <p:grpSp>
        <p:nvGrpSpPr>
          <p:cNvPr id="36" name="Group 35">
            <a:extLst>
              <a:ext uri="{FF2B5EF4-FFF2-40B4-BE49-F238E27FC236}">
                <a16:creationId xmlns:a16="http://schemas.microsoft.com/office/drawing/2014/main" id="{0C535F76-BE5D-1320-DBC5-BB57092E4E19}"/>
              </a:ext>
            </a:extLst>
          </p:cNvPr>
          <p:cNvGrpSpPr/>
          <p:nvPr/>
        </p:nvGrpSpPr>
        <p:grpSpPr>
          <a:xfrm>
            <a:off x="10180334" y="4238209"/>
            <a:ext cx="457200" cy="457200"/>
            <a:chOff x="4654550" y="1502703"/>
            <a:chExt cx="457200" cy="457200"/>
          </a:xfrm>
        </p:grpSpPr>
        <p:sp>
          <p:nvSpPr>
            <p:cNvPr id="37" name="Oval 36">
              <a:extLst>
                <a:ext uri="{FF2B5EF4-FFF2-40B4-BE49-F238E27FC236}">
                  <a16:creationId xmlns:a16="http://schemas.microsoft.com/office/drawing/2014/main" id="{591A3BFA-AA95-CC55-134B-F04E1F1B4CEC}"/>
                </a:ext>
              </a:extLst>
            </p:cNvPr>
            <p:cNvSpPr/>
            <p:nvPr/>
          </p:nvSpPr>
          <p:spPr>
            <a:xfrm>
              <a:off x="4654550" y="1502703"/>
              <a:ext cx="457200" cy="4572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pic>
          <p:nvPicPr>
            <p:cNvPr id="38" name="Graphic 37" descr="Network">
              <a:extLst>
                <a:ext uri="{FF2B5EF4-FFF2-40B4-BE49-F238E27FC236}">
                  <a16:creationId xmlns:a16="http://schemas.microsoft.com/office/drawing/2014/main" id="{F90974C8-95FC-A817-676E-D8952A00E2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00270" y="1548423"/>
              <a:ext cx="365760" cy="365760"/>
            </a:xfrm>
            <a:prstGeom prst="rect">
              <a:avLst/>
            </a:prstGeom>
          </p:spPr>
        </p:pic>
      </p:grpSp>
    </p:spTree>
    <p:extLst>
      <p:ext uri="{BB962C8B-B14F-4D97-AF65-F5344CB8AC3E}">
        <p14:creationId xmlns:p14="http://schemas.microsoft.com/office/powerpoint/2010/main" val="19562693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Aplicaciones tecnológicas para la industria agro y productiva</a:t>
            </a:r>
            <a:endParaRPr lang="es-AR" b="1">
              <a:solidFill>
                <a:schemeClr val="bg1"/>
              </a:solidFill>
            </a:endParaRPr>
          </a:p>
        </p:txBody>
      </p:sp>
    </p:spTree>
    <p:extLst>
      <p:ext uri="{BB962C8B-B14F-4D97-AF65-F5344CB8AC3E}">
        <p14:creationId xmlns:p14="http://schemas.microsoft.com/office/powerpoint/2010/main" val="614098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B88F1-235A-EA52-0DFE-1822F51706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85B1E4-FE1C-80A8-A87D-2EE4FB924201}"/>
              </a:ext>
            </a:extLst>
          </p:cNvPr>
          <p:cNvSpPr>
            <a:spLocks noGrp="1"/>
          </p:cNvSpPr>
          <p:nvPr>
            <p:ph type="title"/>
          </p:nvPr>
        </p:nvSpPr>
        <p:spPr/>
        <p:txBody>
          <a:bodyPr/>
          <a:lstStyle/>
          <a:p>
            <a:r>
              <a:rPr lang="es-ES_tradnl"/>
              <a:t>Pregunta de sondeo</a:t>
            </a:r>
          </a:p>
        </p:txBody>
      </p:sp>
      <p:sp>
        <p:nvSpPr>
          <p:cNvPr id="7" name="Rectangle 6">
            <a:extLst>
              <a:ext uri="{FF2B5EF4-FFF2-40B4-BE49-F238E27FC236}">
                <a16:creationId xmlns:a16="http://schemas.microsoft.com/office/drawing/2014/main" id="{5F9276F3-A69F-762D-EE25-E1C555F6CDB4}"/>
              </a:ext>
            </a:extLst>
          </p:cNvPr>
          <p:cNvSpPr/>
          <p:nvPr/>
        </p:nvSpPr>
        <p:spPr bwMode="gray">
          <a:xfrm>
            <a:off x="501650" y="1967844"/>
            <a:ext cx="7013575" cy="3258579"/>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ES_tradnl" sz="1600" b="1" i="0" u="none" strike="noStrike" kern="1200" cap="none" spc="0" normalizeH="0" baseline="0">
              <a:ln>
                <a:noFill/>
              </a:ln>
              <a:solidFill>
                <a:prstClr val="white"/>
              </a:solidFill>
              <a:effectLst/>
              <a:uLnTx/>
              <a:uFillTx/>
              <a:latin typeface="Calibri"/>
              <a:ea typeface="+mn-ea"/>
              <a:cs typeface="+mn-cs"/>
            </a:endParaRPr>
          </a:p>
        </p:txBody>
      </p:sp>
      <p:sp>
        <p:nvSpPr>
          <p:cNvPr id="8" name="Content Placeholder 2">
            <a:extLst>
              <a:ext uri="{FF2B5EF4-FFF2-40B4-BE49-F238E27FC236}">
                <a16:creationId xmlns:a16="http://schemas.microsoft.com/office/drawing/2014/main" id="{7965FB57-1C5B-1A3A-EA49-F1B9F78050B0}"/>
              </a:ext>
            </a:extLst>
          </p:cNvPr>
          <p:cNvSpPr txBox="1">
            <a:spLocks/>
          </p:cNvSpPr>
          <p:nvPr/>
        </p:nvSpPr>
        <p:spPr>
          <a:xfrm>
            <a:off x="671961" y="3023235"/>
            <a:ext cx="6672951" cy="2131471"/>
          </a:xfrm>
          <a:prstGeom prst="rect">
            <a:avLst/>
          </a:prstGeom>
        </p:spPr>
        <p:txBody>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41300" lvl="2" indent="-228600">
              <a:buNone/>
              <a:defRPr/>
            </a:pPr>
            <a:r>
              <a:rPr lang="es-ES_tradnl">
                <a:solidFill>
                  <a:prstClr val="black"/>
                </a:solidFill>
              </a:rPr>
              <a:t>	Nube de palabras</a:t>
            </a:r>
            <a:endParaRPr kumimoji="0" lang="es-ES_tradnl" i="0" u="none" strike="noStrike" kern="1200" cap="none" spc="0" normalizeH="0" baseline="0">
              <a:ln>
                <a:noFill/>
              </a:ln>
              <a:solidFill>
                <a:prstClr val="black"/>
              </a:solidFill>
              <a:effectLst/>
              <a:uLnTx/>
              <a:uFillTx/>
              <a:latin typeface="Calibri"/>
              <a:ea typeface="+mn-ea"/>
              <a:cs typeface="Calibri Light" panose="020F0302020204030204" pitchFamily="34" charset="0"/>
            </a:endParaRPr>
          </a:p>
        </p:txBody>
      </p:sp>
      <p:sp>
        <p:nvSpPr>
          <p:cNvPr id="3" name="TextBox 2">
            <a:extLst>
              <a:ext uri="{FF2B5EF4-FFF2-40B4-BE49-F238E27FC236}">
                <a16:creationId xmlns:a16="http://schemas.microsoft.com/office/drawing/2014/main" id="{827925F8-2484-F13B-1AC8-0136970BB0A7}"/>
              </a:ext>
            </a:extLst>
          </p:cNvPr>
          <p:cNvSpPr txBox="1"/>
          <p:nvPr/>
        </p:nvSpPr>
        <p:spPr>
          <a:xfrm>
            <a:off x="671961" y="2153047"/>
            <a:ext cx="6100762" cy="646331"/>
          </a:xfrm>
          <a:prstGeom prst="rect">
            <a:avLst/>
          </a:prstGeom>
          <a:noFill/>
        </p:spPr>
        <p:txBody>
          <a:bodyPr wrap="square">
            <a:spAutoFit/>
          </a:bodyPr>
          <a:lstStyle/>
          <a:p>
            <a:r>
              <a:rPr lang="es-MX" b="1">
                <a:effectLst/>
              </a:rPr>
              <a:t>¿</a:t>
            </a:r>
            <a:r>
              <a:rPr lang="es-MX" b="1"/>
              <a:t>Qué palabra destaca como impedimento para poder realizar la integración de sistemas requerida? </a:t>
            </a:r>
            <a:endParaRPr lang="es-MX"/>
          </a:p>
        </p:txBody>
      </p:sp>
      <p:pic>
        <p:nvPicPr>
          <p:cNvPr id="9" name="Picture 8" descr="A qr code on a white background&#10;&#10;AI-generated content may be incorrect.">
            <a:extLst>
              <a:ext uri="{FF2B5EF4-FFF2-40B4-BE49-F238E27FC236}">
                <a16:creationId xmlns:a16="http://schemas.microsoft.com/office/drawing/2014/main" id="{44399C31-8ED0-EBEB-E829-2B7BB7A96591}"/>
              </a:ext>
            </a:extLst>
          </p:cNvPr>
          <p:cNvPicPr>
            <a:picLocks noChangeAspect="1"/>
          </p:cNvPicPr>
          <p:nvPr/>
        </p:nvPicPr>
        <p:blipFill>
          <a:blip r:embed="rId3"/>
          <a:stretch>
            <a:fillRect/>
          </a:stretch>
        </p:blipFill>
        <p:spPr>
          <a:xfrm>
            <a:off x="5797121" y="317500"/>
            <a:ext cx="1494000" cy="1494000"/>
          </a:xfrm>
          <a:prstGeom prst="rect">
            <a:avLst/>
          </a:prstGeom>
        </p:spPr>
      </p:pic>
    </p:spTree>
    <p:extLst>
      <p:ext uri="{BB962C8B-B14F-4D97-AF65-F5344CB8AC3E}">
        <p14:creationId xmlns:p14="http://schemas.microsoft.com/office/powerpoint/2010/main" val="31406095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DE3A7-3FEA-6199-E482-4568C5BA364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D3501DC-5A5D-7173-8F07-1A9B5C0ECD27}"/>
              </a:ext>
            </a:extLst>
          </p:cNvPr>
          <p:cNvPicPr>
            <a:picLocks noChangeAspect="1"/>
          </p:cNvPicPr>
          <p:nvPr/>
        </p:nvPicPr>
        <p:blipFill>
          <a:blip r:embed="rId2" cstate="email">
            <a:extLst>
              <a:ext uri="{BEBA8EAE-BF5A-486C-A8C5-ECC9F3942E4B}">
                <a14:imgProps xmlns:a14="http://schemas.microsoft.com/office/drawing/2010/main">
                  <a14:imgLayer r:embed="rId3">
                    <a14:imgEffect>
                      <a14:artisticBlur radius="77"/>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0"/>
            <a:ext cx="12192000" cy="4055723"/>
          </a:xfrm>
          <a:prstGeom prst="rect">
            <a:avLst/>
          </a:prstGeom>
          <a:effectLst>
            <a:reflection stA="60000" endPos="73069" dir="5400000" sy="-100000" algn="bl" rotWithShape="0"/>
          </a:effectLst>
        </p:spPr>
      </p:pic>
      <p:sp>
        <p:nvSpPr>
          <p:cNvPr id="64" name="Oval 63">
            <a:extLst>
              <a:ext uri="{FF2B5EF4-FFF2-40B4-BE49-F238E27FC236}">
                <a16:creationId xmlns:a16="http://schemas.microsoft.com/office/drawing/2014/main" id="{34733CEF-B772-B8ED-F8FC-20B5138E96D7}"/>
              </a:ext>
            </a:extLst>
          </p:cNvPr>
          <p:cNvSpPr>
            <a:spLocks/>
          </p:cNvSpPr>
          <p:nvPr/>
        </p:nvSpPr>
        <p:spPr bwMode="gray">
          <a:xfrm>
            <a:off x="6949440" y="1740789"/>
            <a:ext cx="3154680" cy="3153738"/>
          </a:xfrm>
          <a:prstGeom prst="ellipse">
            <a:avLst/>
          </a:prstGeom>
          <a:blipFill>
            <a:blip r:embed="rId4"/>
            <a:stretch>
              <a:fillRect l="-2174" t="709" r="-13768" b="-16687"/>
            </a:stretch>
          </a:blipFill>
          <a:ln w="19050" algn="ctr">
            <a:noFill/>
            <a:miter lim="800000"/>
            <a:headEnd/>
            <a:tailEnd/>
          </a:ln>
          <a:effectLst>
            <a:reflection blurRad="1034734" endPos="71448" dir="5400000" sy="-100000" algn="bl" rotWithShape="0"/>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6" name="Content Placeholder 1">
            <a:extLst>
              <a:ext uri="{FF2B5EF4-FFF2-40B4-BE49-F238E27FC236}">
                <a16:creationId xmlns:a16="http://schemas.microsoft.com/office/drawing/2014/main" id="{464F5BBB-03E4-DA3F-45CF-4C6B63DC5AC3}"/>
              </a:ext>
            </a:extLst>
          </p:cNvPr>
          <p:cNvSpPr txBox="1">
            <a:spLocks/>
          </p:cNvSpPr>
          <p:nvPr/>
        </p:nvSpPr>
        <p:spPr bwMode="gray">
          <a:xfrm>
            <a:off x="1377250" y="4416426"/>
            <a:ext cx="5084509" cy="144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fontAlgn="base" latinLnBrk="0" hangingPunct="1">
              <a:lnSpc>
                <a:spcPct val="110000"/>
              </a:lnSpc>
              <a:spcBef>
                <a:spcPct val="0"/>
              </a:spcBef>
              <a:spcAft>
                <a:spcPts val="0"/>
              </a:spcAft>
              <a:buSzPct val="100000"/>
              <a:buFont typeface="Arial" panose="020B0604020202020204" pitchFamily="34" charset="0"/>
              <a:buNone/>
              <a:defRPr kumimoji="0" lang="en-US" altLang="en-US" sz="4600" b="0" i="0" u="none" strike="noStrike" kern="1200" cap="none" spc="-30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0" indent="0" algn="l" defTabSz="914400" rtl="0" eaLnBrk="1" fontAlgn="base" latinLnBrk="0" hangingPunct="1">
              <a:lnSpc>
                <a:spcPts val="3600"/>
              </a:lnSpc>
              <a:spcBef>
                <a:spcPct val="0"/>
              </a:spcBef>
              <a:spcAft>
                <a:spcPts val="0"/>
              </a:spcAft>
              <a:buSzPct val="100000"/>
              <a:buFont typeface="Arial" panose="020B0604020202020204" pitchFamily="34" charset="0"/>
              <a:buNone/>
              <a:defRPr lang="en-US" altLang="en-US" sz="3600" b="1" i="0" kern="1200" cap="none" spc="-12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defTabSz="914400" rtl="0" eaLnBrk="1" fontAlgn="base" latinLnBrk="0" hangingPunct="1">
              <a:lnSpc>
                <a:spcPct val="110000"/>
              </a:lnSpc>
              <a:spcBef>
                <a:spcPct val="0"/>
              </a:spcBef>
              <a:spcAft>
                <a:spcPts val="1200"/>
              </a:spcAft>
              <a:buSzPct val="100000"/>
              <a:buFont typeface="Arial" panose="020B0604020202020204" pitchFamily="34" charset="0"/>
              <a:buNone/>
              <a:defRPr lang="en-US" altLang="en-US" sz="2400" b="0" i="0" kern="1200" cap="none" spc="0" baseline="0">
                <a:solidFill>
                  <a:schemeClr val="tx1"/>
                </a:solidFill>
                <a:latin typeface="+mn-lt"/>
                <a:ea typeface="Open Sans" panose="020B0606030504020204" pitchFamily="34" charset="0"/>
                <a:cs typeface="Open Sans" panose="020B0606030504020204" pitchFamily="34" charset="0"/>
              </a:defRPr>
            </a:lvl3pPr>
            <a:lvl4pPr marL="1828754" indent="0" algn="ctr" defTabSz="914400" rtl="0" eaLnBrk="1" fontAlgn="base" latinLnBrk="0" hangingPunct="1">
              <a:lnSpc>
                <a:spcPct val="110000"/>
              </a:lnSpc>
              <a:spcBef>
                <a:spcPct val="0"/>
              </a:spcBef>
              <a:spcAft>
                <a:spcPts val="1200"/>
              </a:spcAft>
              <a:buSzPct val="100000"/>
              <a:buFont typeface="Open Sans" panose="020B0606030504020204" pitchFamily="34" charset="0"/>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4pPr>
            <a:lvl5pPr marL="2438339" indent="0" algn="ctr" defTabSz="914400" rtl="0" eaLnBrk="1" fontAlgn="base" latinLnBrk="0" hangingPunct="1">
              <a:lnSpc>
                <a:spcPct val="110000"/>
              </a:lnSpc>
              <a:spcBef>
                <a:spcPct val="0"/>
              </a:spcBef>
              <a:spcAft>
                <a:spcPts val="1200"/>
              </a:spcAft>
              <a:buSzPct val="100000"/>
              <a:buFont typeface="Wingdings" panose="05000000000000000000" pitchFamily="2" charset="2"/>
              <a:buNone/>
              <a:defRPr lang="en-US" altLang="en-US" sz="2133" b="0" i="0" kern="1200" cap="none" spc="0" baseline="0">
                <a:solidFill>
                  <a:schemeClr val="tx1"/>
                </a:solidFill>
                <a:latin typeface="+mn-lt"/>
                <a:ea typeface="Open Sans" panose="020B0606030504020204" pitchFamily="34" charset="0"/>
                <a:cs typeface="Open Sans" panose="020B0606030504020204" pitchFamily="34" charset="0"/>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s-MX" altLang="en-US" sz="1600" spc="0">
                <a:solidFill>
                  <a:srgbClr val="69B5E4"/>
                </a:solidFill>
                <a:latin typeface="Open Sans" panose="020B0606030504020204" pitchFamily="34" charset="0"/>
                <a:ea typeface="Open Sans" panose="020B0606030504020204" pitchFamily="34" charset="0"/>
                <a:cs typeface="Open Sans" panose="020B0606030504020204" pitchFamily="34" charset="0"/>
              </a:rPr>
              <a:t>Enfoques de aprendizaje sistemáticos y estructurados ayudan a agricultores y a las organizaciones agrícolas a incorporar y utilizar tecnologías innovadoras de manera efectiva. Estas estrategias buscan superar las barreras y resistencias al cambio, asegurando una transición suave y exitosa hacia prácticas agrícolas más avanzadas y eficientes.</a:t>
            </a:r>
            <a:endParaRPr lang="en-US" altLang="en-US" sz="1600" spc="0">
              <a:solidFill>
                <a:srgbClr val="69B5E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TextBox 66">
            <a:extLst>
              <a:ext uri="{FF2B5EF4-FFF2-40B4-BE49-F238E27FC236}">
                <a16:creationId xmlns:a16="http://schemas.microsoft.com/office/drawing/2014/main" id="{6A22E3C2-D6FA-54A0-90A4-FBEBE5770437}"/>
              </a:ext>
            </a:extLst>
          </p:cNvPr>
          <p:cNvSpPr txBox="1"/>
          <p:nvPr/>
        </p:nvSpPr>
        <p:spPr bwMode="gray">
          <a:xfrm>
            <a:off x="1377250" y="903161"/>
            <a:ext cx="6218366" cy="2851975"/>
          </a:xfrm>
          <a:prstGeom prst="rect">
            <a:avLst/>
          </a:prstGeom>
        </p:spPr>
        <p:txBody>
          <a:bodyPr vert="horz" wrap="square" lIns="0" tIns="0" rIns="0" bIns="0" rtlCol="0" anchor="t" anchorCtr="0">
            <a:noAutofit/>
          </a:bodyPr>
          <a:lstStyle/>
          <a:p>
            <a:pPr>
              <a:lnSpc>
                <a:spcPct val="110000"/>
              </a:lnSpc>
              <a:spcAft>
                <a:spcPts val="1200"/>
              </a:spcAft>
            </a:pPr>
            <a:r>
              <a:rPr lang="en-US" altLang="en-US" sz="1800">
                <a:solidFill>
                  <a:schemeClr val="bg1">
                    <a:lumMod val="85000"/>
                  </a:schemeClr>
                </a:solidFill>
              </a:rPr>
              <a:t>CAMBIO CULTURA CONTINUO</a:t>
            </a:r>
          </a:p>
          <a:p>
            <a:pPr>
              <a:lnSpc>
                <a:spcPct val="110000"/>
              </a:lnSpc>
              <a:spcAft>
                <a:spcPts val="1200"/>
              </a:spcAft>
            </a:pPr>
            <a:r>
              <a:rPr lang="es-MX" altLang="en-US" sz="3200" b="1">
                <a:solidFill>
                  <a:schemeClr val="bg1"/>
                </a:solidFill>
              </a:rPr>
              <a:t>Facilitar la adopción de nuevas tecnologías</a:t>
            </a:r>
          </a:p>
        </p:txBody>
      </p:sp>
    </p:spTree>
    <p:extLst>
      <p:ext uri="{BB962C8B-B14F-4D97-AF65-F5344CB8AC3E}">
        <p14:creationId xmlns:p14="http://schemas.microsoft.com/office/powerpoint/2010/main" val="2960576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A45D-3638-014B-92F4-5C99D1FA0A00}"/>
              </a:ext>
            </a:extLst>
          </p:cNvPr>
          <p:cNvSpPr>
            <a:spLocks noGrp="1"/>
          </p:cNvSpPr>
          <p:nvPr>
            <p:ph type="title"/>
          </p:nvPr>
        </p:nvSpPr>
        <p:spPr/>
        <p:txBody>
          <a:bodyPr/>
          <a:lstStyle/>
          <a:p>
            <a:pPr defTabSz="598831"/>
            <a:r>
              <a:rPr lang="es" sz="2400" spc="-32">
                <a:solidFill>
                  <a:schemeClr val="bg1"/>
                </a:solidFill>
                <a:cs typeface="Calibri Light"/>
              </a:rPr>
              <a:t>¿Cómo fomentar el uso de nuevas tecnologias que lleven a la adaptabilidad y aceptacion cultura?</a:t>
            </a:r>
          </a:p>
        </p:txBody>
      </p:sp>
      <p:grpSp>
        <p:nvGrpSpPr>
          <p:cNvPr id="74" name="Group 73">
            <a:extLst>
              <a:ext uri="{FF2B5EF4-FFF2-40B4-BE49-F238E27FC236}">
                <a16:creationId xmlns:a16="http://schemas.microsoft.com/office/drawing/2014/main" id="{EE0517F7-D65E-44FA-2E4A-10925B9FF68C}"/>
              </a:ext>
            </a:extLst>
          </p:cNvPr>
          <p:cNvGrpSpPr/>
          <p:nvPr/>
        </p:nvGrpSpPr>
        <p:grpSpPr>
          <a:xfrm>
            <a:off x="635024" y="1486320"/>
            <a:ext cx="10921952" cy="5003253"/>
            <a:chOff x="733260" y="1463253"/>
            <a:chExt cx="13507079" cy="6231760"/>
          </a:xfrm>
        </p:grpSpPr>
        <p:pic>
          <p:nvPicPr>
            <p:cNvPr id="30" name="Picture 29">
              <a:extLst>
                <a:ext uri="{FF2B5EF4-FFF2-40B4-BE49-F238E27FC236}">
                  <a16:creationId xmlns:a16="http://schemas.microsoft.com/office/drawing/2014/main" id="{61F2B494-1D50-36A3-4A0D-7FC403754B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9204" y="1951031"/>
              <a:ext cx="13461135" cy="5017443"/>
            </a:xfrm>
            <a:prstGeom prst="rect">
              <a:avLst/>
            </a:prstGeom>
          </p:spPr>
        </p:pic>
        <p:sp>
          <p:nvSpPr>
            <p:cNvPr id="53" name="Rectangle 52">
              <a:extLst>
                <a:ext uri="{FF2B5EF4-FFF2-40B4-BE49-F238E27FC236}">
                  <a16:creationId xmlns:a16="http://schemas.microsoft.com/office/drawing/2014/main" id="{B2C81310-68B3-F443-11B0-1AA4DB665D40}"/>
                </a:ext>
              </a:extLst>
            </p:cNvPr>
            <p:cNvSpPr/>
            <p:nvPr/>
          </p:nvSpPr>
          <p:spPr>
            <a:xfrm>
              <a:off x="10090323" y="1922827"/>
              <a:ext cx="4150016" cy="438041"/>
            </a:xfrm>
            <a:prstGeom prst="rect">
              <a:avLst/>
            </a:prstGeom>
          </p:spPr>
          <p:txBody>
            <a:bodyPr wrap="square" lIns="134927" tIns="67463" rIns="134927" bIns="67463" anchor="t">
              <a:spAutoFit/>
            </a:bodyPr>
            <a:lstStyle/>
            <a:p>
              <a:pPr algn="r" defTabSz="1011943">
                <a:defRPr/>
              </a:pPr>
              <a:r>
                <a:rPr lang="es-MX" sz="1400" b="1">
                  <a:solidFill>
                    <a:schemeClr val="bg1"/>
                  </a:solidFill>
                  <a:ea typeface="Open Sans"/>
                  <a:cs typeface="Open Sans"/>
                </a:rPr>
                <a:t>Liderazgo y Compromiso:</a:t>
              </a:r>
              <a:endParaRPr lang="es" sz="1400" b="1">
                <a:solidFill>
                  <a:schemeClr val="bg1"/>
                </a:solidFill>
                <a:ea typeface="Open Sans"/>
                <a:cs typeface="Open Sans"/>
              </a:endParaRPr>
            </a:p>
          </p:txBody>
        </p:sp>
        <p:sp>
          <p:nvSpPr>
            <p:cNvPr id="54" name="Rectangle 53">
              <a:extLst>
                <a:ext uri="{FF2B5EF4-FFF2-40B4-BE49-F238E27FC236}">
                  <a16:creationId xmlns:a16="http://schemas.microsoft.com/office/drawing/2014/main" id="{CB84BEA4-00EF-7DAE-8A76-D6953D3D4A71}"/>
                </a:ext>
              </a:extLst>
            </p:cNvPr>
            <p:cNvSpPr/>
            <p:nvPr/>
          </p:nvSpPr>
          <p:spPr>
            <a:xfrm>
              <a:off x="10998104" y="3877336"/>
              <a:ext cx="3196291" cy="438041"/>
            </a:xfrm>
            <a:prstGeom prst="rect">
              <a:avLst/>
            </a:prstGeom>
          </p:spPr>
          <p:txBody>
            <a:bodyPr wrap="square" lIns="134927" tIns="67463" rIns="134927" bIns="67463" anchor="t">
              <a:spAutoFit/>
            </a:bodyPr>
            <a:lstStyle/>
            <a:p>
              <a:pPr algn="r" defTabSz="1011943">
                <a:defRPr/>
              </a:pPr>
              <a:r>
                <a:rPr lang="es-MX" sz="1400" b="1">
                  <a:solidFill>
                    <a:schemeClr val="bg1"/>
                  </a:solidFill>
                  <a:ea typeface="Open Sans"/>
                  <a:cs typeface="Open Sans"/>
                </a:rPr>
                <a:t>Colaboración y Redes</a:t>
              </a:r>
              <a:endParaRPr lang="es" sz="1400" b="1">
                <a:solidFill>
                  <a:schemeClr val="bg1"/>
                </a:solidFill>
                <a:ea typeface="Open Sans"/>
                <a:cs typeface="Open Sans"/>
              </a:endParaRPr>
            </a:p>
          </p:txBody>
        </p:sp>
        <p:sp>
          <p:nvSpPr>
            <p:cNvPr id="55" name="Rectangle 54">
              <a:extLst>
                <a:ext uri="{FF2B5EF4-FFF2-40B4-BE49-F238E27FC236}">
                  <a16:creationId xmlns:a16="http://schemas.microsoft.com/office/drawing/2014/main" id="{B08CBD17-9E7F-178E-483F-631FBBAB6E37}"/>
                </a:ext>
              </a:extLst>
            </p:cNvPr>
            <p:cNvSpPr/>
            <p:nvPr/>
          </p:nvSpPr>
          <p:spPr>
            <a:xfrm>
              <a:off x="754666" y="2566465"/>
              <a:ext cx="4419206" cy="1323830"/>
            </a:xfrm>
            <a:prstGeom prst="rect">
              <a:avLst/>
            </a:prstGeom>
          </p:spPr>
          <p:txBody>
            <a:bodyPr wrap="square" lIns="91440" tIns="45720" rIns="91440" bIns="45720" anchor="t">
              <a:spAutoFit/>
            </a:bodyPr>
            <a:lstStyle/>
            <a:p>
              <a:pPr defTabSz="1011943">
                <a:lnSpc>
                  <a:spcPct val="106000"/>
                </a:lnSpc>
                <a:defRPr/>
              </a:pPr>
              <a:r>
                <a:rPr lang="es-MX" sz="1200" i="1">
                  <a:solidFill>
                    <a:schemeClr val="bg1"/>
                  </a:solidFill>
                  <a:ea typeface="Open Sans"/>
                  <a:cs typeface="Open Sans"/>
                </a:rPr>
                <a:t>Aumentar la conciencia sobre los beneficios y potencial de las nuevas tecnologías.</a:t>
              </a:r>
            </a:p>
            <a:p>
              <a:pPr defTabSz="1011943">
                <a:lnSpc>
                  <a:spcPct val="106000"/>
                </a:lnSpc>
                <a:defRPr/>
              </a:pPr>
              <a:endParaRPr lang="es-MX" sz="1200" i="1">
                <a:solidFill>
                  <a:schemeClr val="bg1"/>
                </a:solidFill>
                <a:ea typeface="Open Sans"/>
                <a:cs typeface="Open Sans"/>
              </a:endParaRPr>
            </a:p>
            <a:p>
              <a:pPr defTabSz="1011943">
                <a:lnSpc>
                  <a:spcPct val="106000"/>
                </a:lnSpc>
                <a:defRPr/>
              </a:pPr>
              <a:r>
                <a:rPr lang="es-MX" sz="1200" i="1">
                  <a:solidFill>
                    <a:schemeClr val="bg1"/>
                  </a:solidFill>
                  <a:ea typeface="Open Sans"/>
                  <a:cs typeface="Open Sans"/>
                </a:rPr>
                <a:t>Proporcionar información y recursos educativos para facilitar el entendimiento y uso de las tecnologías.</a:t>
              </a:r>
              <a:r>
                <a:rPr lang="es" sz="1200" i="1">
                  <a:solidFill>
                    <a:schemeClr val="bg1"/>
                  </a:solidFill>
                  <a:ea typeface="Open Sans"/>
                  <a:cs typeface="Open Sans"/>
                </a:rPr>
                <a:t>.</a:t>
              </a:r>
            </a:p>
          </p:txBody>
        </p:sp>
        <p:sp>
          <p:nvSpPr>
            <p:cNvPr id="56" name="Rectangle 55">
              <a:extLst>
                <a:ext uri="{FF2B5EF4-FFF2-40B4-BE49-F238E27FC236}">
                  <a16:creationId xmlns:a16="http://schemas.microsoft.com/office/drawing/2014/main" id="{3CA28CD8-5D83-D249-4379-B2B4BD5519F7}"/>
                </a:ext>
              </a:extLst>
            </p:cNvPr>
            <p:cNvSpPr/>
            <p:nvPr/>
          </p:nvSpPr>
          <p:spPr>
            <a:xfrm>
              <a:off x="754668" y="4459205"/>
              <a:ext cx="4100945" cy="836179"/>
            </a:xfrm>
            <a:prstGeom prst="rect">
              <a:avLst/>
            </a:prstGeom>
          </p:spPr>
          <p:txBody>
            <a:bodyPr wrap="square" lIns="91440" tIns="45720" rIns="91440" bIns="45720" anchor="t">
              <a:spAutoFit/>
            </a:bodyPr>
            <a:lstStyle/>
            <a:p>
              <a:pPr defTabSz="1011943">
                <a:lnSpc>
                  <a:spcPct val="106000"/>
                </a:lnSpc>
                <a:defRPr/>
              </a:pPr>
              <a:r>
                <a:rPr lang="es" sz="1200" i="1">
                  <a:solidFill>
                    <a:schemeClr val="bg1"/>
                  </a:solidFill>
                  <a:ea typeface="Open Sans"/>
                  <a:cs typeface="Open Sans"/>
                </a:rPr>
                <a:t>Hacer muestras del funcionamiento de las tecnologias en vivo ayuda a comprender de manera mas facil su uso y los benificos que trae.</a:t>
              </a:r>
            </a:p>
          </p:txBody>
        </p:sp>
        <p:sp>
          <p:nvSpPr>
            <p:cNvPr id="57" name="Rectangle 56">
              <a:extLst>
                <a:ext uri="{FF2B5EF4-FFF2-40B4-BE49-F238E27FC236}">
                  <a16:creationId xmlns:a16="http://schemas.microsoft.com/office/drawing/2014/main" id="{538A2FB2-D179-F00F-C552-05D70DDD9E60}"/>
                </a:ext>
              </a:extLst>
            </p:cNvPr>
            <p:cNvSpPr/>
            <p:nvPr/>
          </p:nvSpPr>
          <p:spPr>
            <a:xfrm>
              <a:off x="754665" y="6371183"/>
              <a:ext cx="4949870" cy="592353"/>
            </a:xfrm>
            <a:prstGeom prst="rect">
              <a:avLst/>
            </a:prstGeom>
          </p:spPr>
          <p:txBody>
            <a:bodyPr wrap="square" lIns="91440" tIns="45720" rIns="91440" bIns="45720" anchor="t">
              <a:spAutoFit/>
            </a:bodyPr>
            <a:lstStyle/>
            <a:p>
              <a:pPr defTabSz="1011943">
                <a:lnSpc>
                  <a:spcPct val="106000"/>
                </a:lnSpc>
                <a:defRPr/>
              </a:pPr>
              <a:r>
                <a:rPr lang="es-MX" sz="1200" i="1">
                  <a:solidFill>
                    <a:schemeClr val="bg1"/>
                  </a:solidFill>
                  <a:ea typeface="Open Sans"/>
                  <a:cs typeface="Open Sans"/>
                </a:rPr>
                <a:t>Crear un entorno que fomente la innovación y la adopción de nuevas tecnologías a través de incentivos y reconocimientos.</a:t>
              </a:r>
              <a:r>
                <a:rPr lang="es" sz="1200" i="1">
                  <a:solidFill>
                    <a:schemeClr val="bg1"/>
                  </a:solidFill>
                  <a:ea typeface="Open Sans"/>
                  <a:cs typeface="Open Sans"/>
                </a:rPr>
                <a:t>.</a:t>
              </a:r>
            </a:p>
          </p:txBody>
        </p:sp>
        <p:sp>
          <p:nvSpPr>
            <p:cNvPr id="58" name="Rectangle 57">
              <a:extLst>
                <a:ext uri="{FF2B5EF4-FFF2-40B4-BE49-F238E27FC236}">
                  <a16:creationId xmlns:a16="http://schemas.microsoft.com/office/drawing/2014/main" id="{297D60BB-5410-7AF2-7345-BE2C224897B0}"/>
                </a:ext>
              </a:extLst>
            </p:cNvPr>
            <p:cNvSpPr/>
            <p:nvPr/>
          </p:nvSpPr>
          <p:spPr>
            <a:xfrm>
              <a:off x="10114854" y="4459205"/>
              <a:ext cx="4091503" cy="1567656"/>
            </a:xfrm>
            <a:prstGeom prst="rect">
              <a:avLst/>
            </a:prstGeom>
          </p:spPr>
          <p:txBody>
            <a:bodyPr wrap="square" lIns="91440" tIns="45720" rIns="91440" bIns="45720" anchor="t">
              <a:spAutoFit/>
            </a:bodyPr>
            <a:lstStyle/>
            <a:p>
              <a:pPr algn="r" defTabSz="1011943">
                <a:lnSpc>
                  <a:spcPct val="106000"/>
                </a:lnSpc>
                <a:defRPr/>
              </a:pPr>
              <a:r>
                <a:rPr lang="es-MX" sz="1200" i="1">
                  <a:solidFill>
                    <a:schemeClr val="bg1"/>
                  </a:solidFill>
                  <a:ea typeface="Open Sans"/>
                  <a:cs typeface="Open Sans"/>
                </a:rPr>
                <a:t>Crear redes y comunidades de práctica para compartir experiencias y mejores prácticas.</a:t>
              </a:r>
            </a:p>
            <a:p>
              <a:pPr algn="r" defTabSz="1011943">
                <a:lnSpc>
                  <a:spcPct val="106000"/>
                </a:lnSpc>
                <a:defRPr/>
              </a:pPr>
              <a:endParaRPr lang="es-MX" sz="1200" i="1">
                <a:solidFill>
                  <a:schemeClr val="bg1"/>
                </a:solidFill>
                <a:ea typeface="Open Sans"/>
                <a:cs typeface="Open Sans"/>
              </a:endParaRPr>
            </a:p>
            <a:p>
              <a:pPr algn="r" defTabSz="1011943">
                <a:lnSpc>
                  <a:spcPct val="106000"/>
                </a:lnSpc>
                <a:defRPr/>
              </a:pPr>
              <a:r>
                <a:rPr lang="es-MX" sz="1200" i="1">
                  <a:solidFill>
                    <a:schemeClr val="bg1"/>
                  </a:solidFill>
                  <a:ea typeface="Open Sans"/>
                  <a:cs typeface="Open Sans"/>
                </a:rPr>
                <a:t>Fomentar la colaboración entre agricultores, investigadores, empresas tecnológicas y gobiernos.</a:t>
              </a:r>
              <a:endParaRPr lang="es" sz="1200" i="1">
                <a:solidFill>
                  <a:schemeClr val="bg1"/>
                </a:solidFill>
                <a:ea typeface="Open Sans"/>
                <a:cs typeface="Open Sans"/>
              </a:endParaRPr>
            </a:p>
          </p:txBody>
        </p:sp>
        <p:sp>
          <p:nvSpPr>
            <p:cNvPr id="59" name="Rectangle 58">
              <a:extLst>
                <a:ext uri="{FF2B5EF4-FFF2-40B4-BE49-F238E27FC236}">
                  <a16:creationId xmlns:a16="http://schemas.microsoft.com/office/drawing/2014/main" id="{F64B3FFA-B09A-10FA-2AFB-3C0BB8F744CE}"/>
                </a:ext>
              </a:extLst>
            </p:cNvPr>
            <p:cNvSpPr/>
            <p:nvPr/>
          </p:nvSpPr>
          <p:spPr>
            <a:xfrm>
              <a:off x="9964970" y="2566465"/>
              <a:ext cx="4241389" cy="1323830"/>
            </a:xfrm>
            <a:prstGeom prst="rect">
              <a:avLst/>
            </a:prstGeom>
          </p:spPr>
          <p:txBody>
            <a:bodyPr wrap="square" lIns="91440" tIns="45720" rIns="91440" bIns="45720" anchor="t">
              <a:spAutoFit/>
            </a:bodyPr>
            <a:lstStyle/>
            <a:p>
              <a:pPr algn="r" defTabSz="1011943">
                <a:lnSpc>
                  <a:spcPct val="106000"/>
                </a:lnSpc>
                <a:defRPr/>
              </a:pPr>
              <a:r>
                <a:rPr lang="es-MX" sz="1200" i="1">
                  <a:solidFill>
                    <a:schemeClr val="bg1"/>
                  </a:solidFill>
                  <a:ea typeface="Open Sans"/>
                  <a:cs typeface="Open Sans"/>
                </a:rPr>
                <a:t>Involucrar a líderes y figuras clave en la promoción y adopción de tecnologías.</a:t>
              </a:r>
            </a:p>
            <a:p>
              <a:pPr algn="r" defTabSz="1011943">
                <a:lnSpc>
                  <a:spcPct val="106000"/>
                </a:lnSpc>
                <a:defRPr/>
              </a:pPr>
              <a:endParaRPr lang="es-MX" sz="1200" i="1">
                <a:solidFill>
                  <a:schemeClr val="bg1"/>
                </a:solidFill>
                <a:ea typeface="Open Sans"/>
                <a:cs typeface="Open Sans"/>
              </a:endParaRPr>
            </a:p>
            <a:p>
              <a:pPr algn="r" defTabSz="1011943">
                <a:lnSpc>
                  <a:spcPct val="106000"/>
                </a:lnSpc>
                <a:defRPr/>
              </a:pPr>
              <a:r>
                <a:rPr lang="es-MX" sz="1200" i="1">
                  <a:solidFill>
                    <a:schemeClr val="bg1"/>
                  </a:solidFill>
                  <a:ea typeface="Open Sans"/>
                  <a:cs typeface="Open Sans"/>
                </a:rPr>
                <a:t>Fomentar el compromiso de la alta dirección y de los agricultores en el proceso de cambio.</a:t>
              </a:r>
            </a:p>
          </p:txBody>
        </p:sp>
        <p:sp>
          <p:nvSpPr>
            <p:cNvPr id="60" name="Rectangle 59">
              <a:extLst>
                <a:ext uri="{FF2B5EF4-FFF2-40B4-BE49-F238E27FC236}">
                  <a16:creationId xmlns:a16="http://schemas.microsoft.com/office/drawing/2014/main" id="{9AB8CB4D-111A-7896-0071-3F382CB5EAA7}"/>
                </a:ext>
              </a:extLst>
            </p:cNvPr>
            <p:cNvSpPr/>
            <p:nvPr/>
          </p:nvSpPr>
          <p:spPr>
            <a:xfrm>
              <a:off x="5247613" y="1504059"/>
              <a:ext cx="4508724" cy="368045"/>
            </a:xfrm>
            <a:prstGeom prst="rect">
              <a:avLst/>
            </a:prstGeom>
            <a:noFill/>
            <a:ln w="28575" cap="flat" cmpd="sng" algn="ctr">
              <a:noFill/>
              <a:prstDash val="solid"/>
              <a:miter lim="800000"/>
            </a:ln>
            <a:effectLst/>
          </p:spPr>
          <p:txBody>
            <a:bodyPr lIns="91440" tIns="45720" rIns="91440" bIns="45720" rtlCol="0" anchor="ctr"/>
            <a:lstStyle/>
            <a:p>
              <a:pPr marL="12065" algn="ctr" defTabSz="1011943">
                <a:lnSpc>
                  <a:spcPct val="120000"/>
                </a:lnSpc>
                <a:spcAft>
                  <a:spcPts val="664"/>
                </a:spcAft>
                <a:buClr>
                  <a:srgbClr val="000000"/>
                </a:buClr>
                <a:defRPr/>
              </a:pPr>
              <a:r>
                <a:rPr lang="es" sz="1600" i="1" kern="0">
                  <a:solidFill>
                    <a:schemeClr val="bg1"/>
                  </a:solidFill>
                  <a:latin typeface="Open Sans"/>
                  <a:ea typeface="Open Sans"/>
                  <a:cs typeface="Open Sans"/>
                </a:rPr>
                <a:t>Capacitacion Activa</a:t>
              </a:r>
              <a:endParaRPr lang="en-US">
                <a:solidFill>
                  <a:schemeClr val="bg1"/>
                </a:solidFill>
                <a:ea typeface="Open Sans"/>
                <a:cs typeface="Open Sans"/>
              </a:endParaRPr>
            </a:p>
          </p:txBody>
        </p:sp>
        <p:sp>
          <p:nvSpPr>
            <p:cNvPr id="61" name="Rectangle 60">
              <a:extLst>
                <a:ext uri="{FF2B5EF4-FFF2-40B4-BE49-F238E27FC236}">
                  <a16:creationId xmlns:a16="http://schemas.microsoft.com/office/drawing/2014/main" id="{3294A637-CBEF-DAD5-C12E-AFB454E94CD8}"/>
                </a:ext>
              </a:extLst>
            </p:cNvPr>
            <p:cNvSpPr/>
            <p:nvPr/>
          </p:nvSpPr>
          <p:spPr>
            <a:xfrm>
              <a:off x="754667" y="1463253"/>
              <a:ext cx="4172596" cy="442115"/>
            </a:xfrm>
            <a:prstGeom prst="rect">
              <a:avLst/>
            </a:prstGeom>
          </p:spPr>
          <p:txBody>
            <a:bodyPr wrap="square" lIns="134927" tIns="67463" rIns="134927" bIns="67463">
              <a:spAutoFit/>
            </a:bodyPr>
            <a:lstStyle/>
            <a:p>
              <a:pPr defTabSz="1011943">
                <a:lnSpc>
                  <a:spcPct val="106000"/>
                </a:lnSpc>
                <a:defRPr/>
              </a:pPr>
              <a:r>
                <a:rPr lang="es-MX" sz="1400" b="1">
                  <a:solidFill>
                    <a:schemeClr val="bg1"/>
                  </a:solidFill>
                  <a:ea typeface="Open Sans" panose="020B0606030504020204" pitchFamily="34" charset="0"/>
                  <a:cs typeface="Open Sans" panose="020B0606030504020204" pitchFamily="34" charset="0"/>
                </a:rPr>
                <a:t>Educación y Conciencia:</a:t>
              </a:r>
              <a:endParaRPr lang="es" sz="1400" b="1">
                <a:solidFill>
                  <a:schemeClr val="bg1"/>
                </a:solidFill>
                <a:ea typeface="Open Sans" panose="020B0606030504020204" pitchFamily="34" charset="0"/>
                <a:cs typeface="Open Sans" panose="020B0606030504020204" pitchFamily="34" charset="0"/>
              </a:endParaRPr>
            </a:p>
          </p:txBody>
        </p:sp>
        <p:sp>
          <p:nvSpPr>
            <p:cNvPr id="62" name="Rectangle 61">
              <a:extLst>
                <a:ext uri="{FF2B5EF4-FFF2-40B4-BE49-F238E27FC236}">
                  <a16:creationId xmlns:a16="http://schemas.microsoft.com/office/drawing/2014/main" id="{9A49C49B-8AB5-BC7D-A090-A208CCF57E79}"/>
                </a:ext>
              </a:extLst>
            </p:cNvPr>
            <p:cNvSpPr/>
            <p:nvPr/>
          </p:nvSpPr>
          <p:spPr>
            <a:xfrm>
              <a:off x="733260" y="3848676"/>
              <a:ext cx="3834361" cy="442115"/>
            </a:xfrm>
            <a:prstGeom prst="rect">
              <a:avLst/>
            </a:prstGeom>
          </p:spPr>
          <p:txBody>
            <a:bodyPr wrap="square" lIns="134927" tIns="67463" rIns="134927" bIns="67463">
              <a:spAutoFit/>
            </a:bodyPr>
            <a:lstStyle/>
            <a:p>
              <a:pPr defTabSz="1011943">
                <a:lnSpc>
                  <a:spcPct val="106000"/>
                </a:lnSpc>
                <a:defRPr/>
              </a:pPr>
              <a:r>
                <a:rPr lang="es-MX" sz="1400" b="1">
                  <a:solidFill>
                    <a:schemeClr val="bg1"/>
                  </a:solidFill>
                  <a:ea typeface="Open Sans" panose="020B0606030504020204" pitchFamily="34" charset="0"/>
                  <a:cs typeface="Open Sans" panose="020B0606030504020204" pitchFamily="34" charset="0"/>
                </a:rPr>
                <a:t>Casos de uso</a:t>
              </a:r>
              <a:endParaRPr lang="en-US" sz="1400" b="1">
                <a:solidFill>
                  <a:schemeClr val="bg1"/>
                </a:solidFill>
                <a:ea typeface="Open Sans" panose="020B0606030504020204" pitchFamily="34" charset="0"/>
                <a:cs typeface="Open Sans" panose="020B0606030504020204" pitchFamily="34" charset="0"/>
              </a:endParaRPr>
            </a:p>
          </p:txBody>
        </p:sp>
        <p:sp>
          <p:nvSpPr>
            <p:cNvPr id="71" name="Rectangle 70">
              <a:extLst>
                <a:ext uri="{FF2B5EF4-FFF2-40B4-BE49-F238E27FC236}">
                  <a16:creationId xmlns:a16="http://schemas.microsoft.com/office/drawing/2014/main" id="{DF1BB3A5-0227-1DFE-459F-CFF74A44C9FF}"/>
                </a:ext>
              </a:extLst>
            </p:cNvPr>
            <p:cNvSpPr/>
            <p:nvPr/>
          </p:nvSpPr>
          <p:spPr>
            <a:xfrm>
              <a:off x="733260" y="5574266"/>
              <a:ext cx="4433444" cy="438041"/>
            </a:xfrm>
            <a:prstGeom prst="rect">
              <a:avLst/>
            </a:prstGeom>
          </p:spPr>
          <p:txBody>
            <a:bodyPr wrap="square" lIns="134927" tIns="67463" rIns="134927" bIns="67463">
              <a:spAutoFit/>
            </a:bodyPr>
            <a:lstStyle/>
            <a:p>
              <a:pPr defTabSz="1011943">
                <a:defRPr/>
              </a:pPr>
              <a:r>
                <a:rPr lang="es-MX" sz="1400" b="1">
                  <a:solidFill>
                    <a:schemeClr val="bg1"/>
                  </a:solidFill>
                  <a:ea typeface="Open Sans" panose="020B0606030504020204" pitchFamily="34" charset="0"/>
                  <a:cs typeface="Open Sans" panose="020B0606030504020204" pitchFamily="34" charset="0"/>
                </a:rPr>
                <a:t>Fomento de la Innovación:</a:t>
              </a:r>
              <a:endParaRPr lang="es" sz="1400" b="1">
                <a:solidFill>
                  <a:schemeClr val="bg1"/>
                </a:solidFill>
                <a:ea typeface="Open Sans" panose="020B0606030504020204" pitchFamily="34" charset="0"/>
                <a:cs typeface="Open Sans" panose="020B0606030504020204" pitchFamily="34" charset="0"/>
              </a:endParaRPr>
            </a:p>
          </p:txBody>
        </p:sp>
        <p:sp>
          <p:nvSpPr>
            <p:cNvPr id="72" name="Rectangle 71">
              <a:extLst>
                <a:ext uri="{FF2B5EF4-FFF2-40B4-BE49-F238E27FC236}">
                  <a16:creationId xmlns:a16="http://schemas.microsoft.com/office/drawing/2014/main" id="{CEE274F0-884D-7377-8B85-156B2859E05C}"/>
                </a:ext>
              </a:extLst>
            </p:cNvPr>
            <p:cNvSpPr/>
            <p:nvPr/>
          </p:nvSpPr>
          <p:spPr>
            <a:xfrm>
              <a:off x="9185514" y="6371183"/>
              <a:ext cx="5020842" cy="1323830"/>
            </a:xfrm>
            <a:prstGeom prst="rect">
              <a:avLst/>
            </a:prstGeom>
          </p:spPr>
          <p:txBody>
            <a:bodyPr wrap="square" lIns="91440" tIns="45720" rIns="91440" bIns="45720" anchor="t">
              <a:spAutoFit/>
            </a:bodyPr>
            <a:lstStyle/>
            <a:p>
              <a:pPr algn="r" defTabSz="1011943">
                <a:lnSpc>
                  <a:spcPct val="106000"/>
                </a:lnSpc>
                <a:defRPr/>
              </a:pPr>
              <a:r>
                <a:rPr lang="es-MX" sz="1200" i="1">
                  <a:solidFill>
                    <a:schemeClr val="bg1"/>
                  </a:solidFill>
                  <a:ea typeface="Open Sans"/>
                  <a:cs typeface="Open Sans"/>
                </a:rPr>
                <a:t>Identificar y abordar las barreras culturales, económicas y técnicas que dificultan la adopción de nuevas tecnologías.</a:t>
              </a:r>
            </a:p>
            <a:p>
              <a:pPr algn="r" defTabSz="1011943">
                <a:lnSpc>
                  <a:spcPct val="106000"/>
                </a:lnSpc>
                <a:defRPr/>
              </a:pPr>
              <a:endParaRPr lang="es-MX" sz="1200" i="1">
                <a:solidFill>
                  <a:schemeClr val="bg1"/>
                </a:solidFill>
                <a:ea typeface="Open Sans"/>
                <a:cs typeface="Open Sans"/>
              </a:endParaRPr>
            </a:p>
            <a:p>
              <a:pPr algn="r" defTabSz="1011943">
                <a:lnSpc>
                  <a:spcPct val="106000"/>
                </a:lnSpc>
                <a:defRPr/>
              </a:pPr>
              <a:r>
                <a:rPr lang="es-MX" sz="1200" i="1">
                  <a:solidFill>
                    <a:schemeClr val="bg1"/>
                  </a:solidFill>
                  <a:ea typeface="Open Sans"/>
                  <a:cs typeface="Open Sans"/>
                </a:rPr>
                <a:t>Proporcionar soporte y recursos para ayudar a superar estas barreras.</a:t>
              </a:r>
            </a:p>
          </p:txBody>
        </p:sp>
        <p:sp>
          <p:nvSpPr>
            <p:cNvPr id="73" name="Rectangle 72">
              <a:extLst>
                <a:ext uri="{FF2B5EF4-FFF2-40B4-BE49-F238E27FC236}">
                  <a16:creationId xmlns:a16="http://schemas.microsoft.com/office/drawing/2014/main" id="{D74C9CB4-B423-2BAB-AD2B-2C3F5A7FC2A7}"/>
                </a:ext>
              </a:extLst>
            </p:cNvPr>
            <p:cNvSpPr/>
            <p:nvPr/>
          </p:nvSpPr>
          <p:spPr>
            <a:xfrm>
              <a:off x="10228495" y="5849694"/>
              <a:ext cx="3994853" cy="438041"/>
            </a:xfrm>
            <a:prstGeom prst="rect">
              <a:avLst/>
            </a:prstGeom>
          </p:spPr>
          <p:txBody>
            <a:bodyPr wrap="square" lIns="134927" tIns="67463" rIns="134927" bIns="67463" anchor="t">
              <a:spAutoFit/>
            </a:bodyPr>
            <a:lstStyle/>
            <a:p>
              <a:pPr algn="r" defTabSz="1011943">
                <a:defRPr/>
              </a:pPr>
              <a:r>
                <a:rPr lang="es-MX" sz="1400" b="1">
                  <a:solidFill>
                    <a:schemeClr val="bg1"/>
                  </a:solidFill>
                  <a:ea typeface="Open Sans"/>
                  <a:cs typeface="Open Sans"/>
                </a:rPr>
                <a:t>Superación de Barreras:</a:t>
              </a:r>
              <a:endParaRPr lang="es" sz="1400" b="1">
                <a:solidFill>
                  <a:schemeClr val="bg1"/>
                </a:solidFill>
                <a:ea typeface="Open Sans"/>
                <a:cs typeface="Open Sans"/>
              </a:endParaRPr>
            </a:p>
          </p:txBody>
        </p:sp>
      </p:grpSp>
    </p:spTree>
    <p:extLst>
      <p:ext uri="{BB962C8B-B14F-4D97-AF65-F5344CB8AC3E}">
        <p14:creationId xmlns:p14="http://schemas.microsoft.com/office/powerpoint/2010/main" val="240347005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1BFFBC9-4D3B-768D-CC00-9B5A63F5309F}"/>
              </a:ext>
            </a:extLst>
          </p:cNvPr>
          <p:cNvSpPr txBox="1">
            <a:spLocks/>
          </p:cNvSpPr>
          <p:nvPr/>
        </p:nvSpPr>
        <p:spPr>
          <a:xfrm>
            <a:off x="444390" y="772993"/>
            <a:ext cx="11188700" cy="7572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a:solidFill>
                  <a:schemeClr val="bg1"/>
                </a:solidFill>
              </a:rPr>
              <a:t>Según la “Encuesta Global de Automatización Inteligente  de Deloitte”...</a:t>
            </a:r>
            <a:endParaRPr lang="en-US" sz="2000">
              <a:solidFill>
                <a:schemeClr val="bg1"/>
              </a:solidFill>
            </a:endParaRPr>
          </a:p>
          <a:p>
            <a:endParaRPr lang="en-US" sz="2000">
              <a:solidFill>
                <a:schemeClr val="bg1"/>
              </a:solidFill>
            </a:endParaRPr>
          </a:p>
        </p:txBody>
      </p:sp>
      <p:sp>
        <p:nvSpPr>
          <p:cNvPr id="6" name="Title 2">
            <a:extLst>
              <a:ext uri="{FF2B5EF4-FFF2-40B4-BE49-F238E27FC236}">
                <a16:creationId xmlns:a16="http://schemas.microsoft.com/office/drawing/2014/main" id="{7727AC67-A079-82B0-7E31-24AD4A2AC71F}"/>
              </a:ext>
            </a:extLst>
          </p:cNvPr>
          <p:cNvSpPr txBox="1">
            <a:spLocks/>
          </p:cNvSpPr>
          <p:nvPr/>
        </p:nvSpPr>
        <p:spPr bwMode="gray">
          <a:xfrm>
            <a:off x="477773" y="233469"/>
            <a:ext cx="11188700" cy="3340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MX" sz="2800">
                <a:solidFill>
                  <a:schemeClr val="bg1"/>
                </a:solidFill>
                <a:latin typeface="Calibri"/>
                <a:ea typeface="+mn-ea"/>
                <a:cs typeface="Calibri"/>
              </a:rPr>
              <a:t>De automatización a aumentar</a:t>
            </a:r>
            <a:endParaRPr lang="en-US" sz="2800">
              <a:solidFill>
                <a:schemeClr val="bg1"/>
              </a:solidFill>
              <a:latin typeface="Calibri"/>
              <a:ea typeface="+mn-ea"/>
              <a:cs typeface="Calibri"/>
            </a:endParaRPr>
          </a:p>
        </p:txBody>
      </p:sp>
      <p:sp>
        <p:nvSpPr>
          <p:cNvPr id="7" name="TextBox 6">
            <a:extLst>
              <a:ext uri="{FF2B5EF4-FFF2-40B4-BE49-F238E27FC236}">
                <a16:creationId xmlns:a16="http://schemas.microsoft.com/office/drawing/2014/main" id="{F22573C9-5D6B-9976-E018-6BC73E20747F}"/>
              </a:ext>
            </a:extLst>
          </p:cNvPr>
          <p:cNvSpPr txBox="1"/>
          <p:nvPr/>
        </p:nvSpPr>
        <p:spPr>
          <a:xfrm>
            <a:off x="4253529" y="1254943"/>
            <a:ext cx="3637188" cy="1406539"/>
          </a:xfrm>
          <a:prstGeom prst="rect">
            <a:avLst/>
          </a:prstGeom>
          <a:noFill/>
        </p:spPr>
        <p:txBody>
          <a:bodyPr wrap="square" lIns="0">
            <a:spAutoFit/>
          </a:bodyPr>
          <a:lstStyle/>
          <a:p>
            <a:pPr marR="0" lvl="0" indent="0" algn="ctr" fontAlgn="base">
              <a:lnSpc>
                <a:spcPct val="90000"/>
              </a:lnSpc>
              <a:spcBef>
                <a:spcPts val="0"/>
              </a:spcBef>
              <a:spcAft>
                <a:spcPts val="600"/>
              </a:spcAft>
              <a:buClrTx/>
              <a:buSzTx/>
              <a:buFontTx/>
              <a:buNone/>
              <a:tabLst/>
              <a:defRPr/>
            </a:pPr>
            <a:r>
              <a:rPr lang="es-MX" sz="3600" b="1" kern="0">
                <a:solidFill>
                  <a:schemeClr val="bg1"/>
                </a:solidFill>
                <a:latin typeface="Calibri" panose="020F0502020204030204" pitchFamily="34" charset="0"/>
                <a:ea typeface="Open Sans" panose="020B0606030504020204" pitchFamily="34" charset="0"/>
                <a:cs typeface="Calibri" panose="020F0502020204030204" pitchFamily="34" charset="0"/>
              </a:rPr>
              <a:t>41% </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organizaciones no tiene</a:t>
            </a:r>
            <a:b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br>
            <a: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una estrategia de innovación tecnológica través de la organización</a:t>
            </a:r>
            <a:r>
              <a:rPr kumimoji="0" lang="es-MX" sz="1600" b="0" i="0" u="none" strike="noStrike" kern="1200" cap="none" spc="0" normalizeH="0" baseline="30000" noProof="0">
                <a:ln>
                  <a:noFill/>
                </a:ln>
                <a:solidFill>
                  <a:schemeClr val="bg1"/>
                </a:solidFill>
                <a:effectLst/>
                <a:uLnTx/>
                <a:uFillTx/>
                <a:latin typeface="Calibri" panose="020F0502020204030204" pitchFamily="34" charset="0"/>
                <a:cs typeface="Calibri" panose="020F0502020204030204" pitchFamily="34" charset="0"/>
              </a:rPr>
              <a:t>1</a:t>
            </a:r>
            <a: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a:t>
            </a:r>
            <a:endParaRPr kumimoji="0" lang="es-MX" sz="1800" b="0" i="0" u="none" strike="noStrike" kern="1200" cap="none" spc="0" normalizeH="0" baseline="30000" noProof="0">
              <a:ln>
                <a:noFill/>
              </a:ln>
              <a:solidFill>
                <a:schemeClr val="bg1"/>
              </a:solidFill>
              <a:effectLst/>
              <a:uLnTx/>
              <a:uFillTx/>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C6028AD-57D7-D8F2-AEF5-4CDF2D589970}"/>
              </a:ext>
            </a:extLst>
          </p:cNvPr>
          <p:cNvSpPr txBox="1"/>
          <p:nvPr/>
        </p:nvSpPr>
        <p:spPr>
          <a:xfrm>
            <a:off x="463295" y="1254943"/>
            <a:ext cx="3637187" cy="1406539"/>
          </a:xfrm>
          <a:prstGeom prst="rect">
            <a:avLst/>
          </a:prstGeom>
          <a:noFill/>
        </p:spPr>
        <p:txBody>
          <a:bodyPr wrap="square" lIns="0">
            <a:spAutoFit/>
          </a:bodyPr>
          <a:lstStyle/>
          <a:p>
            <a:pPr algn="ctr">
              <a:lnSpc>
                <a:spcPct val="90000"/>
              </a:lnSpc>
              <a:spcAft>
                <a:spcPts val="600"/>
              </a:spcAft>
              <a:defRPr/>
            </a:pPr>
            <a:r>
              <a:rPr lang="en-US" sz="3600" b="1" kern="0">
                <a:solidFill>
                  <a:schemeClr val="bg1"/>
                </a:solidFill>
                <a:latin typeface="Calibri" panose="020F0502020204030204" pitchFamily="34" charset="0"/>
                <a:ea typeface="Open Sans" panose="020B0606030504020204" pitchFamily="34" charset="0"/>
                <a:cs typeface="Calibri" panose="020F0502020204030204" pitchFamily="34" charset="0"/>
              </a:rPr>
              <a:t>1 de 5 </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organizaciones no</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tiene una visión clara y acordada</a:t>
            </a:r>
            <a:b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br>
            <a: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respecto a la innovación tecnológica</a:t>
            </a:r>
            <a:r>
              <a:rPr kumimoji="0" lang="en-US" sz="1600" b="0" i="0" u="none" strike="noStrike" kern="1200" cap="none" spc="0" normalizeH="0" baseline="30000" noProof="0">
                <a:ln>
                  <a:noFill/>
                </a:ln>
                <a:solidFill>
                  <a:schemeClr val="bg1"/>
                </a:solidFill>
                <a:effectLst/>
                <a:uLnTx/>
                <a:uFillTx/>
                <a:latin typeface="Calibri" panose="020F0502020204030204" pitchFamily="34" charset="0"/>
                <a:cs typeface="Calibri" panose="020F0502020204030204" pitchFamily="34" charset="0"/>
              </a:rPr>
              <a:t>1</a:t>
            </a:r>
            <a: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a:t>
            </a:r>
            <a:endParaRPr kumimoji="0" lang="en-US" sz="1600" b="0" i="0" u="none" strike="noStrike" kern="1200" cap="none" spc="0" normalizeH="0" baseline="30000" noProof="0">
              <a:ln>
                <a:noFill/>
              </a:ln>
              <a:solidFill>
                <a:schemeClr val="bg1"/>
              </a:solidFill>
              <a:effectLst/>
              <a:uLnTx/>
              <a:uFillTx/>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C278942-841C-D113-E626-6679FBDC0566}"/>
              </a:ext>
            </a:extLst>
          </p:cNvPr>
          <p:cNvSpPr txBox="1"/>
          <p:nvPr/>
        </p:nvSpPr>
        <p:spPr>
          <a:xfrm>
            <a:off x="8043765" y="1254943"/>
            <a:ext cx="3637189" cy="1406539"/>
          </a:xfrm>
          <a:prstGeom prst="rect">
            <a:avLst/>
          </a:prstGeom>
          <a:noFill/>
        </p:spPr>
        <p:txBody>
          <a:bodyPr wrap="square" lIns="0">
            <a:spAutoFit/>
          </a:bodyPr>
          <a:lstStyle/>
          <a:p>
            <a:pPr algn="ctr" fontAlgn="base">
              <a:lnSpc>
                <a:spcPct val="90000"/>
              </a:lnSpc>
              <a:spcAft>
                <a:spcPts val="600"/>
              </a:spcAft>
              <a:defRPr/>
            </a:pPr>
            <a:r>
              <a:rPr lang="en-US" sz="3600" b="1" kern="0">
                <a:solidFill>
                  <a:schemeClr val="bg1"/>
                </a:solidFill>
                <a:latin typeface="Calibri" panose="020F0502020204030204" pitchFamily="34" charset="0"/>
                <a:ea typeface="Open Sans" panose="020B0606030504020204" pitchFamily="34" charset="0"/>
                <a:cs typeface="Calibri" panose="020F0502020204030204" pitchFamily="34" charset="0"/>
              </a:rPr>
              <a:t>60%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de las organizaciones utiliza la innovación para asistir trabajadores </a:t>
            </a:r>
            <a:r>
              <a:rPr kumimoji="0" lang="es-MX" sz="1600" b="0" i="1"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vs.</a:t>
            </a:r>
            <a: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 </a:t>
            </a:r>
            <a:r>
              <a:rPr kumimoji="0" lang="es-MX" sz="16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12% </a:t>
            </a:r>
            <a: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que lo hace con el objetivo de reemplazarlos</a:t>
            </a:r>
            <a:r>
              <a:rPr kumimoji="0" lang="es-MX" sz="1600" b="0" i="0" u="none" strike="noStrike" kern="1200" cap="none" spc="0" normalizeH="0" baseline="30000" noProof="0">
                <a:ln>
                  <a:noFill/>
                </a:ln>
                <a:solidFill>
                  <a:schemeClr val="bg1"/>
                </a:solidFill>
                <a:effectLst/>
                <a:uLnTx/>
                <a:uFillTx/>
                <a:latin typeface="Calibri" panose="020F0502020204030204" pitchFamily="34" charset="0"/>
                <a:cs typeface="Calibri" panose="020F0502020204030204" pitchFamily="34" charset="0"/>
              </a:rPr>
              <a:t>2</a:t>
            </a:r>
            <a:r>
              <a:rPr kumimoji="0" lang="es-MX" sz="16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a:t>
            </a:r>
          </a:p>
        </p:txBody>
      </p:sp>
      <p:grpSp>
        <p:nvGrpSpPr>
          <p:cNvPr id="10" name="Group 9">
            <a:extLst>
              <a:ext uri="{FF2B5EF4-FFF2-40B4-BE49-F238E27FC236}">
                <a16:creationId xmlns:a16="http://schemas.microsoft.com/office/drawing/2014/main" id="{4CB6C78A-D289-56D2-AF60-EA387821E977}"/>
              </a:ext>
            </a:extLst>
          </p:cNvPr>
          <p:cNvGrpSpPr/>
          <p:nvPr/>
        </p:nvGrpSpPr>
        <p:grpSpPr>
          <a:xfrm>
            <a:off x="366668" y="3250184"/>
            <a:ext cx="11536407" cy="3164073"/>
            <a:chOff x="366668" y="3695700"/>
            <a:chExt cx="11536407" cy="3164073"/>
          </a:xfrm>
        </p:grpSpPr>
        <p:cxnSp>
          <p:nvCxnSpPr>
            <p:cNvPr id="11" name="Straight Connector 10">
              <a:extLst>
                <a:ext uri="{FF2B5EF4-FFF2-40B4-BE49-F238E27FC236}">
                  <a16:creationId xmlns:a16="http://schemas.microsoft.com/office/drawing/2014/main" id="{640CA9FF-1918-2824-2C25-5292C5D75E58}"/>
                </a:ext>
              </a:extLst>
            </p:cNvPr>
            <p:cNvCxnSpPr>
              <a:cxnSpLocks/>
            </p:cNvCxnSpPr>
            <p:nvPr/>
          </p:nvCxnSpPr>
          <p:spPr>
            <a:xfrm flipH="1">
              <a:off x="463295" y="3705029"/>
              <a:ext cx="11274552" cy="0"/>
            </a:xfrm>
            <a:prstGeom prst="line">
              <a:avLst/>
            </a:prstGeom>
            <a:ln w="19050">
              <a:solidFill>
                <a:srgbClr val="A6A6A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8E3E6-261E-629E-88EB-377ADD9F99A7}"/>
                </a:ext>
              </a:extLst>
            </p:cNvPr>
            <p:cNvSpPr txBox="1"/>
            <p:nvPr/>
          </p:nvSpPr>
          <p:spPr>
            <a:xfrm>
              <a:off x="366668" y="6598163"/>
              <a:ext cx="8555064" cy="261610"/>
            </a:xfrm>
            <a:prstGeom prst="rect">
              <a:avLst/>
            </a:prstGeom>
            <a:noFill/>
          </p:spPr>
          <p:txBody>
            <a:bodyPr wrap="square">
              <a:spAutoFit/>
            </a:bodyPr>
            <a:lstStyle>
              <a:defPPr>
                <a:defRPr lang="en-US"/>
              </a:defPPr>
              <a:lvl1pPr marL="165100" indent="-165100">
                <a:buFont typeface="+mj-lt"/>
                <a:buAutoNum type="arabicPeriod"/>
                <a:defRPr sz="1000" b="0" u="none">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100" b="0" i="0" u="none" strike="noStrike" kern="1200" cap="none" spc="0" normalizeH="0" baseline="0" noProof="0">
                  <a:ln>
                    <a:noFill/>
                  </a:ln>
                  <a:effectLst/>
                  <a:uLnTx/>
                  <a:uFillTx/>
                  <a:latin typeface="Calibri" panose="020F0502020204030204" pitchFamily="34" charset="0"/>
                  <a:cs typeface="Calibri" panose="020F0502020204030204" pitchFamily="34" charset="0"/>
                </a:rPr>
                <a:t>1. “Deloitte Global Intelligent Automation Survey”, 2022. | 2. Deloitte 2020 HC Trends.</a:t>
              </a:r>
            </a:p>
          </p:txBody>
        </p:sp>
        <p:pic>
          <p:nvPicPr>
            <p:cNvPr id="13" name="Picture 12" descr="A person using a computer&#10;&#10;Description automatically generated with low confidence">
              <a:extLst>
                <a:ext uri="{FF2B5EF4-FFF2-40B4-BE49-F238E27FC236}">
                  <a16:creationId xmlns:a16="http://schemas.microsoft.com/office/drawing/2014/main" id="{C15C28FF-749C-271D-0BC2-8CBD96906D5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
                      </a14:imgEffect>
                    </a14:imgLayer>
                  </a14:imgProps>
                </a:ext>
              </a:extLst>
            </a:blip>
            <a:srcRect l="6067" t="6109" r="4783" b="3528"/>
            <a:stretch/>
          </p:blipFill>
          <p:spPr>
            <a:xfrm>
              <a:off x="457200" y="3695701"/>
              <a:ext cx="6351524" cy="2400300"/>
            </a:xfrm>
            <a:prstGeom prst="rect">
              <a:avLst/>
            </a:prstGeom>
          </p:spPr>
        </p:pic>
        <p:pic>
          <p:nvPicPr>
            <p:cNvPr id="14" name="Picture 13" descr="A person using a computer&#10;&#10;Description automatically generated with low confidence">
              <a:extLst>
                <a:ext uri="{FF2B5EF4-FFF2-40B4-BE49-F238E27FC236}">
                  <a16:creationId xmlns:a16="http://schemas.microsoft.com/office/drawing/2014/main" id="{4448CBF9-F025-BF99-F5BE-CB07764AD5A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
                      </a14:imgEffect>
                    </a14:imgLayer>
                  </a14:imgProps>
                </a:ext>
              </a:extLst>
            </a:blip>
            <a:srcRect l="58574" t="6109" r="4783" b="3528"/>
            <a:stretch/>
          </p:blipFill>
          <p:spPr>
            <a:xfrm flipH="1">
              <a:off x="6729032" y="3695700"/>
              <a:ext cx="4993068" cy="2400300"/>
            </a:xfrm>
            <a:prstGeom prst="rect">
              <a:avLst/>
            </a:prstGeom>
          </p:spPr>
        </p:pic>
        <p:sp>
          <p:nvSpPr>
            <p:cNvPr id="15" name="Rectangle 14">
              <a:extLst>
                <a:ext uri="{FF2B5EF4-FFF2-40B4-BE49-F238E27FC236}">
                  <a16:creationId xmlns:a16="http://schemas.microsoft.com/office/drawing/2014/main" id="{525F3FE9-997A-B781-2AD0-13ACED1137CB}"/>
                </a:ext>
              </a:extLst>
            </p:cNvPr>
            <p:cNvSpPr/>
            <p:nvPr/>
          </p:nvSpPr>
          <p:spPr>
            <a:xfrm flipH="1">
              <a:off x="457200" y="3695700"/>
              <a:ext cx="11264900" cy="2400300"/>
            </a:xfrm>
            <a:prstGeom prst="rect">
              <a:avLst/>
            </a:prstGeom>
            <a:gradFill flip="none" rotWithShape="1">
              <a:gsLst>
                <a:gs pos="39000">
                  <a:schemeClr val="bg1">
                    <a:alpha val="0"/>
                  </a:schemeClr>
                </a:gs>
                <a:gs pos="60000">
                  <a:schemeClr val="bg1">
                    <a:lumMod val="95000"/>
                    <a:alpha val="80000"/>
                  </a:schemeClr>
                </a:gs>
                <a:gs pos="80000">
                  <a:schemeClr val="bg1">
                    <a:lumMod val="95000"/>
                    <a:alpha val="80000"/>
                  </a:schemeClr>
                </a:gs>
                <a:gs pos="94000">
                  <a:schemeClr val="bg1">
                    <a:lumMod val="95000"/>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B5847E2-C73F-6593-FAF7-8D4CD96F55AB}"/>
                </a:ext>
              </a:extLst>
            </p:cNvPr>
            <p:cNvSpPr txBox="1"/>
            <p:nvPr/>
          </p:nvSpPr>
          <p:spPr>
            <a:xfrm>
              <a:off x="4662488" y="4840281"/>
              <a:ext cx="714706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MX" sz="1600" b="0" i="0" u="none" strike="noStrike" kern="1200" cap="none" spc="0" normalizeH="0" baseline="0" noProof="0">
                  <a:ln>
                    <a:noFill/>
                  </a:ln>
                  <a:effectLst/>
                  <a:uLnTx/>
                  <a:uFillTx/>
                  <a:latin typeface="Calibri" panose="020F0502020204030204" pitchFamily="34" charset="0"/>
                  <a:cs typeface="Calibri" panose="020F0502020204030204" pitchFamily="34" charset="0"/>
                </a:rPr>
                <a:t>Proporcionar herramientas accesibles que brinden la mejor experiencia al</a:t>
              </a:r>
              <a:br>
                <a:rPr kumimoji="0" lang="es-MX" sz="1600" b="0" i="0" u="none" strike="noStrike" kern="1200" cap="none" spc="0" normalizeH="0" baseline="0" noProof="0">
                  <a:ln>
                    <a:noFill/>
                  </a:ln>
                  <a:effectLst/>
                  <a:uLnTx/>
                  <a:uFillTx/>
                  <a:latin typeface="Calibri" panose="020F0502020204030204" pitchFamily="34" charset="0"/>
                  <a:cs typeface="Calibri" panose="020F0502020204030204" pitchFamily="34" charset="0"/>
                </a:rPr>
              </a:br>
              <a:r>
                <a:rPr kumimoji="0" lang="es-MX" sz="1600" b="0" i="0" u="none" strike="noStrike" kern="1200" cap="none" spc="0" normalizeH="0" baseline="0" noProof="0">
                  <a:ln>
                    <a:noFill/>
                  </a:ln>
                  <a:effectLst/>
                  <a:uLnTx/>
                  <a:uFillTx/>
                  <a:latin typeface="Calibri" panose="020F0502020204030204" pitchFamily="34" charset="0"/>
                  <a:cs typeface="Calibri" panose="020F0502020204030204" pitchFamily="34" charset="0"/>
                </a:rPr>
                <a:t>trabajador o trabajadora.</a:t>
              </a:r>
              <a:endParaRPr kumimoji="0" lang="en-US" sz="1600" b="0" i="0" u="none" strike="noStrike" kern="120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2C7AE470-3430-3CC6-2FC6-F95136103A79}"/>
                </a:ext>
              </a:extLst>
            </p:cNvPr>
            <p:cNvSpPr txBox="1"/>
            <p:nvPr/>
          </p:nvSpPr>
          <p:spPr>
            <a:xfrm>
              <a:off x="4662488" y="5482283"/>
              <a:ext cx="724058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MX" sz="1600" b="0" i="0" u="none" strike="noStrike" kern="1200" cap="none" spc="0" normalizeH="0" baseline="0" noProof="0">
                  <a:ln>
                    <a:noFill/>
                  </a:ln>
                  <a:effectLst/>
                  <a:uLnTx/>
                  <a:uFillTx/>
                  <a:latin typeface="Calibri" panose="020F0502020204030204" pitchFamily="34" charset="0"/>
                  <a:cs typeface="Calibri" panose="020F0502020204030204" pitchFamily="34" charset="0"/>
                </a:rPr>
                <a:t>Llevar a cabo una auditoría interna de las tareas exclusivamente humanas en </a:t>
              </a:r>
              <a:br>
                <a:rPr kumimoji="0" lang="es-MX" sz="1600" b="0" i="0" u="none" strike="noStrike" kern="1200" cap="none" spc="0" normalizeH="0" baseline="0" noProof="0">
                  <a:ln>
                    <a:noFill/>
                  </a:ln>
                  <a:effectLst/>
                  <a:uLnTx/>
                  <a:uFillTx/>
                  <a:latin typeface="Calibri" panose="020F0502020204030204" pitchFamily="34" charset="0"/>
                  <a:cs typeface="Calibri" panose="020F0502020204030204" pitchFamily="34" charset="0"/>
                </a:rPr>
              </a:br>
              <a:r>
                <a:rPr kumimoji="0" lang="es-MX" sz="1600" b="0" i="0" u="none" strike="noStrike" kern="1200" cap="none" spc="0" normalizeH="0" baseline="0" noProof="0">
                  <a:ln>
                    <a:noFill/>
                  </a:ln>
                  <a:effectLst/>
                  <a:uLnTx/>
                  <a:uFillTx/>
                  <a:latin typeface="Calibri" panose="020F0502020204030204" pitchFamily="34" charset="0"/>
                  <a:cs typeface="Calibri" panose="020F0502020204030204" pitchFamily="34" charset="0"/>
                </a:rPr>
                <a:t>las que los(as) trabajadores(as) deben centrar su tiempo.</a:t>
              </a:r>
            </a:p>
          </p:txBody>
        </p:sp>
        <p:sp>
          <p:nvSpPr>
            <p:cNvPr id="18" name="object 28">
              <a:extLst>
                <a:ext uri="{FF2B5EF4-FFF2-40B4-BE49-F238E27FC236}">
                  <a16:creationId xmlns:a16="http://schemas.microsoft.com/office/drawing/2014/main" id="{B8D8C38A-6E38-C9D7-4670-563DE8A15D5B}"/>
                </a:ext>
              </a:extLst>
            </p:cNvPr>
            <p:cNvSpPr txBox="1"/>
            <p:nvPr/>
          </p:nvSpPr>
          <p:spPr>
            <a:xfrm>
              <a:off x="4278313" y="3814126"/>
              <a:ext cx="4738250" cy="294311"/>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lang="es-MX" sz="1800" b="1" i="0" u="none" strike="noStrike" kern="1200" cap="none" spc="0" normalizeH="0" baseline="0" noProof="0">
                  <a:ln>
                    <a:noFill/>
                  </a:ln>
                  <a:effectLst/>
                  <a:uLnTx/>
                  <a:uFillTx/>
                  <a:latin typeface="Calibri" panose="020F0502020204030204" pitchFamily="34" charset="0"/>
                  <a:cs typeface="Calibri" panose="020F0502020204030204" pitchFamily="34" charset="0"/>
                </a:rPr>
                <a:t>Acciones a implementar</a:t>
              </a:r>
            </a:p>
          </p:txBody>
        </p:sp>
        <p:sp>
          <p:nvSpPr>
            <p:cNvPr id="19" name="Oval 18">
              <a:extLst>
                <a:ext uri="{FF2B5EF4-FFF2-40B4-BE49-F238E27FC236}">
                  <a16:creationId xmlns:a16="http://schemas.microsoft.com/office/drawing/2014/main" id="{EB9CE75D-5F1F-AE5E-A511-212D1C70954F}"/>
                </a:ext>
              </a:extLst>
            </p:cNvPr>
            <p:cNvSpPr/>
            <p:nvPr/>
          </p:nvSpPr>
          <p:spPr bwMode="gray">
            <a:xfrm>
              <a:off x="4283634" y="4412927"/>
              <a:ext cx="284614" cy="284614"/>
            </a:xfrm>
            <a:prstGeom prst="ellipse">
              <a:avLst/>
            </a:prstGeom>
            <a:solidFill>
              <a:srgbClr val="92D050"/>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MX" sz="14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1</a:t>
              </a:r>
            </a:p>
          </p:txBody>
        </p:sp>
        <p:sp>
          <p:nvSpPr>
            <p:cNvPr id="20" name="Oval 19">
              <a:extLst>
                <a:ext uri="{FF2B5EF4-FFF2-40B4-BE49-F238E27FC236}">
                  <a16:creationId xmlns:a16="http://schemas.microsoft.com/office/drawing/2014/main" id="{E949727E-15A8-0405-38CB-BA1014F0DF79}"/>
                </a:ext>
              </a:extLst>
            </p:cNvPr>
            <p:cNvSpPr/>
            <p:nvPr/>
          </p:nvSpPr>
          <p:spPr bwMode="gray">
            <a:xfrm>
              <a:off x="4283634" y="4933301"/>
              <a:ext cx="284614" cy="284614"/>
            </a:xfrm>
            <a:prstGeom prst="ellipse">
              <a:avLst/>
            </a:prstGeom>
            <a:solidFill>
              <a:srgbClr val="92D050"/>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MX" sz="14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2</a:t>
              </a:r>
            </a:p>
          </p:txBody>
        </p:sp>
        <p:sp>
          <p:nvSpPr>
            <p:cNvPr id="21" name="Oval 20">
              <a:extLst>
                <a:ext uri="{FF2B5EF4-FFF2-40B4-BE49-F238E27FC236}">
                  <a16:creationId xmlns:a16="http://schemas.microsoft.com/office/drawing/2014/main" id="{DFE7320A-5403-7887-EECB-63A0D80AD31E}"/>
                </a:ext>
              </a:extLst>
            </p:cNvPr>
            <p:cNvSpPr/>
            <p:nvPr/>
          </p:nvSpPr>
          <p:spPr bwMode="gray">
            <a:xfrm>
              <a:off x="4283634" y="5504182"/>
              <a:ext cx="284614" cy="284614"/>
            </a:xfrm>
            <a:prstGeom prst="ellipse">
              <a:avLst/>
            </a:prstGeom>
            <a:solidFill>
              <a:srgbClr val="92D050"/>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MX" sz="1400" b="1"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3</a:t>
              </a:r>
            </a:p>
          </p:txBody>
        </p:sp>
        <p:sp>
          <p:nvSpPr>
            <p:cNvPr id="22" name="TextBox 21">
              <a:extLst>
                <a:ext uri="{FF2B5EF4-FFF2-40B4-BE49-F238E27FC236}">
                  <a16:creationId xmlns:a16="http://schemas.microsoft.com/office/drawing/2014/main" id="{0FA2D1CC-31C9-E3B9-CA42-A56BBD1C0C31}"/>
                </a:ext>
              </a:extLst>
            </p:cNvPr>
            <p:cNvSpPr txBox="1"/>
            <p:nvPr/>
          </p:nvSpPr>
          <p:spPr>
            <a:xfrm>
              <a:off x="4662488" y="4403406"/>
              <a:ext cx="7240587" cy="246221"/>
            </a:xfrm>
            <a:prstGeom prst="rect">
              <a:avLst/>
            </a:prstGeom>
            <a:noFill/>
          </p:spPr>
          <p:txBody>
            <a:bodyPr wrap="square" lIns="0" tIns="0" rIns="0" bIns="0" rtlCol="0">
              <a:spAutoFit/>
            </a:bodyPr>
            <a:lstStyle/>
            <a:p>
              <a:pPr marL="12700" marR="5080" lvl="0" indent="0" algn="l" defTabSz="914400" rtl="0" eaLnBrk="1" fontAlgn="auto" latinLnBrk="0" hangingPunct="1">
                <a:lnSpc>
                  <a:spcPct val="100000"/>
                </a:lnSpc>
                <a:spcBef>
                  <a:spcPts val="495"/>
                </a:spcBef>
                <a:spcAft>
                  <a:spcPts val="0"/>
                </a:spcAft>
                <a:buClrTx/>
                <a:buSzTx/>
                <a:buFontTx/>
                <a:buNone/>
                <a:tabLst/>
                <a:defRPr/>
              </a:pPr>
              <a:r>
                <a:rPr kumimoji="0" lang="es-MX" sz="1600" b="0" i="0" u="none" strike="noStrike" kern="1200" cap="none" spc="0" normalizeH="0" baseline="0" noProof="0">
                  <a:ln>
                    <a:noFill/>
                  </a:ln>
                  <a:effectLst/>
                  <a:uLnTx/>
                  <a:uFillTx/>
                  <a:latin typeface="Calibri" panose="020F0502020204030204" pitchFamily="34" charset="0"/>
                  <a:cs typeface="Calibri" panose="020F0502020204030204" pitchFamily="34" charset="0"/>
                </a:rPr>
                <a:t>Aprovechar la tecnología para mejorar la productividad e impulsar la comunidad.</a:t>
              </a:r>
              <a:endParaRPr kumimoji="0" lang="en-US" sz="1600" b="0" i="0" u="none" strike="noStrike" kern="1200" cap="none" spc="0" normalizeH="0" baseline="0" noProof="0">
                <a:ln>
                  <a:noFill/>
                </a:ln>
                <a:effectLst/>
                <a:uLnTx/>
                <a:uFillTx/>
                <a:latin typeface="Calibri" panose="020F0502020204030204" pitchFamily="34" charset="0"/>
                <a:cs typeface="Calibri" panose="020F0502020204030204" pitchFamily="34" charset="0"/>
              </a:endParaRPr>
            </a:p>
          </p:txBody>
        </p:sp>
      </p:grpSp>
      <p:sp>
        <p:nvSpPr>
          <p:cNvPr id="23" name="Slide Number Placeholder 1">
            <a:extLst>
              <a:ext uri="{FF2B5EF4-FFF2-40B4-BE49-F238E27FC236}">
                <a16:creationId xmlns:a16="http://schemas.microsoft.com/office/drawing/2014/main" id="{7B032865-D8FD-5CB5-1741-A7CC407FC5DB}"/>
              </a:ext>
            </a:extLst>
          </p:cNvPr>
          <p:cNvSpPr txBox="1">
            <a:spLocks/>
          </p:cNvSpPr>
          <p:nvPr/>
        </p:nvSpPr>
        <p:spPr>
          <a:xfrm>
            <a:off x="11387052" y="6472726"/>
            <a:ext cx="252000" cy="144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B94E57-4D7A-425A-87EF-3F30C3769FAA}" type="slidenum">
              <a:rPr lang="nl-NL" smtClean="0">
                <a:solidFill>
                  <a:schemeClr val="bg1"/>
                </a:solidFill>
              </a:rPr>
              <a:pPr/>
              <a:t>63</a:t>
            </a:fld>
            <a:endParaRPr lang="nl-NL">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035329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8" name="Straight Connector 347"/>
          <p:cNvCxnSpPr/>
          <p:nvPr/>
        </p:nvCxnSpPr>
        <p:spPr>
          <a:xfrm>
            <a:off x="157944" y="533363"/>
            <a:ext cx="320456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9" name="Text Placeholder 1"/>
          <p:cNvSpPr txBox="1">
            <a:spLocks/>
          </p:cNvSpPr>
          <p:nvPr/>
        </p:nvSpPr>
        <p:spPr>
          <a:xfrm>
            <a:off x="167656" y="614456"/>
            <a:ext cx="11551019" cy="1094238"/>
          </a:xfrm>
          <a:prstGeom prst="rect">
            <a:avLst/>
          </a:prstGeom>
        </p:spPr>
        <p:txBody>
          <a:bodyPr>
            <a:noAutofit/>
          </a:bodyPr>
          <a:lstStyle>
            <a:lvl1pPr marL="0" indent="0" algn="l" defTabSz="121911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1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83" indent="-235183" algn="l" defTabSz="121911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64" indent="-235183" algn="l" defTabSz="121911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48" indent="-235183" algn="l" defTabSz="1064604"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48" indent="-235183" algn="l" defTabSz="121911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48" indent="-235183" algn="l" defTabSz="121911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lnSpc>
                <a:spcPct val="120000"/>
              </a:lnSpc>
              <a:spcAft>
                <a:spcPts val="0"/>
              </a:spcAft>
            </a:pPr>
            <a:r>
              <a:rPr lang="es-AR" sz="1400">
                <a:solidFill>
                  <a:schemeClr val="bg1"/>
                </a:solidFill>
                <a:latin typeface="Calibri" panose="020F0502020204030204" pitchFamily="34" charset="0"/>
                <a:cs typeface="Calibri" panose="020F0502020204030204" pitchFamily="34" charset="0"/>
              </a:rPr>
              <a:t>Cuando el futuro es desconocido, liderarán el contexto aquellas organizaciones que potencien su adaptabilidad y generación de valor en contextos cambiantes. </a:t>
            </a:r>
            <a:r>
              <a:rPr kumimoji="0" lang="es-AR" sz="1400" b="0" i="0" u="none" strike="noStrike" kern="120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rPr>
              <a:t>El enfoque de Organización Adaptable permitirá adaptarse a los nuevos contextos y liderar el futuro a la luz de nuevos modelos de negocio.</a:t>
            </a:r>
            <a:endParaRPr kumimoji="0" lang="en-US" sz="1400" b="0" i="0" u="none" strike="noStrike" kern="120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endParaRPr>
          </a:p>
        </p:txBody>
      </p:sp>
      <p:sp>
        <p:nvSpPr>
          <p:cNvPr id="91" name="Title 2"/>
          <p:cNvSpPr>
            <a:spLocks noGrp="1"/>
          </p:cNvSpPr>
          <p:nvPr>
            <p:ph type="title"/>
          </p:nvPr>
        </p:nvSpPr>
        <p:spPr>
          <a:xfrm>
            <a:off x="173441" y="78915"/>
            <a:ext cx="11252200" cy="334102"/>
          </a:xfrm>
        </p:spPr>
        <p:txBody>
          <a:bodyPr/>
          <a:lstStyle/>
          <a:p>
            <a:r>
              <a:rPr lang="es-AR">
                <a:latin typeface="Bahnschrift SemiBold" panose="020B0502040204020203" pitchFamily="34" charset="0"/>
              </a:rPr>
              <a:t>La adaptabilidad a nuevos contextos se vuelve imprescindible</a:t>
            </a:r>
          </a:p>
        </p:txBody>
      </p:sp>
      <p:sp>
        <p:nvSpPr>
          <p:cNvPr id="24" name="Rectangle 23"/>
          <p:cNvSpPr/>
          <p:nvPr/>
        </p:nvSpPr>
        <p:spPr bwMode="gray">
          <a:xfrm>
            <a:off x="0" y="5806901"/>
            <a:ext cx="12192000" cy="627587"/>
          </a:xfrm>
          <a:prstGeom prst="rect">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600" b="1" i="0" u="none" strike="noStrike" kern="1200" cap="none" spc="0" normalizeH="0" baseline="0" noProof="0">
              <a:ln>
                <a:noFill/>
              </a:ln>
              <a:solidFill>
                <a:prstClr val="white"/>
              </a:solidFill>
              <a:effectLst/>
              <a:uLnTx/>
              <a:uFillTx/>
              <a:latin typeface="Verdana"/>
              <a:ea typeface="+mn-ea"/>
              <a:cs typeface="+mn-cs"/>
            </a:endParaRPr>
          </a:p>
        </p:txBody>
      </p:sp>
      <p:grpSp>
        <p:nvGrpSpPr>
          <p:cNvPr id="25" name="Group 24"/>
          <p:cNvGrpSpPr/>
          <p:nvPr/>
        </p:nvGrpSpPr>
        <p:grpSpPr>
          <a:xfrm>
            <a:off x="124760" y="1401300"/>
            <a:ext cx="11825990" cy="4730669"/>
            <a:chOff x="124760" y="1667496"/>
            <a:chExt cx="11825990" cy="4730669"/>
          </a:xfrm>
        </p:grpSpPr>
        <p:sp>
          <p:nvSpPr>
            <p:cNvPr id="26" name="Rectangle 13"/>
            <p:cNvSpPr/>
            <p:nvPr/>
          </p:nvSpPr>
          <p:spPr>
            <a:xfrm>
              <a:off x="4292274" y="2447205"/>
              <a:ext cx="1118676" cy="718320"/>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gradFill flip="none" rotWithShape="1">
              <a:gsLst>
                <a:gs pos="0">
                  <a:schemeClr val="bg2">
                    <a:lumMod val="50000"/>
                  </a:schemeClr>
                </a:gs>
                <a:gs pos="99000">
                  <a:schemeClr val="bg2">
                    <a:lumMod val="50000"/>
                  </a:schemeClr>
                </a:gs>
                <a:gs pos="58000">
                  <a:srgbClr val="CECECE">
                    <a:alpha val="46000"/>
                  </a:srgbClr>
                </a:gs>
                <a:gs pos="31000">
                  <a:schemeClr val="bg1">
                    <a:lumMod val="85000"/>
                    <a:alpha val="36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13"/>
            <p:cNvSpPr/>
            <p:nvPr/>
          </p:nvSpPr>
          <p:spPr>
            <a:xfrm>
              <a:off x="6706914" y="2436625"/>
              <a:ext cx="1230544" cy="718320"/>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gradFill flip="none" rotWithShape="1">
              <a:gsLst>
                <a:gs pos="0">
                  <a:schemeClr val="bg2">
                    <a:lumMod val="50000"/>
                  </a:schemeClr>
                </a:gs>
                <a:gs pos="99000">
                  <a:schemeClr val="bg2">
                    <a:lumMod val="50000"/>
                  </a:schemeClr>
                </a:gs>
                <a:gs pos="58000">
                  <a:srgbClr val="CECECE">
                    <a:alpha val="46000"/>
                  </a:srgbClr>
                </a:gs>
                <a:gs pos="31000">
                  <a:schemeClr val="bg1">
                    <a:lumMod val="85000"/>
                    <a:alpha val="36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13"/>
            <p:cNvSpPr/>
            <p:nvPr/>
          </p:nvSpPr>
          <p:spPr>
            <a:xfrm>
              <a:off x="9262119" y="2427808"/>
              <a:ext cx="1230544" cy="718320"/>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gradFill flip="none" rotWithShape="1">
              <a:gsLst>
                <a:gs pos="0">
                  <a:schemeClr val="bg2">
                    <a:lumMod val="50000"/>
                  </a:schemeClr>
                </a:gs>
                <a:gs pos="99000">
                  <a:schemeClr val="bg2">
                    <a:lumMod val="50000"/>
                  </a:schemeClr>
                </a:gs>
                <a:gs pos="58000">
                  <a:srgbClr val="CECECE">
                    <a:alpha val="46000"/>
                  </a:srgbClr>
                </a:gs>
                <a:gs pos="31000">
                  <a:schemeClr val="bg1">
                    <a:lumMod val="85000"/>
                    <a:alpha val="36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13"/>
            <p:cNvSpPr/>
            <p:nvPr/>
          </p:nvSpPr>
          <p:spPr>
            <a:xfrm>
              <a:off x="1907272" y="2447205"/>
              <a:ext cx="1016978" cy="718320"/>
            </a:xfrm>
            <a:custGeom>
              <a:avLst/>
              <a:gdLst>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 name="connsiteX0" fmla="*/ 0 w 1877923"/>
                <a:gd name="connsiteY0" fmla="*/ 0 h 1102580"/>
                <a:gd name="connsiteX1" fmla="*/ 1877923 w 1877923"/>
                <a:gd name="connsiteY1" fmla="*/ 0 h 1102580"/>
                <a:gd name="connsiteX2" fmla="*/ 1877923 w 1877923"/>
                <a:gd name="connsiteY2" fmla="*/ 1102580 h 1102580"/>
                <a:gd name="connsiteX3" fmla="*/ 0 w 1877923"/>
                <a:gd name="connsiteY3" fmla="*/ 1102580 h 1102580"/>
                <a:gd name="connsiteX4" fmla="*/ 0 w 1877923"/>
                <a:gd name="connsiteY4" fmla="*/ 0 h 1102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923" h="1102580">
                  <a:moveTo>
                    <a:pt x="0" y="0"/>
                  </a:moveTo>
                  <a:cubicBezTo>
                    <a:pt x="801540" y="212142"/>
                    <a:pt x="1156851" y="160934"/>
                    <a:pt x="1877923" y="0"/>
                  </a:cubicBezTo>
                  <a:lnTo>
                    <a:pt x="1877923" y="1102580"/>
                  </a:lnTo>
                  <a:cubicBezTo>
                    <a:pt x="1193427" y="883124"/>
                    <a:pt x="625974" y="912385"/>
                    <a:pt x="0" y="1102580"/>
                  </a:cubicBezTo>
                  <a:lnTo>
                    <a:pt x="0" y="0"/>
                  </a:lnTo>
                  <a:close/>
                </a:path>
              </a:pathLst>
            </a:custGeom>
            <a:gradFill flip="none" rotWithShape="1">
              <a:gsLst>
                <a:gs pos="0">
                  <a:schemeClr val="bg2">
                    <a:lumMod val="50000"/>
                  </a:schemeClr>
                </a:gs>
                <a:gs pos="99000">
                  <a:schemeClr val="bg2">
                    <a:lumMod val="50000"/>
                  </a:schemeClr>
                </a:gs>
                <a:gs pos="58000">
                  <a:srgbClr val="CECECE">
                    <a:alpha val="46000"/>
                  </a:srgbClr>
                </a:gs>
                <a:gs pos="31000">
                  <a:schemeClr val="bg1">
                    <a:lumMod val="85000"/>
                    <a:alpha val="36000"/>
                  </a:schemeClr>
                </a:gs>
              </a:gsLst>
              <a:lin ang="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53565A"/>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Oval 29"/>
            <p:cNvSpPr/>
            <p:nvPr/>
          </p:nvSpPr>
          <p:spPr bwMode="gray">
            <a:xfrm>
              <a:off x="2776719" y="1938656"/>
              <a:ext cx="1656000" cy="1656000"/>
            </a:xfrm>
            <a:prstGeom prst="ellipse">
              <a:avLst/>
            </a:prstGeom>
            <a:solidFill>
              <a:schemeClr val="tx1"/>
            </a:solidFill>
            <a:ln w="3175"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8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Oval 30"/>
            <p:cNvSpPr/>
            <p:nvPr/>
          </p:nvSpPr>
          <p:spPr bwMode="gray">
            <a:xfrm>
              <a:off x="5158651" y="1930396"/>
              <a:ext cx="1656000" cy="1656000"/>
            </a:xfrm>
            <a:prstGeom prst="ellipse">
              <a:avLst/>
            </a:prstGeom>
            <a:solidFill>
              <a:schemeClr val="tx1"/>
            </a:solidFill>
            <a:ln w="3175"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8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Oval 31"/>
            <p:cNvSpPr/>
            <p:nvPr/>
          </p:nvSpPr>
          <p:spPr bwMode="gray">
            <a:xfrm>
              <a:off x="7692109" y="1957662"/>
              <a:ext cx="1656000" cy="1656000"/>
            </a:xfrm>
            <a:prstGeom prst="ellipse">
              <a:avLst/>
            </a:prstGeom>
            <a:solidFill>
              <a:schemeClr val="tx1"/>
            </a:solidFill>
            <a:ln w="3175"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8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3" name="Oval 32"/>
            <p:cNvSpPr/>
            <p:nvPr/>
          </p:nvSpPr>
          <p:spPr bwMode="gray">
            <a:xfrm>
              <a:off x="10168044" y="1938656"/>
              <a:ext cx="1656000" cy="1656000"/>
            </a:xfrm>
            <a:prstGeom prst="ellipse">
              <a:avLst/>
            </a:prstGeom>
            <a:solidFill>
              <a:schemeClr val="tx1"/>
            </a:solidFill>
            <a:ln w="3175"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8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Oval 40"/>
            <p:cNvSpPr/>
            <p:nvPr/>
          </p:nvSpPr>
          <p:spPr bwMode="gray">
            <a:xfrm>
              <a:off x="403073" y="1938656"/>
              <a:ext cx="1656000" cy="1656000"/>
            </a:xfrm>
            <a:prstGeom prst="ellipse">
              <a:avLst/>
            </a:prstGeom>
            <a:solidFill>
              <a:schemeClr val="tx1"/>
            </a:solidFill>
            <a:ln w="3175"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8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42" name="Group 41"/>
            <p:cNvGrpSpPr/>
            <p:nvPr/>
          </p:nvGrpSpPr>
          <p:grpSpPr>
            <a:xfrm>
              <a:off x="2996841" y="2209189"/>
              <a:ext cx="1225120" cy="1055823"/>
              <a:chOff x="2916432" y="1287275"/>
              <a:chExt cx="2361549" cy="2103348"/>
            </a:xfrm>
          </p:grpSpPr>
          <p:sp>
            <p:nvSpPr>
              <p:cNvPr id="258" name="Oval 257"/>
              <p:cNvSpPr/>
              <p:nvPr/>
            </p:nvSpPr>
            <p:spPr bwMode="gray">
              <a:xfrm>
                <a:off x="3033963" y="1983085"/>
                <a:ext cx="155136" cy="155136"/>
              </a:xfrm>
              <a:prstGeom prst="ellipse">
                <a:avLst/>
              </a:prstGeom>
              <a:solidFill>
                <a:schemeClr val="tx1"/>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59" name="Straight Connector 258"/>
              <p:cNvCxnSpPr>
                <a:endCxn id="278" idx="0"/>
              </p:cNvCxnSpPr>
              <p:nvPr/>
            </p:nvCxnSpPr>
            <p:spPr>
              <a:xfrm flipH="1">
                <a:off x="3660918" y="1762992"/>
                <a:ext cx="31828" cy="14649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endCxn id="275" idx="3"/>
              </p:cNvCxnSpPr>
              <p:nvPr/>
            </p:nvCxnSpPr>
            <p:spPr>
              <a:xfrm flipV="1">
                <a:off x="3242093" y="1593848"/>
                <a:ext cx="1199279" cy="10525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275" idx="4"/>
              </p:cNvCxnSpPr>
              <p:nvPr/>
            </p:nvCxnSpPr>
            <p:spPr>
              <a:xfrm>
                <a:off x="4496220" y="1616567"/>
                <a:ext cx="7887" cy="164810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3191026" y="1749538"/>
                <a:ext cx="402218" cy="8311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4520468" y="1590993"/>
                <a:ext cx="513812" cy="11794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78" idx="7"/>
              </p:cNvCxnSpPr>
              <p:nvPr/>
            </p:nvCxnSpPr>
            <p:spPr>
              <a:xfrm flipV="1">
                <a:off x="3715768" y="2162666"/>
                <a:ext cx="1239190" cy="10879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3842416" y="1677352"/>
                <a:ext cx="1147413" cy="10500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endCxn id="279" idx="6"/>
              </p:cNvCxnSpPr>
              <p:nvPr/>
            </p:nvCxnSpPr>
            <p:spPr>
              <a:xfrm flipV="1">
                <a:off x="3311407" y="2793430"/>
                <a:ext cx="1823464" cy="22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3258556" y="2861236"/>
                <a:ext cx="1149475" cy="43180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V="1">
                <a:off x="3747461" y="2821593"/>
                <a:ext cx="1254991" cy="4669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58" idx="5"/>
              </p:cNvCxnSpPr>
              <p:nvPr/>
            </p:nvCxnSpPr>
            <p:spPr>
              <a:xfrm>
                <a:off x="3166380" y="2115502"/>
                <a:ext cx="512016" cy="11727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endCxn id="282" idx="4"/>
              </p:cNvCxnSpPr>
              <p:nvPr/>
            </p:nvCxnSpPr>
            <p:spPr>
              <a:xfrm>
                <a:off x="3764464" y="1722802"/>
                <a:ext cx="721135" cy="16678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1" name="Group 270"/>
              <p:cNvGrpSpPr/>
              <p:nvPr/>
            </p:nvGrpSpPr>
            <p:grpSpPr>
              <a:xfrm>
                <a:off x="3856250" y="2194467"/>
                <a:ext cx="440975" cy="440975"/>
                <a:chOff x="3488214" y="1826738"/>
                <a:chExt cx="1098917" cy="1098917"/>
              </a:xfrm>
            </p:grpSpPr>
            <p:sp>
              <p:nvSpPr>
                <p:cNvPr id="301" name="Oval 300"/>
                <p:cNvSpPr/>
                <p:nvPr/>
              </p:nvSpPr>
              <p:spPr bwMode="gray">
                <a:xfrm>
                  <a:off x="3488214" y="1826738"/>
                  <a:ext cx="1098917" cy="1098917"/>
                </a:xfrm>
                <a:prstGeom prst="ellipse">
                  <a:avLst/>
                </a:prstGeom>
                <a:solidFill>
                  <a:schemeClr val="tx1"/>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302" name="Picture 301"/>
                <p:cNvPicPr>
                  <a:picLocks noChangeAspect="1"/>
                </p:cNvPicPr>
                <p:nvPr/>
              </p:nvPicPr>
              <p:blipFill>
                <a:blip r:embed="rId3"/>
                <a:stretch>
                  <a:fillRect/>
                </a:stretch>
              </p:blipFill>
              <p:spPr>
                <a:xfrm>
                  <a:off x="4241002" y="2326564"/>
                  <a:ext cx="219448" cy="278274"/>
                </a:xfrm>
                <a:prstGeom prst="rect">
                  <a:avLst/>
                </a:prstGeom>
                <a:ln w="12700">
                  <a:solidFill>
                    <a:schemeClr val="tx1"/>
                  </a:solidFill>
                </a:ln>
              </p:spPr>
            </p:pic>
            <p:pic>
              <p:nvPicPr>
                <p:cNvPr id="303" name="Picture 302"/>
                <p:cNvPicPr>
                  <a:picLocks noChangeAspect="1"/>
                </p:cNvPicPr>
                <p:nvPr/>
              </p:nvPicPr>
              <p:blipFill>
                <a:blip r:embed="rId4"/>
                <a:stretch>
                  <a:fillRect/>
                </a:stretch>
              </p:blipFill>
              <p:spPr>
                <a:xfrm>
                  <a:off x="3953757" y="2212308"/>
                  <a:ext cx="238445" cy="303627"/>
                </a:xfrm>
                <a:prstGeom prst="rect">
                  <a:avLst/>
                </a:prstGeom>
                <a:ln w="12700">
                  <a:solidFill>
                    <a:schemeClr val="tx1"/>
                  </a:solidFill>
                </a:ln>
              </p:spPr>
            </p:pic>
            <p:pic>
              <p:nvPicPr>
                <p:cNvPr id="304" name="Picture 303"/>
                <p:cNvPicPr>
                  <a:picLocks noChangeAspect="1"/>
                </p:cNvPicPr>
                <p:nvPr/>
              </p:nvPicPr>
              <p:blipFill>
                <a:blip r:embed="rId4"/>
                <a:stretch>
                  <a:fillRect/>
                </a:stretch>
              </p:blipFill>
              <p:spPr>
                <a:xfrm>
                  <a:off x="3842373" y="2448942"/>
                  <a:ext cx="238445" cy="303627"/>
                </a:xfrm>
                <a:prstGeom prst="rect">
                  <a:avLst/>
                </a:prstGeom>
                <a:ln w="12700">
                  <a:noFill/>
                </a:ln>
              </p:spPr>
            </p:pic>
            <p:pic>
              <p:nvPicPr>
                <p:cNvPr id="305" name="Picture 304"/>
                <p:cNvPicPr>
                  <a:picLocks noChangeAspect="1"/>
                </p:cNvPicPr>
                <p:nvPr/>
              </p:nvPicPr>
              <p:blipFill>
                <a:blip r:embed="rId3"/>
                <a:stretch>
                  <a:fillRect/>
                </a:stretch>
              </p:blipFill>
              <p:spPr>
                <a:xfrm>
                  <a:off x="4061863" y="1930749"/>
                  <a:ext cx="219448" cy="278274"/>
                </a:xfrm>
                <a:prstGeom prst="rect">
                  <a:avLst/>
                </a:prstGeom>
                <a:ln w="12700">
                  <a:noFill/>
                </a:ln>
              </p:spPr>
            </p:pic>
            <p:pic>
              <p:nvPicPr>
                <p:cNvPr id="306" name="Picture 305"/>
                <p:cNvPicPr>
                  <a:picLocks noChangeAspect="1"/>
                </p:cNvPicPr>
                <p:nvPr/>
              </p:nvPicPr>
              <p:blipFill>
                <a:blip r:embed="rId3"/>
                <a:stretch>
                  <a:fillRect/>
                </a:stretch>
              </p:blipFill>
              <p:spPr>
                <a:xfrm>
                  <a:off x="3678324" y="2098105"/>
                  <a:ext cx="219448" cy="278274"/>
                </a:xfrm>
                <a:prstGeom prst="rect">
                  <a:avLst/>
                </a:prstGeom>
                <a:ln w="12700">
                  <a:solidFill>
                    <a:schemeClr val="tx1"/>
                  </a:solidFill>
                </a:ln>
              </p:spPr>
            </p:pic>
          </p:grpSp>
          <p:grpSp>
            <p:nvGrpSpPr>
              <p:cNvPr id="272" name="Group 271"/>
              <p:cNvGrpSpPr/>
              <p:nvPr/>
            </p:nvGrpSpPr>
            <p:grpSpPr>
              <a:xfrm>
                <a:off x="2916432" y="2562009"/>
                <a:ext cx="440975" cy="440975"/>
                <a:chOff x="3488214" y="1826738"/>
                <a:chExt cx="1098917" cy="1098917"/>
              </a:xfrm>
            </p:grpSpPr>
            <p:sp>
              <p:nvSpPr>
                <p:cNvPr id="295" name="Oval 294"/>
                <p:cNvSpPr/>
                <p:nvPr/>
              </p:nvSpPr>
              <p:spPr bwMode="gray">
                <a:xfrm>
                  <a:off x="3488214" y="1826738"/>
                  <a:ext cx="1098917" cy="1098917"/>
                </a:xfrm>
                <a:prstGeom prst="ellipse">
                  <a:avLst/>
                </a:prstGeom>
                <a:solidFill>
                  <a:schemeClr val="tx1"/>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96" name="Picture 295"/>
                <p:cNvPicPr>
                  <a:picLocks noChangeAspect="1"/>
                </p:cNvPicPr>
                <p:nvPr/>
              </p:nvPicPr>
              <p:blipFill>
                <a:blip r:embed="rId3"/>
                <a:stretch>
                  <a:fillRect/>
                </a:stretch>
              </p:blipFill>
              <p:spPr>
                <a:xfrm>
                  <a:off x="4241002" y="2326564"/>
                  <a:ext cx="219448" cy="278274"/>
                </a:xfrm>
                <a:prstGeom prst="rect">
                  <a:avLst/>
                </a:prstGeom>
                <a:ln w="12700">
                  <a:solidFill>
                    <a:schemeClr val="tx1"/>
                  </a:solidFill>
                </a:ln>
              </p:spPr>
            </p:pic>
            <p:pic>
              <p:nvPicPr>
                <p:cNvPr id="297" name="Picture 296"/>
                <p:cNvPicPr>
                  <a:picLocks noChangeAspect="1"/>
                </p:cNvPicPr>
                <p:nvPr/>
              </p:nvPicPr>
              <p:blipFill>
                <a:blip r:embed="rId4"/>
                <a:stretch>
                  <a:fillRect/>
                </a:stretch>
              </p:blipFill>
              <p:spPr>
                <a:xfrm>
                  <a:off x="3953757" y="2212308"/>
                  <a:ext cx="238445" cy="303627"/>
                </a:xfrm>
                <a:prstGeom prst="rect">
                  <a:avLst/>
                </a:prstGeom>
                <a:ln w="12700">
                  <a:solidFill>
                    <a:schemeClr val="tx1"/>
                  </a:solidFill>
                </a:ln>
              </p:spPr>
            </p:pic>
            <p:pic>
              <p:nvPicPr>
                <p:cNvPr id="298" name="Picture 297"/>
                <p:cNvPicPr>
                  <a:picLocks noChangeAspect="1"/>
                </p:cNvPicPr>
                <p:nvPr/>
              </p:nvPicPr>
              <p:blipFill>
                <a:blip r:embed="rId4"/>
                <a:stretch>
                  <a:fillRect/>
                </a:stretch>
              </p:blipFill>
              <p:spPr>
                <a:xfrm>
                  <a:off x="3842373" y="2448942"/>
                  <a:ext cx="238445" cy="303627"/>
                </a:xfrm>
                <a:prstGeom prst="rect">
                  <a:avLst/>
                </a:prstGeom>
                <a:ln w="12700">
                  <a:noFill/>
                </a:ln>
              </p:spPr>
            </p:pic>
            <p:pic>
              <p:nvPicPr>
                <p:cNvPr id="299" name="Picture 298"/>
                <p:cNvPicPr>
                  <a:picLocks noChangeAspect="1"/>
                </p:cNvPicPr>
                <p:nvPr/>
              </p:nvPicPr>
              <p:blipFill>
                <a:blip r:embed="rId3"/>
                <a:stretch>
                  <a:fillRect/>
                </a:stretch>
              </p:blipFill>
              <p:spPr>
                <a:xfrm>
                  <a:off x="4061863" y="1930749"/>
                  <a:ext cx="219448" cy="278274"/>
                </a:xfrm>
                <a:prstGeom prst="rect">
                  <a:avLst/>
                </a:prstGeom>
                <a:ln w="12700">
                  <a:noFill/>
                </a:ln>
              </p:spPr>
            </p:pic>
            <p:pic>
              <p:nvPicPr>
                <p:cNvPr id="300" name="Picture 299"/>
                <p:cNvPicPr>
                  <a:picLocks noChangeAspect="1"/>
                </p:cNvPicPr>
                <p:nvPr/>
              </p:nvPicPr>
              <p:blipFill>
                <a:blip r:embed="rId3"/>
                <a:stretch>
                  <a:fillRect/>
                </a:stretch>
              </p:blipFill>
              <p:spPr>
                <a:xfrm>
                  <a:off x="3678324" y="2098105"/>
                  <a:ext cx="219448" cy="278274"/>
                </a:xfrm>
                <a:prstGeom prst="rect">
                  <a:avLst/>
                </a:prstGeom>
                <a:ln w="12700">
                  <a:solidFill>
                    <a:schemeClr val="tx1"/>
                  </a:solidFill>
                </a:ln>
              </p:spPr>
            </p:pic>
          </p:grpSp>
          <p:grpSp>
            <p:nvGrpSpPr>
              <p:cNvPr id="273" name="Group 272"/>
              <p:cNvGrpSpPr/>
              <p:nvPr/>
            </p:nvGrpSpPr>
            <p:grpSpPr>
              <a:xfrm>
                <a:off x="4837006" y="1864369"/>
                <a:ext cx="440975" cy="440975"/>
                <a:chOff x="3488214" y="1826738"/>
                <a:chExt cx="1098917" cy="1098917"/>
              </a:xfrm>
            </p:grpSpPr>
            <p:sp>
              <p:nvSpPr>
                <p:cNvPr id="289" name="Oval 288"/>
                <p:cNvSpPr/>
                <p:nvPr/>
              </p:nvSpPr>
              <p:spPr bwMode="gray">
                <a:xfrm>
                  <a:off x="3488214" y="1826738"/>
                  <a:ext cx="1098917" cy="1098917"/>
                </a:xfrm>
                <a:prstGeom prst="ellipse">
                  <a:avLst/>
                </a:prstGeom>
                <a:solidFill>
                  <a:schemeClr val="tx1"/>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90" name="Picture 289"/>
                <p:cNvPicPr>
                  <a:picLocks noChangeAspect="1"/>
                </p:cNvPicPr>
                <p:nvPr/>
              </p:nvPicPr>
              <p:blipFill>
                <a:blip r:embed="rId3"/>
                <a:stretch>
                  <a:fillRect/>
                </a:stretch>
              </p:blipFill>
              <p:spPr>
                <a:xfrm>
                  <a:off x="4241002" y="2326564"/>
                  <a:ext cx="219448" cy="278274"/>
                </a:xfrm>
                <a:prstGeom prst="rect">
                  <a:avLst/>
                </a:prstGeom>
                <a:ln w="12700">
                  <a:noFill/>
                </a:ln>
              </p:spPr>
            </p:pic>
            <p:pic>
              <p:nvPicPr>
                <p:cNvPr id="291" name="Picture 290"/>
                <p:cNvPicPr>
                  <a:picLocks noChangeAspect="1"/>
                </p:cNvPicPr>
                <p:nvPr/>
              </p:nvPicPr>
              <p:blipFill>
                <a:blip r:embed="rId4"/>
                <a:stretch>
                  <a:fillRect/>
                </a:stretch>
              </p:blipFill>
              <p:spPr>
                <a:xfrm>
                  <a:off x="3953757" y="2212308"/>
                  <a:ext cx="238445" cy="303627"/>
                </a:xfrm>
                <a:prstGeom prst="rect">
                  <a:avLst/>
                </a:prstGeom>
                <a:ln w="12700">
                  <a:solidFill>
                    <a:schemeClr val="tx1"/>
                  </a:solidFill>
                </a:ln>
              </p:spPr>
            </p:pic>
            <p:pic>
              <p:nvPicPr>
                <p:cNvPr id="292" name="Picture 291"/>
                <p:cNvPicPr>
                  <a:picLocks noChangeAspect="1"/>
                </p:cNvPicPr>
                <p:nvPr/>
              </p:nvPicPr>
              <p:blipFill>
                <a:blip r:embed="rId4"/>
                <a:stretch>
                  <a:fillRect/>
                </a:stretch>
              </p:blipFill>
              <p:spPr>
                <a:xfrm>
                  <a:off x="3842373" y="2448942"/>
                  <a:ext cx="238445" cy="303627"/>
                </a:xfrm>
                <a:prstGeom prst="rect">
                  <a:avLst/>
                </a:prstGeom>
                <a:ln w="12700">
                  <a:noFill/>
                </a:ln>
              </p:spPr>
            </p:pic>
            <p:pic>
              <p:nvPicPr>
                <p:cNvPr id="293" name="Picture 292"/>
                <p:cNvPicPr>
                  <a:picLocks noChangeAspect="1"/>
                </p:cNvPicPr>
                <p:nvPr/>
              </p:nvPicPr>
              <p:blipFill>
                <a:blip r:embed="rId3"/>
                <a:stretch>
                  <a:fillRect/>
                </a:stretch>
              </p:blipFill>
              <p:spPr>
                <a:xfrm>
                  <a:off x="4061863" y="1930749"/>
                  <a:ext cx="219448" cy="278274"/>
                </a:xfrm>
                <a:prstGeom prst="rect">
                  <a:avLst/>
                </a:prstGeom>
                <a:ln w="12700">
                  <a:noFill/>
                </a:ln>
              </p:spPr>
            </p:pic>
            <p:pic>
              <p:nvPicPr>
                <p:cNvPr id="294" name="Picture 293"/>
                <p:cNvPicPr>
                  <a:picLocks noChangeAspect="1"/>
                </p:cNvPicPr>
                <p:nvPr/>
              </p:nvPicPr>
              <p:blipFill>
                <a:blip r:embed="rId3"/>
                <a:stretch>
                  <a:fillRect/>
                </a:stretch>
              </p:blipFill>
              <p:spPr>
                <a:xfrm>
                  <a:off x="3678324" y="2098105"/>
                  <a:ext cx="219448" cy="278274"/>
                </a:xfrm>
                <a:prstGeom prst="rect">
                  <a:avLst/>
                </a:prstGeom>
                <a:ln w="12700">
                  <a:solidFill>
                    <a:schemeClr val="tx1"/>
                  </a:solidFill>
                </a:ln>
              </p:spPr>
            </p:pic>
          </p:grpSp>
          <p:grpSp>
            <p:nvGrpSpPr>
              <p:cNvPr id="274" name="Group 273"/>
              <p:cNvGrpSpPr/>
              <p:nvPr/>
            </p:nvGrpSpPr>
            <p:grpSpPr>
              <a:xfrm>
                <a:off x="3444108" y="1287275"/>
                <a:ext cx="440975" cy="440975"/>
                <a:chOff x="3488214" y="1826738"/>
                <a:chExt cx="1098917" cy="1098917"/>
              </a:xfrm>
            </p:grpSpPr>
            <p:sp>
              <p:nvSpPr>
                <p:cNvPr id="283" name="Oval 282"/>
                <p:cNvSpPr/>
                <p:nvPr/>
              </p:nvSpPr>
              <p:spPr bwMode="gray">
                <a:xfrm>
                  <a:off x="3488214" y="1826738"/>
                  <a:ext cx="1098917" cy="1098917"/>
                </a:xfrm>
                <a:prstGeom prst="ellipse">
                  <a:avLst/>
                </a:prstGeom>
                <a:solidFill>
                  <a:schemeClr val="tx1"/>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84" name="Picture 283"/>
                <p:cNvPicPr>
                  <a:picLocks noChangeAspect="1"/>
                </p:cNvPicPr>
                <p:nvPr/>
              </p:nvPicPr>
              <p:blipFill>
                <a:blip r:embed="rId3"/>
                <a:stretch>
                  <a:fillRect/>
                </a:stretch>
              </p:blipFill>
              <p:spPr>
                <a:xfrm>
                  <a:off x="4241002" y="2326564"/>
                  <a:ext cx="219448" cy="278274"/>
                </a:xfrm>
                <a:prstGeom prst="rect">
                  <a:avLst/>
                </a:prstGeom>
                <a:ln w="12700">
                  <a:solidFill>
                    <a:schemeClr val="tx1"/>
                  </a:solidFill>
                </a:ln>
              </p:spPr>
            </p:pic>
            <p:pic>
              <p:nvPicPr>
                <p:cNvPr id="285" name="Picture 284"/>
                <p:cNvPicPr>
                  <a:picLocks noChangeAspect="1"/>
                </p:cNvPicPr>
                <p:nvPr/>
              </p:nvPicPr>
              <p:blipFill>
                <a:blip r:embed="rId4"/>
                <a:stretch>
                  <a:fillRect/>
                </a:stretch>
              </p:blipFill>
              <p:spPr>
                <a:xfrm>
                  <a:off x="3953757" y="2212308"/>
                  <a:ext cx="238445" cy="303627"/>
                </a:xfrm>
                <a:prstGeom prst="rect">
                  <a:avLst/>
                </a:prstGeom>
                <a:ln w="12700">
                  <a:solidFill>
                    <a:schemeClr val="tx1"/>
                  </a:solidFill>
                </a:ln>
              </p:spPr>
            </p:pic>
            <p:pic>
              <p:nvPicPr>
                <p:cNvPr id="286" name="Picture 285"/>
                <p:cNvPicPr>
                  <a:picLocks noChangeAspect="1"/>
                </p:cNvPicPr>
                <p:nvPr/>
              </p:nvPicPr>
              <p:blipFill>
                <a:blip r:embed="rId4"/>
                <a:stretch>
                  <a:fillRect/>
                </a:stretch>
              </p:blipFill>
              <p:spPr>
                <a:xfrm>
                  <a:off x="3842373" y="2448942"/>
                  <a:ext cx="238445" cy="303627"/>
                </a:xfrm>
                <a:prstGeom prst="rect">
                  <a:avLst/>
                </a:prstGeom>
                <a:ln w="12700">
                  <a:noFill/>
                </a:ln>
              </p:spPr>
            </p:pic>
            <p:pic>
              <p:nvPicPr>
                <p:cNvPr id="287" name="Picture 286"/>
                <p:cNvPicPr>
                  <a:picLocks noChangeAspect="1"/>
                </p:cNvPicPr>
                <p:nvPr/>
              </p:nvPicPr>
              <p:blipFill>
                <a:blip r:embed="rId3"/>
                <a:stretch>
                  <a:fillRect/>
                </a:stretch>
              </p:blipFill>
              <p:spPr>
                <a:xfrm>
                  <a:off x="4061863" y="1930749"/>
                  <a:ext cx="219448" cy="278274"/>
                </a:xfrm>
                <a:prstGeom prst="rect">
                  <a:avLst/>
                </a:prstGeom>
                <a:ln w="12700">
                  <a:noFill/>
                </a:ln>
              </p:spPr>
            </p:pic>
            <p:pic>
              <p:nvPicPr>
                <p:cNvPr id="288" name="Picture 287"/>
                <p:cNvPicPr>
                  <a:picLocks noChangeAspect="1"/>
                </p:cNvPicPr>
                <p:nvPr/>
              </p:nvPicPr>
              <p:blipFill>
                <a:blip r:embed="rId3"/>
                <a:stretch>
                  <a:fillRect/>
                </a:stretch>
              </p:blipFill>
              <p:spPr>
                <a:xfrm>
                  <a:off x="3678324" y="2098105"/>
                  <a:ext cx="219448" cy="278274"/>
                </a:xfrm>
                <a:prstGeom prst="rect">
                  <a:avLst/>
                </a:prstGeom>
                <a:ln w="12700">
                  <a:solidFill>
                    <a:schemeClr val="tx1"/>
                  </a:solidFill>
                </a:ln>
              </p:spPr>
            </p:pic>
          </p:grpSp>
          <p:sp>
            <p:nvSpPr>
              <p:cNvPr id="275" name="Oval 274"/>
              <p:cNvSpPr/>
              <p:nvPr/>
            </p:nvSpPr>
            <p:spPr bwMode="gray">
              <a:xfrm>
                <a:off x="4418653" y="1461431"/>
                <a:ext cx="155136" cy="155136"/>
              </a:xfrm>
              <a:prstGeom prst="ellipse">
                <a:avLst/>
              </a:prstGeom>
              <a:solidFill>
                <a:schemeClr val="tx1"/>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6" name="Oval 275"/>
              <p:cNvSpPr/>
              <p:nvPr/>
            </p:nvSpPr>
            <p:spPr bwMode="gray">
              <a:xfrm>
                <a:off x="3624038" y="1994501"/>
                <a:ext cx="105960" cy="105960"/>
              </a:xfrm>
              <a:prstGeom prst="ellipse">
                <a:avLst/>
              </a:prstGeom>
              <a:solidFill>
                <a:srgbClr val="00B0F0"/>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7" name="Oval 276"/>
              <p:cNvSpPr/>
              <p:nvPr/>
            </p:nvSpPr>
            <p:spPr bwMode="gray">
              <a:xfrm>
                <a:off x="4682588" y="2738593"/>
                <a:ext cx="105960" cy="105960"/>
              </a:xfrm>
              <a:prstGeom prst="ellipse">
                <a:avLst/>
              </a:prstGeom>
              <a:solidFill>
                <a:srgbClr val="00B0F0"/>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8" name="Oval 277"/>
              <p:cNvSpPr/>
              <p:nvPr/>
            </p:nvSpPr>
            <p:spPr bwMode="gray">
              <a:xfrm>
                <a:off x="3583351" y="3227901"/>
                <a:ext cx="155136" cy="155136"/>
              </a:xfrm>
              <a:prstGeom prst="ellipse">
                <a:avLst/>
              </a:prstGeom>
              <a:solidFill>
                <a:schemeClr val="tx1"/>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9" name="Oval 278"/>
              <p:cNvSpPr/>
              <p:nvPr/>
            </p:nvSpPr>
            <p:spPr bwMode="gray">
              <a:xfrm>
                <a:off x="4979733" y="2715861"/>
                <a:ext cx="155136" cy="155136"/>
              </a:xfrm>
              <a:prstGeom prst="ellipse">
                <a:avLst/>
              </a:prstGeom>
              <a:solidFill>
                <a:schemeClr val="tx1"/>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80" name="Straight Connector 279"/>
              <p:cNvCxnSpPr/>
              <p:nvPr/>
            </p:nvCxnSpPr>
            <p:spPr>
              <a:xfrm>
                <a:off x="3177106" y="2092169"/>
                <a:ext cx="1253645" cy="11660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1" name="Oval 280"/>
              <p:cNvSpPr/>
              <p:nvPr/>
            </p:nvSpPr>
            <p:spPr bwMode="gray">
              <a:xfrm>
                <a:off x="4022055" y="2911853"/>
                <a:ext cx="105960" cy="105960"/>
              </a:xfrm>
              <a:prstGeom prst="ellipse">
                <a:avLst/>
              </a:prstGeom>
              <a:solidFill>
                <a:srgbClr val="00B0F0"/>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2" name="Oval 281"/>
              <p:cNvSpPr/>
              <p:nvPr/>
            </p:nvSpPr>
            <p:spPr bwMode="gray">
              <a:xfrm>
                <a:off x="4408031" y="3235487"/>
                <a:ext cx="155136" cy="155136"/>
              </a:xfrm>
              <a:prstGeom prst="ellipse">
                <a:avLst/>
              </a:prstGeom>
              <a:solidFill>
                <a:schemeClr val="tx1"/>
              </a:solidFill>
              <a:ln w="127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3" name="Group 42"/>
            <p:cNvGrpSpPr/>
            <p:nvPr/>
          </p:nvGrpSpPr>
          <p:grpSpPr>
            <a:xfrm>
              <a:off x="10458187" y="2188938"/>
              <a:ext cx="1077969" cy="1095943"/>
              <a:chOff x="10282822" y="1538932"/>
              <a:chExt cx="1517882" cy="1633257"/>
            </a:xfrm>
          </p:grpSpPr>
          <p:sp>
            <p:nvSpPr>
              <p:cNvPr id="238" name="Oval 237"/>
              <p:cNvSpPr/>
              <p:nvPr/>
            </p:nvSpPr>
            <p:spPr bwMode="gray">
              <a:xfrm>
                <a:off x="10506335" y="1877957"/>
                <a:ext cx="1148199" cy="1148199"/>
              </a:xfrm>
              <a:prstGeom prst="ellipse">
                <a:avLst/>
              </a:prstGeom>
              <a:noFill/>
              <a:ln w="28575" algn="ctr">
                <a:solidFill>
                  <a:schemeClr val="bg1"/>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39" name="Group 238"/>
              <p:cNvGrpSpPr/>
              <p:nvPr/>
            </p:nvGrpSpPr>
            <p:grpSpPr>
              <a:xfrm>
                <a:off x="10282822" y="1538932"/>
                <a:ext cx="1517882" cy="1633257"/>
                <a:chOff x="11894800" y="847091"/>
                <a:chExt cx="3507101" cy="3773679"/>
              </a:xfrm>
            </p:grpSpPr>
            <p:sp>
              <p:nvSpPr>
                <p:cNvPr id="243" name="Oval 242"/>
                <p:cNvSpPr/>
                <p:nvPr/>
              </p:nvSpPr>
              <p:spPr bwMode="gray">
                <a:xfrm>
                  <a:off x="13170532" y="847091"/>
                  <a:ext cx="1096452" cy="996774"/>
                </a:xfrm>
                <a:prstGeom prst="ellipse">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4" name="Oval 243"/>
                <p:cNvSpPr/>
                <p:nvPr/>
              </p:nvSpPr>
              <p:spPr bwMode="gray">
                <a:xfrm>
                  <a:off x="14467213" y="2212278"/>
                  <a:ext cx="906158" cy="906158"/>
                </a:xfrm>
                <a:prstGeom prst="ellipse">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5" name="Oval 244"/>
                <p:cNvSpPr/>
                <p:nvPr/>
              </p:nvSpPr>
              <p:spPr bwMode="gray">
                <a:xfrm>
                  <a:off x="11910883" y="2203203"/>
                  <a:ext cx="906158" cy="906158"/>
                </a:xfrm>
                <a:prstGeom prst="ellipse">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46" name="Group 29"/>
                <p:cNvGrpSpPr>
                  <a:grpSpLocks noChangeAspect="1"/>
                </p:cNvGrpSpPr>
                <p:nvPr/>
              </p:nvGrpSpPr>
              <p:grpSpPr bwMode="auto">
                <a:xfrm>
                  <a:off x="14448361" y="2178707"/>
                  <a:ext cx="953540" cy="953539"/>
                  <a:chOff x="2899" y="653"/>
                  <a:chExt cx="340" cy="340"/>
                </a:xfrm>
                <a:solidFill>
                  <a:srgbClr val="86BC25"/>
                </a:solidFill>
              </p:grpSpPr>
              <p:sp>
                <p:nvSpPr>
                  <p:cNvPr id="255" name="Freeform 30"/>
                  <p:cNvSpPr>
                    <a:spLocks noEditPoints="1"/>
                  </p:cNvSpPr>
                  <p:nvPr/>
                </p:nvSpPr>
                <p:spPr bwMode="auto">
                  <a:xfrm>
                    <a:off x="2963" y="717"/>
                    <a:ext cx="212" cy="213"/>
                  </a:xfrm>
                  <a:custGeom>
                    <a:avLst/>
                    <a:gdLst>
                      <a:gd name="T0" fmla="*/ 316 w 320"/>
                      <a:gd name="T1" fmla="*/ 126 h 321"/>
                      <a:gd name="T2" fmla="*/ 275 w 320"/>
                      <a:gd name="T3" fmla="*/ 105 h 321"/>
                      <a:gd name="T4" fmla="*/ 289 w 320"/>
                      <a:gd name="T5" fmla="*/ 66 h 321"/>
                      <a:gd name="T6" fmla="*/ 287 w 320"/>
                      <a:gd name="T7" fmla="*/ 63 h 321"/>
                      <a:gd name="T8" fmla="*/ 254 w 320"/>
                      <a:gd name="T9" fmla="*/ 31 h 321"/>
                      <a:gd name="T10" fmla="*/ 215 w 320"/>
                      <a:gd name="T11" fmla="*/ 45 h 321"/>
                      <a:gd name="T12" fmla="*/ 194 w 320"/>
                      <a:gd name="T13" fmla="*/ 4 h 321"/>
                      <a:gd name="T14" fmla="*/ 125 w 320"/>
                      <a:gd name="T15" fmla="*/ 4 h 321"/>
                      <a:gd name="T16" fmla="*/ 105 w 320"/>
                      <a:gd name="T17" fmla="*/ 45 h 321"/>
                      <a:gd name="T18" fmla="*/ 64 w 320"/>
                      <a:gd name="T19" fmla="*/ 32 h 321"/>
                      <a:gd name="T20" fmla="*/ 26 w 320"/>
                      <a:gd name="T21" fmla="*/ 87 h 321"/>
                      <a:gd name="T22" fmla="*/ 14 w 320"/>
                      <a:gd name="T23" fmla="*/ 118 h 321"/>
                      <a:gd name="T24" fmla="*/ 0 w 320"/>
                      <a:gd name="T25" fmla="*/ 147 h 321"/>
                      <a:gd name="T26" fmla="*/ 0 w 320"/>
                      <a:gd name="T27" fmla="*/ 156 h 321"/>
                      <a:gd name="T28" fmla="*/ 0 w 320"/>
                      <a:gd name="T29" fmla="*/ 160 h 321"/>
                      <a:gd name="T30" fmla="*/ 3 w 320"/>
                      <a:gd name="T31" fmla="*/ 195 h 321"/>
                      <a:gd name="T32" fmla="*/ 44 w 320"/>
                      <a:gd name="T33" fmla="*/ 215 h 321"/>
                      <a:gd name="T34" fmla="*/ 31 w 320"/>
                      <a:gd name="T35" fmla="*/ 254 h 321"/>
                      <a:gd name="T36" fmla="*/ 33 w 320"/>
                      <a:gd name="T37" fmla="*/ 257 h 321"/>
                      <a:gd name="T38" fmla="*/ 65 w 320"/>
                      <a:gd name="T39" fmla="*/ 289 h 321"/>
                      <a:gd name="T40" fmla="*/ 105 w 320"/>
                      <a:gd name="T41" fmla="*/ 275 h 321"/>
                      <a:gd name="T42" fmla="*/ 125 w 320"/>
                      <a:gd name="T43" fmla="*/ 317 h 321"/>
                      <a:gd name="T44" fmla="*/ 147 w 320"/>
                      <a:gd name="T45" fmla="*/ 321 h 321"/>
                      <a:gd name="T46" fmla="*/ 160 w 320"/>
                      <a:gd name="T47" fmla="*/ 321 h 321"/>
                      <a:gd name="T48" fmla="*/ 168 w 320"/>
                      <a:gd name="T49" fmla="*/ 321 h 321"/>
                      <a:gd name="T50" fmla="*/ 173 w 320"/>
                      <a:gd name="T51" fmla="*/ 321 h 321"/>
                      <a:gd name="T52" fmla="*/ 202 w 320"/>
                      <a:gd name="T53" fmla="*/ 306 h 321"/>
                      <a:gd name="T54" fmla="*/ 233 w 320"/>
                      <a:gd name="T55" fmla="*/ 293 h 321"/>
                      <a:gd name="T56" fmla="*/ 288 w 320"/>
                      <a:gd name="T57" fmla="*/ 256 h 321"/>
                      <a:gd name="T58" fmla="*/ 275 w 320"/>
                      <a:gd name="T59" fmla="*/ 215 h 321"/>
                      <a:gd name="T60" fmla="*/ 316 w 320"/>
                      <a:gd name="T61" fmla="*/ 195 h 321"/>
                      <a:gd name="T62" fmla="*/ 320 w 320"/>
                      <a:gd name="T63" fmla="*/ 147 h 321"/>
                      <a:gd name="T64" fmla="*/ 272 w 320"/>
                      <a:gd name="T65" fmla="*/ 182 h 321"/>
                      <a:gd name="T66" fmla="*/ 255 w 320"/>
                      <a:gd name="T67" fmla="*/ 225 h 321"/>
                      <a:gd name="T68" fmla="*/ 243 w 320"/>
                      <a:gd name="T69" fmla="*/ 271 h 321"/>
                      <a:gd name="T70" fmla="*/ 212 w 320"/>
                      <a:gd name="T71" fmla="*/ 253 h 321"/>
                      <a:gd name="T72" fmla="*/ 181 w 320"/>
                      <a:gd name="T73" fmla="*/ 297 h 321"/>
                      <a:gd name="T74" fmla="*/ 149 w 320"/>
                      <a:gd name="T75" fmla="*/ 299 h 321"/>
                      <a:gd name="T76" fmla="*/ 138 w 320"/>
                      <a:gd name="T77" fmla="*/ 297 h 321"/>
                      <a:gd name="T78" fmla="*/ 108 w 320"/>
                      <a:gd name="T79" fmla="*/ 253 h 321"/>
                      <a:gd name="T80" fmla="*/ 77 w 320"/>
                      <a:gd name="T81" fmla="*/ 271 h 321"/>
                      <a:gd name="T82" fmla="*/ 50 w 320"/>
                      <a:gd name="T83" fmla="*/ 244 h 321"/>
                      <a:gd name="T84" fmla="*/ 48 w 320"/>
                      <a:gd name="T85" fmla="*/ 242 h 321"/>
                      <a:gd name="T86" fmla="*/ 57 w 320"/>
                      <a:gd name="T87" fmla="*/ 189 h 321"/>
                      <a:gd name="T88" fmla="*/ 22 w 320"/>
                      <a:gd name="T89" fmla="*/ 171 h 321"/>
                      <a:gd name="T90" fmla="*/ 23 w 320"/>
                      <a:gd name="T91" fmla="*/ 139 h 321"/>
                      <a:gd name="T92" fmla="*/ 67 w 320"/>
                      <a:gd name="T93" fmla="*/ 108 h 321"/>
                      <a:gd name="T94" fmla="*/ 49 w 320"/>
                      <a:gd name="T95" fmla="*/ 77 h 321"/>
                      <a:gd name="T96" fmla="*/ 95 w 320"/>
                      <a:gd name="T97" fmla="*/ 65 h 321"/>
                      <a:gd name="T98" fmla="*/ 138 w 320"/>
                      <a:gd name="T99" fmla="*/ 47 h 321"/>
                      <a:gd name="T100" fmla="*/ 171 w 320"/>
                      <a:gd name="T101" fmla="*/ 22 h 321"/>
                      <a:gd name="T102" fmla="*/ 189 w 320"/>
                      <a:gd name="T103" fmla="*/ 58 h 321"/>
                      <a:gd name="T104" fmla="*/ 241 w 320"/>
                      <a:gd name="T105" fmla="*/ 48 h 321"/>
                      <a:gd name="T106" fmla="*/ 244 w 320"/>
                      <a:gd name="T107" fmla="*/ 50 h 321"/>
                      <a:gd name="T108" fmla="*/ 270 w 320"/>
                      <a:gd name="T109" fmla="*/ 77 h 321"/>
                      <a:gd name="T110" fmla="*/ 253 w 320"/>
                      <a:gd name="T111" fmla="*/ 108 h 321"/>
                      <a:gd name="T112" fmla="*/ 297 w 320"/>
                      <a:gd name="T113" fmla="*/ 139 h 321"/>
                      <a:gd name="T114" fmla="*/ 298 w 320"/>
                      <a:gd name="T115" fmla="*/ 17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0" h="321">
                        <a:moveTo>
                          <a:pt x="320" y="147"/>
                        </a:moveTo>
                        <a:cubicBezTo>
                          <a:pt x="320" y="147"/>
                          <a:pt x="320" y="147"/>
                          <a:pt x="320" y="147"/>
                        </a:cubicBezTo>
                        <a:cubicBezTo>
                          <a:pt x="318" y="140"/>
                          <a:pt x="318" y="133"/>
                          <a:pt x="316" y="126"/>
                        </a:cubicBezTo>
                        <a:cubicBezTo>
                          <a:pt x="315" y="121"/>
                          <a:pt x="310" y="118"/>
                          <a:pt x="305" y="118"/>
                        </a:cubicBezTo>
                        <a:cubicBezTo>
                          <a:pt x="280" y="118"/>
                          <a:pt x="280" y="118"/>
                          <a:pt x="280" y="118"/>
                        </a:cubicBezTo>
                        <a:cubicBezTo>
                          <a:pt x="279" y="113"/>
                          <a:pt x="277" y="109"/>
                          <a:pt x="275" y="105"/>
                        </a:cubicBezTo>
                        <a:cubicBezTo>
                          <a:pt x="293" y="87"/>
                          <a:pt x="293" y="87"/>
                          <a:pt x="293" y="87"/>
                        </a:cubicBezTo>
                        <a:cubicBezTo>
                          <a:pt x="296" y="84"/>
                          <a:pt x="297" y="78"/>
                          <a:pt x="294" y="74"/>
                        </a:cubicBezTo>
                        <a:cubicBezTo>
                          <a:pt x="293" y="71"/>
                          <a:pt x="291" y="68"/>
                          <a:pt x="289" y="66"/>
                        </a:cubicBezTo>
                        <a:cubicBezTo>
                          <a:pt x="289" y="66"/>
                          <a:pt x="289" y="66"/>
                          <a:pt x="289" y="66"/>
                        </a:cubicBezTo>
                        <a:cubicBezTo>
                          <a:pt x="288" y="65"/>
                          <a:pt x="288" y="65"/>
                          <a:pt x="288" y="64"/>
                        </a:cubicBezTo>
                        <a:cubicBezTo>
                          <a:pt x="287" y="64"/>
                          <a:pt x="287" y="63"/>
                          <a:pt x="287" y="63"/>
                        </a:cubicBezTo>
                        <a:cubicBezTo>
                          <a:pt x="278" y="52"/>
                          <a:pt x="268" y="42"/>
                          <a:pt x="257" y="33"/>
                        </a:cubicBezTo>
                        <a:cubicBezTo>
                          <a:pt x="257" y="33"/>
                          <a:pt x="256" y="32"/>
                          <a:pt x="255" y="32"/>
                        </a:cubicBezTo>
                        <a:cubicBezTo>
                          <a:pt x="255" y="32"/>
                          <a:pt x="254" y="31"/>
                          <a:pt x="254" y="31"/>
                        </a:cubicBezTo>
                        <a:cubicBezTo>
                          <a:pt x="251" y="29"/>
                          <a:pt x="249" y="27"/>
                          <a:pt x="246" y="25"/>
                        </a:cubicBezTo>
                        <a:cubicBezTo>
                          <a:pt x="242" y="23"/>
                          <a:pt x="236" y="23"/>
                          <a:pt x="233" y="27"/>
                        </a:cubicBezTo>
                        <a:cubicBezTo>
                          <a:pt x="215" y="45"/>
                          <a:pt x="215" y="45"/>
                          <a:pt x="215" y="45"/>
                        </a:cubicBezTo>
                        <a:cubicBezTo>
                          <a:pt x="211" y="43"/>
                          <a:pt x="207" y="41"/>
                          <a:pt x="202" y="39"/>
                        </a:cubicBezTo>
                        <a:cubicBezTo>
                          <a:pt x="202" y="14"/>
                          <a:pt x="202" y="14"/>
                          <a:pt x="202" y="14"/>
                        </a:cubicBezTo>
                        <a:cubicBezTo>
                          <a:pt x="202" y="9"/>
                          <a:pt x="199" y="5"/>
                          <a:pt x="194" y="4"/>
                        </a:cubicBezTo>
                        <a:cubicBezTo>
                          <a:pt x="187" y="2"/>
                          <a:pt x="180" y="1"/>
                          <a:pt x="172" y="1"/>
                        </a:cubicBezTo>
                        <a:cubicBezTo>
                          <a:pt x="164" y="0"/>
                          <a:pt x="155" y="0"/>
                          <a:pt x="147" y="1"/>
                        </a:cubicBezTo>
                        <a:cubicBezTo>
                          <a:pt x="140" y="1"/>
                          <a:pt x="132" y="2"/>
                          <a:pt x="125" y="4"/>
                        </a:cubicBezTo>
                        <a:cubicBezTo>
                          <a:pt x="120" y="5"/>
                          <a:pt x="117" y="9"/>
                          <a:pt x="117" y="14"/>
                        </a:cubicBezTo>
                        <a:cubicBezTo>
                          <a:pt x="117" y="39"/>
                          <a:pt x="117" y="39"/>
                          <a:pt x="117" y="39"/>
                        </a:cubicBezTo>
                        <a:cubicBezTo>
                          <a:pt x="113" y="41"/>
                          <a:pt x="109" y="43"/>
                          <a:pt x="105" y="45"/>
                        </a:cubicBezTo>
                        <a:cubicBezTo>
                          <a:pt x="87" y="27"/>
                          <a:pt x="87" y="27"/>
                          <a:pt x="87" y="27"/>
                        </a:cubicBezTo>
                        <a:cubicBezTo>
                          <a:pt x="83" y="23"/>
                          <a:pt x="78" y="23"/>
                          <a:pt x="73" y="25"/>
                        </a:cubicBezTo>
                        <a:cubicBezTo>
                          <a:pt x="70" y="27"/>
                          <a:pt x="67" y="30"/>
                          <a:pt x="64" y="32"/>
                        </a:cubicBezTo>
                        <a:cubicBezTo>
                          <a:pt x="52" y="41"/>
                          <a:pt x="41" y="52"/>
                          <a:pt x="32" y="64"/>
                        </a:cubicBezTo>
                        <a:cubicBezTo>
                          <a:pt x="29" y="67"/>
                          <a:pt x="27" y="71"/>
                          <a:pt x="25" y="74"/>
                        </a:cubicBezTo>
                        <a:cubicBezTo>
                          <a:pt x="22" y="78"/>
                          <a:pt x="23" y="84"/>
                          <a:pt x="26" y="87"/>
                        </a:cubicBezTo>
                        <a:cubicBezTo>
                          <a:pt x="44" y="105"/>
                          <a:pt x="44" y="105"/>
                          <a:pt x="44" y="105"/>
                        </a:cubicBezTo>
                        <a:cubicBezTo>
                          <a:pt x="42" y="109"/>
                          <a:pt x="41" y="113"/>
                          <a:pt x="39" y="118"/>
                        </a:cubicBezTo>
                        <a:cubicBezTo>
                          <a:pt x="14" y="118"/>
                          <a:pt x="14" y="118"/>
                          <a:pt x="14" y="118"/>
                        </a:cubicBezTo>
                        <a:cubicBezTo>
                          <a:pt x="9" y="118"/>
                          <a:pt x="4" y="121"/>
                          <a:pt x="3" y="126"/>
                        </a:cubicBezTo>
                        <a:cubicBezTo>
                          <a:pt x="2" y="133"/>
                          <a:pt x="1" y="140"/>
                          <a:pt x="0" y="147"/>
                        </a:cubicBezTo>
                        <a:cubicBezTo>
                          <a:pt x="0" y="147"/>
                          <a:pt x="0" y="147"/>
                          <a:pt x="0" y="147"/>
                        </a:cubicBezTo>
                        <a:cubicBezTo>
                          <a:pt x="0" y="147"/>
                          <a:pt x="0" y="147"/>
                          <a:pt x="0" y="147"/>
                        </a:cubicBezTo>
                        <a:cubicBezTo>
                          <a:pt x="0" y="147"/>
                          <a:pt x="0" y="147"/>
                          <a:pt x="0" y="147"/>
                        </a:cubicBezTo>
                        <a:cubicBezTo>
                          <a:pt x="0" y="150"/>
                          <a:pt x="0" y="153"/>
                          <a:pt x="0" y="156"/>
                        </a:cubicBezTo>
                        <a:cubicBezTo>
                          <a:pt x="0" y="157"/>
                          <a:pt x="0" y="159"/>
                          <a:pt x="0" y="160"/>
                        </a:cubicBezTo>
                        <a:cubicBezTo>
                          <a:pt x="0" y="160"/>
                          <a:pt x="0" y="160"/>
                          <a:pt x="0" y="160"/>
                        </a:cubicBezTo>
                        <a:cubicBezTo>
                          <a:pt x="0" y="160"/>
                          <a:pt x="0" y="160"/>
                          <a:pt x="0" y="160"/>
                        </a:cubicBezTo>
                        <a:cubicBezTo>
                          <a:pt x="0" y="161"/>
                          <a:pt x="0" y="163"/>
                          <a:pt x="0" y="164"/>
                        </a:cubicBezTo>
                        <a:cubicBezTo>
                          <a:pt x="0" y="167"/>
                          <a:pt x="0" y="170"/>
                          <a:pt x="0" y="173"/>
                        </a:cubicBezTo>
                        <a:cubicBezTo>
                          <a:pt x="1" y="180"/>
                          <a:pt x="2" y="188"/>
                          <a:pt x="3" y="195"/>
                        </a:cubicBezTo>
                        <a:cubicBezTo>
                          <a:pt x="4" y="200"/>
                          <a:pt x="9" y="203"/>
                          <a:pt x="14" y="203"/>
                        </a:cubicBezTo>
                        <a:cubicBezTo>
                          <a:pt x="39" y="203"/>
                          <a:pt x="39" y="203"/>
                          <a:pt x="39" y="203"/>
                        </a:cubicBezTo>
                        <a:cubicBezTo>
                          <a:pt x="41" y="207"/>
                          <a:pt x="42" y="211"/>
                          <a:pt x="44" y="215"/>
                        </a:cubicBezTo>
                        <a:cubicBezTo>
                          <a:pt x="26" y="233"/>
                          <a:pt x="26" y="233"/>
                          <a:pt x="26" y="233"/>
                        </a:cubicBezTo>
                        <a:cubicBezTo>
                          <a:pt x="23" y="237"/>
                          <a:pt x="22" y="242"/>
                          <a:pt x="25" y="246"/>
                        </a:cubicBezTo>
                        <a:cubicBezTo>
                          <a:pt x="27" y="249"/>
                          <a:pt x="29" y="252"/>
                          <a:pt x="31" y="254"/>
                        </a:cubicBezTo>
                        <a:cubicBezTo>
                          <a:pt x="31" y="254"/>
                          <a:pt x="31" y="254"/>
                          <a:pt x="31" y="254"/>
                        </a:cubicBezTo>
                        <a:cubicBezTo>
                          <a:pt x="31" y="255"/>
                          <a:pt x="31" y="255"/>
                          <a:pt x="32" y="256"/>
                        </a:cubicBezTo>
                        <a:cubicBezTo>
                          <a:pt x="32" y="256"/>
                          <a:pt x="32" y="257"/>
                          <a:pt x="33" y="257"/>
                        </a:cubicBezTo>
                        <a:cubicBezTo>
                          <a:pt x="41" y="268"/>
                          <a:pt x="51" y="278"/>
                          <a:pt x="62" y="287"/>
                        </a:cubicBezTo>
                        <a:cubicBezTo>
                          <a:pt x="63" y="287"/>
                          <a:pt x="64" y="288"/>
                          <a:pt x="64" y="288"/>
                        </a:cubicBezTo>
                        <a:cubicBezTo>
                          <a:pt x="64" y="288"/>
                          <a:pt x="65" y="289"/>
                          <a:pt x="65" y="289"/>
                        </a:cubicBezTo>
                        <a:cubicBezTo>
                          <a:pt x="68" y="291"/>
                          <a:pt x="71" y="293"/>
                          <a:pt x="73" y="295"/>
                        </a:cubicBezTo>
                        <a:cubicBezTo>
                          <a:pt x="78" y="297"/>
                          <a:pt x="83" y="297"/>
                          <a:pt x="87" y="293"/>
                        </a:cubicBezTo>
                        <a:cubicBezTo>
                          <a:pt x="105" y="275"/>
                          <a:pt x="105" y="275"/>
                          <a:pt x="105" y="275"/>
                        </a:cubicBezTo>
                        <a:cubicBezTo>
                          <a:pt x="109" y="277"/>
                          <a:pt x="113" y="279"/>
                          <a:pt x="117" y="281"/>
                        </a:cubicBezTo>
                        <a:cubicBezTo>
                          <a:pt x="117" y="306"/>
                          <a:pt x="117" y="306"/>
                          <a:pt x="117" y="306"/>
                        </a:cubicBezTo>
                        <a:cubicBezTo>
                          <a:pt x="117" y="311"/>
                          <a:pt x="120" y="316"/>
                          <a:pt x="125" y="317"/>
                        </a:cubicBezTo>
                        <a:cubicBezTo>
                          <a:pt x="132" y="318"/>
                          <a:pt x="139" y="321"/>
                          <a:pt x="147" y="321"/>
                        </a:cubicBezTo>
                        <a:cubicBezTo>
                          <a:pt x="147" y="321"/>
                          <a:pt x="147" y="321"/>
                          <a:pt x="147" y="321"/>
                        </a:cubicBezTo>
                        <a:cubicBezTo>
                          <a:pt x="147" y="321"/>
                          <a:pt x="147" y="321"/>
                          <a:pt x="147" y="321"/>
                        </a:cubicBezTo>
                        <a:cubicBezTo>
                          <a:pt x="147" y="321"/>
                          <a:pt x="147" y="321"/>
                          <a:pt x="147" y="321"/>
                        </a:cubicBezTo>
                        <a:cubicBezTo>
                          <a:pt x="149" y="321"/>
                          <a:pt x="151" y="321"/>
                          <a:pt x="153" y="321"/>
                        </a:cubicBezTo>
                        <a:cubicBezTo>
                          <a:pt x="155" y="321"/>
                          <a:pt x="157" y="321"/>
                          <a:pt x="160" y="321"/>
                        </a:cubicBezTo>
                        <a:cubicBezTo>
                          <a:pt x="160" y="321"/>
                          <a:pt x="160" y="321"/>
                          <a:pt x="160" y="321"/>
                        </a:cubicBezTo>
                        <a:cubicBezTo>
                          <a:pt x="160" y="321"/>
                          <a:pt x="160" y="321"/>
                          <a:pt x="160" y="321"/>
                        </a:cubicBezTo>
                        <a:cubicBezTo>
                          <a:pt x="162" y="321"/>
                          <a:pt x="165" y="321"/>
                          <a:pt x="168" y="321"/>
                        </a:cubicBezTo>
                        <a:cubicBezTo>
                          <a:pt x="169" y="320"/>
                          <a:pt x="171" y="321"/>
                          <a:pt x="172" y="321"/>
                        </a:cubicBezTo>
                        <a:cubicBezTo>
                          <a:pt x="172" y="321"/>
                          <a:pt x="172" y="321"/>
                          <a:pt x="172" y="321"/>
                        </a:cubicBezTo>
                        <a:cubicBezTo>
                          <a:pt x="172" y="321"/>
                          <a:pt x="172" y="321"/>
                          <a:pt x="173" y="321"/>
                        </a:cubicBezTo>
                        <a:cubicBezTo>
                          <a:pt x="173" y="321"/>
                          <a:pt x="173" y="320"/>
                          <a:pt x="173" y="320"/>
                        </a:cubicBezTo>
                        <a:cubicBezTo>
                          <a:pt x="180" y="319"/>
                          <a:pt x="187" y="318"/>
                          <a:pt x="194" y="317"/>
                        </a:cubicBezTo>
                        <a:cubicBezTo>
                          <a:pt x="199" y="315"/>
                          <a:pt x="202" y="311"/>
                          <a:pt x="202" y="306"/>
                        </a:cubicBezTo>
                        <a:cubicBezTo>
                          <a:pt x="202" y="281"/>
                          <a:pt x="202" y="281"/>
                          <a:pt x="202" y="281"/>
                        </a:cubicBezTo>
                        <a:cubicBezTo>
                          <a:pt x="207" y="279"/>
                          <a:pt x="211" y="277"/>
                          <a:pt x="215" y="275"/>
                        </a:cubicBezTo>
                        <a:cubicBezTo>
                          <a:pt x="233" y="293"/>
                          <a:pt x="233" y="293"/>
                          <a:pt x="233" y="293"/>
                        </a:cubicBezTo>
                        <a:cubicBezTo>
                          <a:pt x="236" y="297"/>
                          <a:pt x="242" y="297"/>
                          <a:pt x="246" y="295"/>
                        </a:cubicBezTo>
                        <a:cubicBezTo>
                          <a:pt x="249" y="293"/>
                          <a:pt x="252" y="290"/>
                          <a:pt x="255" y="288"/>
                        </a:cubicBezTo>
                        <a:cubicBezTo>
                          <a:pt x="268" y="279"/>
                          <a:pt x="279" y="268"/>
                          <a:pt x="288" y="256"/>
                        </a:cubicBezTo>
                        <a:cubicBezTo>
                          <a:pt x="290" y="253"/>
                          <a:pt x="292" y="249"/>
                          <a:pt x="294" y="246"/>
                        </a:cubicBezTo>
                        <a:cubicBezTo>
                          <a:pt x="297" y="242"/>
                          <a:pt x="296" y="236"/>
                          <a:pt x="293" y="233"/>
                        </a:cubicBezTo>
                        <a:cubicBezTo>
                          <a:pt x="275" y="215"/>
                          <a:pt x="275" y="215"/>
                          <a:pt x="275" y="215"/>
                        </a:cubicBezTo>
                        <a:cubicBezTo>
                          <a:pt x="277" y="211"/>
                          <a:pt x="279" y="207"/>
                          <a:pt x="280" y="203"/>
                        </a:cubicBezTo>
                        <a:cubicBezTo>
                          <a:pt x="305" y="203"/>
                          <a:pt x="305" y="203"/>
                          <a:pt x="305" y="203"/>
                        </a:cubicBezTo>
                        <a:cubicBezTo>
                          <a:pt x="310" y="203"/>
                          <a:pt x="315" y="200"/>
                          <a:pt x="316" y="195"/>
                        </a:cubicBezTo>
                        <a:cubicBezTo>
                          <a:pt x="317" y="188"/>
                          <a:pt x="318" y="180"/>
                          <a:pt x="319" y="173"/>
                        </a:cubicBezTo>
                        <a:cubicBezTo>
                          <a:pt x="319" y="169"/>
                          <a:pt x="320" y="164"/>
                          <a:pt x="320" y="160"/>
                        </a:cubicBezTo>
                        <a:cubicBezTo>
                          <a:pt x="320" y="156"/>
                          <a:pt x="320" y="152"/>
                          <a:pt x="320" y="147"/>
                        </a:cubicBezTo>
                        <a:close/>
                        <a:moveTo>
                          <a:pt x="298" y="171"/>
                        </a:moveTo>
                        <a:cubicBezTo>
                          <a:pt x="297" y="175"/>
                          <a:pt x="297" y="178"/>
                          <a:pt x="297" y="182"/>
                        </a:cubicBezTo>
                        <a:cubicBezTo>
                          <a:pt x="272" y="182"/>
                          <a:pt x="272" y="182"/>
                          <a:pt x="272" y="182"/>
                        </a:cubicBezTo>
                        <a:cubicBezTo>
                          <a:pt x="268" y="182"/>
                          <a:pt x="263" y="185"/>
                          <a:pt x="262" y="189"/>
                        </a:cubicBezTo>
                        <a:cubicBezTo>
                          <a:pt x="260" y="197"/>
                          <a:pt x="257" y="205"/>
                          <a:pt x="253" y="212"/>
                        </a:cubicBezTo>
                        <a:cubicBezTo>
                          <a:pt x="250" y="216"/>
                          <a:pt x="251" y="221"/>
                          <a:pt x="255" y="225"/>
                        </a:cubicBezTo>
                        <a:cubicBezTo>
                          <a:pt x="272" y="242"/>
                          <a:pt x="272" y="242"/>
                          <a:pt x="272" y="242"/>
                        </a:cubicBezTo>
                        <a:cubicBezTo>
                          <a:pt x="271" y="242"/>
                          <a:pt x="271" y="243"/>
                          <a:pt x="271" y="243"/>
                        </a:cubicBezTo>
                        <a:cubicBezTo>
                          <a:pt x="263" y="254"/>
                          <a:pt x="253" y="263"/>
                          <a:pt x="243" y="271"/>
                        </a:cubicBezTo>
                        <a:cubicBezTo>
                          <a:pt x="242" y="271"/>
                          <a:pt x="242" y="272"/>
                          <a:pt x="241" y="272"/>
                        </a:cubicBezTo>
                        <a:cubicBezTo>
                          <a:pt x="224" y="255"/>
                          <a:pt x="224" y="255"/>
                          <a:pt x="224" y="255"/>
                        </a:cubicBezTo>
                        <a:cubicBezTo>
                          <a:pt x="221" y="251"/>
                          <a:pt x="216" y="251"/>
                          <a:pt x="212" y="253"/>
                        </a:cubicBezTo>
                        <a:cubicBezTo>
                          <a:pt x="204" y="257"/>
                          <a:pt x="197" y="260"/>
                          <a:pt x="189" y="262"/>
                        </a:cubicBezTo>
                        <a:cubicBezTo>
                          <a:pt x="184" y="264"/>
                          <a:pt x="181" y="268"/>
                          <a:pt x="181" y="273"/>
                        </a:cubicBezTo>
                        <a:cubicBezTo>
                          <a:pt x="181" y="297"/>
                          <a:pt x="181" y="297"/>
                          <a:pt x="181" y="297"/>
                        </a:cubicBezTo>
                        <a:cubicBezTo>
                          <a:pt x="178" y="297"/>
                          <a:pt x="174" y="298"/>
                          <a:pt x="171" y="299"/>
                        </a:cubicBezTo>
                        <a:cubicBezTo>
                          <a:pt x="163" y="299"/>
                          <a:pt x="156" y="299"/>
                          <a:pt x="149" y="299"/>
                        </a:cubicBezTo>
                        <a:cubicBezTo>
                          <a:pt x="149" y="299"/>
                          <a:pt x="149" y="299"/>
                          <a:pt x="149" y="299"/>
                        </a:cubicBezTo>
                        <a:cubicBezTo>
                          <a:pt x="149" y="299"/>
                          <a:pt x="149" y="299"/>
                          <a:pt x="149" y="299"/>
                        </a:cubicBezTo>
                        <a:cubicBezTo>
                          <a:pt x="149" y="299"/>
                          <a:pt x="149" y="299"/>
                          <a:pt x="149" y="299"/>
                        </a:cubicBezTo>
                        <a:cubicBezTo>
                          <a:pt x="145" y="299"/>
                          <a:pt x="142" y="297"/>
                          <a:pt x="138" y="297"/>
                        </a:cubicBezTo>
                        <a:cubicBezTo>
                          <a:pt x="138" y="273"/>
                          <a:pt x="138" y="273"/>
                          <a:pt x="138" y="273"/>
                        </a:cubicBezTo>
                        <a:cubicBezTo>
                          <a:pt x="138" y="268"/>
                          <a:pt x="135" y="264"/>
                          <a:pt x="131" y="262"/>
                        </a:cubicBezTo>
                        <a:cubicBezTo>
                          <a:pt x="123" y="260"/>
                          <a:pt x="115" y="257"/>
                          <a:pt x="108" y="253"/>
                        </a:cubicBezTo>
                        <a:cubicBezTo>
                          <a:pt x="104" y="251"/>
                          <a:pt x="98" y="251"/>
                          <a:pt x="95" y="255"/>
                        </a:cubicBezTo>
                        <a:cubicBezTo>
                          <a:pt x="78" y="272"/>
                          <a:pt x="78" y="272"/>
                          <a:pt x="78" y="272"/>
                        </a:cubicBezTo>
                        <a:cubicBezTo>
                          <a:pt x="77" y="271"/>
                          <a:pt x="77" y="271"/>
                          <a:pt x="77" y="271"/>
                        </a:cubicBezTo>
                        <a:cubicBezTo>
                          <a:pt x="77" y="271"/>
                          <a:pt x="76" y="270"/>
                          <a:pt x="76" y="270"/>
                        </a:cubicBezTo>
                        <a:cubicBezTo>
                          <a:pt x="76" y="270"/>
                          <a:pt x="76" y="270"/>
                          <a:pt x="76" y="270"/>
                        </a:cubicBezTo>
                        <a:cubicBezTo>
                          <a:pt x="66" y="262"/>
                          <a:pt x="57" y="254"/>
                          <a:pt x="50" y="244"/>
                        </a:cubicBezTo>
                        <a:cubicBezTo>
                          <a:pt x="50" y="244"/>
                          <a:pt x="49" y="244"/>
                          <a:pt x="49" y="244"/>
                        </a:cubicBezTo>
                        <a:cubicBezTo>
                          <a:pt x="49" y="243"/>
                          <a:pt x="49" y="243"/>
                          <a:pt x="49" y="243"/>
                        </a:cubicBezTo>
                        <a:cubicBezTo>
                          <a:pt x="48" y="242"/>
                          <a:pt x="48" y="242"/>
                          <a:pt x="48" y="242"/>
                        </a:cubicBezTo>
                        <a:cubicBezTo>
                          <a:pt x="65" y="225"/>
                          <a:pt x="65" y="225"/>
                          <a:pt x="65" y="225"/>
                        </a:cubicBezTo>
                        <a:cubicBezTo>
                          <a:pt x="68" y="221"/>
                          <a:pt x="69" y="216"/>
                          <a:pt x="67" y="212"/>
                        </a:cubicBezTo>
                        <a:cubicBezTo>
                          <a:pt x="63" y="205"/>
                          <a:pt x="59" y="197"/>
                          <a:pt x="57" y="189"/>
                        </a:cubicBezTo>
                        <a:cubicBezTo>
                          <a:pt x="56" y="185"/>
                          <a:pt x="52" y="182"/>
                          <a:pt x="47" y="182"/>
                        </a:cubicBezTo>
                        <a:cubicBezTo>
                          <a:pt x="23" y="182"/>
                          <a:pt x="23" y="182"/>
                          <a:pt x="23" y="182"/>
                        </a:cubicBezTo>
                        <a:cubicBezTo>
                          <a:pt x="22" y="178"/>
                          <a:pt x="22" y="175"/>
                          <a:pt x="22" y="171"/>
                        </a:cubicBezTo>
                        <a:cubicBezTo>
                          <a:pt x="21" y="168"/>
                          <a:pt x="21" y="164"/>
                          <a:pt x="21" y="160"/>
                        </a:cubicBezTo>
                        <a:cubicBezTo>
                          <a:pt x="21" y="156"/>
                          <a:pt x="21" y="153"/>
                          <a:pt x="22" y="149"/>
                        </a:cubicBezTo>
                        <a:cubicBezTo>
                          <a:pt x="22" y="146"/>
                          <a:pt x="22" y="142"/>
                          <a:pt x="23" y="139"/>
                        </a:cubicBezTo>
                        <a:cubicBezTo>
                          <a:pt x="47" y="139"/>
                          <a:pt x="47" y="139"/>
                          <a:pt x="47" y="139"/>
                        </a:cubicBezTo>
                        <a:cubicBezTo>
                          <a:pt x="52" y="139"/>
                          <a:pt x="56" y="136"/>
                          <a:pt x="57" y="131"/>
                        </a:cubicBezTo>
                        <a:cubicBezTo>
                          <a:pt x="59" y="123"/>
                          <a:pt x="63" y="115"/>
                          <a:pt x="67" y="108"/>
                        </a:cubicBezTo>
                        <a:cubicBezTo>
                          <a:pt x="69" y="104"/>
                          <a:pt x="68" y="99"/>
                          <a:pt x="65" y="95"/>
                        </a:cubicBezTo>
                        <a:cubicBezTo>
                          <a:pt x="48" y="78"/>
                          <a:pt x="48" y="78"/>
                          <a:pt x="48" y="78"/>
                        </a:cubicBezTo>
                        <a:cubicBezTo>
                          <a:pt x="48" y="78"/>
                          <a:pt x="48" y="78"/>
                          <a:pt x="49" y="77"/>
                        </a:cubicBezTo>
                        <a:cubicBezTo>
                          <a:pt x="57" y="66"/>
                          <a:pt x="66" y="57"/>
                          <a:pt x="77" y="49"/>
                        </a:cubicBezTo>
                        <a:cubicBezTo>
                          <a:pt x="77" y="49"/>
                          <a:pt x="78" y="48"/>
                          <a:pt x="78" y="48"/>
                        </a:cubicBezTo>
                        <a:cubicBezTo>
                          <a:pt x="95" y="65"/>
                          <a:pt x="95" y="65"/>
                          <a:pt x="95" y="65"/>
                        </a:cubicBezTo>
                        <a:cubicBezTo>
                          <a:pt x="98" y="69"/>
                          <a:pt x="104" y="69"/>
                          <a:pt x="108" y="67"/>
                        </a:cubicBezTo>
                        <a:cubicBezTo>
                          <a:pt x="115" y="63"/>
                          <a:pt x="123" y="60"/>
                          <a:pt x="131" y="58"/>
                        </a:cubicBezTo>
                        <a:cubicBezTo>
                          <a:pt x="135" y="56"/>
                          <a:pt x="138" y="52"/>
                          <a:pt x="138" y="47"/>
                        </a:cubicBezTo>
                        <a:cubicBezTo>
                          <a:pt x="138" y="23"/>
                          <a:pt x="138" y="23"/>
                          <a:pt x="138" y="23"/>
                        </a:cubicBezTo>
                        <a:cubicBezTo>
                          <a:pt x="142" y="23"/>
                          <a:pt x="145" y="22"/>
                          <a:pt x="149" y="22"/>
                        </a:cubicBezTo>
                        <a:cubicBezTo>
                          <a:pt x="156" y="21"/>
                          <a:pt x="163" y="21"/>
                          <a:pt x="171" y="22"/>
                        </a:cubicBezTo>
                        <a:cubicBezTo>
                          <a:pt x="174" y="22"/>
                          <a:pt x="178" y="23"/>
                          <a:pt x="181" y="23"/>
                        </a:cubicBezTo>
                        <a:cubicBezTo>
                          <a:pt x="181" y="47"/>
                          <a:pt x="181" y="47"/>
                          <a:pt x="181" y="47"/>
                        </a:cubicBezTo>
                        <a:cubicBezTo>
                          <a:pt x="181" y="52"/>
                          <a:pt x="184" y="56"/>
                          <a:pt x="189" y="58"/>
                        </a:cubicBezTo>
                        <a:cubicBezTo>
                          <a:pt x="197" y="60"/>
                          <a:pt x="204" y="63"/>
                          <a:pt x="212" y="67"/>
                        </a:cubicBezTo>
                        <a:cubicBezTo>
                          <a:pt x="216" y="69"/>
                          <a:pt x="221" y="69"/>
                          <a:pt x="224" y="65"/>
                        </a:cubicBezTo>
                        <a:cubicBezTo>
                          <a:pt x="241" y="48"/>
                          <a:pt x="241" y="48"/>
                          <a:pt x="241" y="48"/>
                        </a:cubicBezTo>
                        <a:cubicBezTo>
                          <a:pt x="242" y="49"/>
                          <a:pt x="242" y="49"/>
                          <a:pt x="242" y="49"/>
                        </a:cubicBezTo>
                        <a:cubicBezTo>
                          <a:pt x="243" y="49"/>
                          <a:pt x="243" y="50"/>
                          <a:pt x="243" y="50"/>
                        </a:cubicBezTo>
                        <a:cubicBezTo>
                          <a:pt x="244" y="50"/>
                          <a:pt x="244" y="50"/>
                          <a:pt x="244" y="50"/>
                        </a:cubicBezTo>
                        <a:cubicBezTo>
                          <a:pt x="253" y="58"/>
                          <a:pt x="262" y="66"/>
                          <a:pt x="270" y="76"/>
                        </a:cubicBezTo>
                        <a:cubicBezTo>
                          <a:pt x="270" y="76"/>
                          <a:pt x="270" y="76"/>
                          <a:pt x="270" y="76"/>
                        </a:cubicBezTo>
                        <a:cubicBezTo>
                          <a:pt x="270" y="77"/>
                          <a:pt x="270" y="77"/>
                          <a:pt x="270" y="77"/>
                        </a:cubicBezTo>
                        <a:cubicBezTo>
                          <a:pt x="271" y="78"/>
                          <a:pt x="271" y="78"/>
                          <a:pt x="271" y="78"/>
                        </a:cubicBezTo>
                        <a:cubicBezTo>
                          <a:pt x="255" y="95"/>
                          <a:pt x="255" y="95"/>
                          <a:pt x="255" y="95"/>
                        </a:cubicBezTo>
                        <a:cubicBezTo>
                          <a:pt x="251" y="99"/>
                          <a:pt x="250" y="104"/>
                          <a:pt x="253" y="108"/>
                        </a:cubicBezTo>
                        <a:cubicBezTo>
                          <a:pt x="257" y="115"/>
                          <a:pt x="260" y="123"/>
                          <a:pt x="262" y="131"/>
                        </a:cubicBezTo>
                        <a:cubicBezTo>
                          <a:pt x="263" y="136"/>
                          <a:pt x="268" y="139"/>
                          <a:pt x="272" y="139"/>
                        </a:cubicBezTo>
                        <a:cubicBezTo>
                          <a:pt x="297" y="139"/>
                          <a:pt x="297" y="139"/>
                          <a:pt x="297" y="139"/>
                        </a:cubicBezTo>
                        <a:cubicBezTo>
                          <a:pt x="297" y="142"/>
                          <a:pt x="297" y="146"/>
                          <a:pt x="298" y="149"/>
                        </a:cubicBezTo>
                        <a:cubicBezTo>
                          <a:pt x="298" y="153"/>
                          <a:pt x="298" y="157"/>
                          <a:pt x="298" y="160"/>
                        </a:cubicBezTo>
                        <a:cubicBezTo>
                          <a:pt x="298" y="164"/>
                          <a:pt x="298" y="168"/>
                          <a:pt x="298" y="1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6" name="Freeform 31"/>
                  <p:cNvSpPr>
                    <a:spLocks noEditPoints="1"/>
                  </p:cNvSpPr>
                  <p:nvPr/>
                </p:nvSpPr>
                <p:spPr bwMode="auto">
                  <a:xfrm>
                    <a:off x="3026" y="781"/>
                    <a:ext cx="85" cy="8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07 h 128"/>
                      <a:gd name="T12" fmla="*/ 21 w 128"/>
                      <a:gd name="T13" fmla="*/ 64 h 128"/>
                      <a:gd name="T14" fmla="*/ 64 w 128"/>
                      <a:gd name="T15" fmla="*/ 21 h 128"/>
                      <a:gd name="T16" fmla="*/ 106 w 128"/>
                      <a:gd name="T17" fmla="*/ 64 h 128"/>
                      <a:gd name="T18" fmla="*/ 64 w 128"/>
                      <a:gd name="T19"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close/>
                        <a:moveTo>
                          <a:pt x="64" y="107"/>
                        </a:moveTo>
                        <a:cubicBezTo>
                          <a:pt x="40" y="107"/>
                          <a:pt x="21" y="88"/>
                          <a:pt x="21" y="64"/>
                        </a:cubicBezTo>
                        <a:cubicBezTo>
                          <a:pt x="21" y="40"/>
                          <a:pt x="40" y="21"/>
                          <a:pt x="64" y="21"/>
                        </a:cubicBezTo>
                        <a:cubicBezTo>
                          <a:pt x="87" y="21"/>
                          <a:pt x="106" y="40"/>
                          <a:pt x="106" y="64"/>
                        </a:cubicBezTo>
                        <a:cubicBezTo>
                          <a:pt x="106" y="88"/>
                          <a:pt x="87" y="107"/>
                          <a:pt x="64" y="10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7" name="Freeform 32"/>
                  <p:cNvSpPr>
                    <a:spLocks noEditPoints="1"/>
                  </p:cNvSpPr>
                  <p:nvPr/>
                </p:nvSpPr>
                <p:spPr bwMode="auto">
                  <a:xfrm>
                    <a:off x="2899" y="6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7" name="Group 541"/>
                <p:cNvGrpSpPr>
                  <a:grpSpLocks noChangeAspect="1"/>
                </p:cNvGrpSpPr>
                <p:nvPr/>
              </p:nvGrpSpPr>
              <p:grpSpPr bwMode="auto">
                <a:xfrm>
                  <a:off x="11894800" y="2180269"/>
                  <a:ext cx="952013" cy="952011"/>
                  <a:chOff x="5326" y="2494"/>
                  <a:chExt cx="340" cy="340"/>
                </a:xfrm>
                <a:solidFill>
                  <a:srgbClr val="86BC25"/>
                </a:solidFill>
              </p:grpSpPr>
              <p:sp>
                <p:nvSpPr>
                  <p:cNvPr id="253" name="Freeform 542"/>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4" name="Freeform 543"/>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8" name="Group 247"/>
                <p:cNvGrpSpPr/>
                <p:nvPr/>
              </p:nvGrpSpPr>
              <p:grpSpPr>
                <a:xfrm>
                  <a:off x="12414960" y="2003543"/>
                  <a:ext cx="2578608" cy="2617227"/>
                  <a:chOff x="13292872" y="4908113"/>
                  <a:chExt cx="2578608" cy="2617227"/>
                </a:xfrm>
              </p:grpSpPr>
              <p:sp>
                <p:nvSpPr>
                  <p:cNvPr id="249" name="Chord 248"/>
                  <p:cNvSpPr/>
                  <p:nvPr/>
                </p:nvSpPr>
                <p:spPr bwMode="gray">
                  <a:xfrm rot="9609415" flipH="1">
                    <a:off x="13948077" y="5512141"/>
                    <a:ext cx="193476" cy="342986"/>
                  </a:xfrm>
                  <a:prstGeom prst="chord">
                    <a:avLst/>
                  </a:prstGeom>
                  <a:solidFill>
                    <a:schemeClr val="tx1"/>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50" name="Picture 249"/>
                  <p:cNvPicPr>
                    <a:picLocks noChangeAspect="1"/>
                  </p:cNvPicPr>
                  <p:nvPr/>
                </p:nvPicPr>
                <p:blipFill rotWithShape="1">
                  <a:blip r:embed="rId5" cstate="print">
                    <a:extLst>
                      <a:ext uri="{28A0092B-C50C-407E-A947-70E740481C1C}">
                        <a14:useLocalDpi xmlns:a14="http://schemas.microsoft.com/office/drawing/2010/main" val="0"/>
                      </a:ext>
                    </a:extLst>
                  </a:blip>
                  <a:srcRect l="25907" t="63355" r="24047" b="13400"/>
                  <a:stretch/>
                </p:blipFill>
                <p:spPr>
                  <a:xfrm>
                    <a:off x="13292872" y="6327648"/>
                    <a:ext cx="2578608" cy="1197692"/>
                  </a:xfrm>
                  <a:prstGeom prst="rect">
                    <a:avLst/>
                  </a:prstGeom>
                </p:spPr>
              </p:pic>
              <p:sp>
                <p:nvSpPr>
                  <p:cNvPr id="251" name="Chord 250"/>
                  <p:cNvSpPr/>
                  <p:nvPr/>
                </p:nvSpPr>
                <p:spPr bwMode="gray">
                  <a:xfrm rot="11951895">
                    <a:off x="15013055" y="5528214"/>
                    <a:ext cx="166599" cy="283458"/>
                  </a:xfrm>
                  <a:prstGeom prst="chord">
                    <a:avLst/>
                  </a:prstGeom>
                  <a:solidFill>
                    <a:schemeClr val="tx1"/>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2" name="Rounded Rectangle 251"/>
                  <p:cNvSpPr/>
                  <p:nvPr/>
                </p:nvSpPr>
                <p:spPr bwMode="gray">
                  <a:xfrm>
                    <a:off x="14066765" y="4908113"/>
                    <a:ext cx="971748" cy="1492687"/>
                  </a:xfrm>
                  <a:prstGeom prst="roundRect">
                    <a:avLst>
                      <a:gd name="adj" fmla="val 50000"/>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240" name="Group 627"/>
              <p:cNvGrpSpPr>
                <a:grpSpLocks noChangeAspect="1"/>
              </p:cNvGrpSpPr>
              <p:nvPr/>
            </p:nvGrpSpPr>
            <p:grpSpPr bwMode="auto">
              <a:xfrm>
                <a:off x="10847733" y="1555187"/>
                <a:ext cx="457774" cy="458998"/>
                <a:chOff x="5278" y="2570"/>
                <a:chExt cx="374" cy="375"/>
              </a:xfrm>
              <a:solidFill>
                <a:schemeClr val="accent1"/>
              </a:solidFill>
            </p:grpSpPr>
            <p:sp>
              <p:nvSpPr>
                <p:cNvPr id="241" name="Freeform 628"/>
                <p:cNvSpPr>
                  <a:spLocks noEditPoints="1"/>
                </p:cNvSpPr>
                <p:nvPr/>
              </p:nvSpPr>
              <p:spPr bwMode="auto">
                <a:xfrm>
                  <a:off x="5278" y="2570"/>
                  <a:ext cx="374" cy="37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2" name="Freeform 629"/>
                <p:cNvSpPr>
                  <a:spLocks noEditPoints="1"/>
                </p:cNvSpPr>
                <p:nvPr/>
              </p:nvSpPr>
              <p:spPr bwMode="auto">
                <a:xfrm>
                  <a:off x="5359" y="2665"/>
                  <a:ext cx="212" cy="184"/>
                </a:xfrm>
                <a:custGeom>
                  <a:avLst/>
                  <a:gdLst>
                    <a:gd name="T0" fmla="*/ 309 w 320"/>
                    <a:gd name="T1" fmla="*/ 91 h 277"/>
                    <a:gd name="T2" fmla="*/ 199 w 320"/>
                    <a:gd name="T3" fmla="*/ 15 h 277"/>
                    <a:gd name="T4" fmla="*/ 91 w 320"/>
                    <a:gd name="T5" fmla="*/ 23 h 277"/>
                    <a:gd name="T6" fmla="*/ 32 w 320"/>
                    <a:gd name="T7" fmla="*/ 73 h 277"/>
                    <a:gd name="T8" fmla="*/ 87 w 320"/>
                    <a:gd name="T9" fmla="*/ 187 h 277"/>
                    <a:gd name="T10" fmla="*/ 170 w 320"/>
                    <a:gd name="T11" fmla="*/ 211 h 277"/>
                    <a:gd name="T12" fmla="*/ 245 w 320"/>
                    <a:gd name="T13" fmla="*/ 277 h 277"/>
                    <a:gd name="T14" fmla="*/ 298 w 320"/>
                    <a:gd name="T15" fmla="*/ 197 h 277"/>
                    <a:gd name="T16" fmla="*/ 280 w 320"/>
                    <a:gd name="T17" fmla="*/ 169 h 277"/>
                    <a:gd name="T18" fmla="*/ 277 w 320"/>
                    <a:gd name="T19" fmla="*/ 198 h 277"/>
                    <a:gd name="T20" fmla="*/ 192 w 320"/>
                    <a:gd name="T21" fmla="*/ 256 h 277"/>
                    <a:gd name="T22" fmla="*/ 161 w 320"/>
                    <a:gd name="T23" fmla="*/ 174 h 277"/>
                    <a:gd name="T24" fmla="*/ 122 w 320"/>
                    <a:gd name="T25" fmla="*/ 181 h 277"/>
                    <a:gd name="T26" fmla="*/ 64 w 320"/>
                    <a:gd name="T27" fmla="*/ 171 h 277"/>
                    <a:gd name="T28" fmla="*/ 54 w 320"/>
                    <a:gd name="T29" fmla="*/ 76 h 277"/>
                    <a:gd name="T30" fmla="*/ 90 w 320"/>
                    <a:gd name="T31" fmla="*/ 45 h 277"/>
                    <a:gd name="T32" fmla="*/ 145 w 320"/>
                    <a:gd name="T33" fmla="*/ 31 h 277"/>
                    <a:gd name="T34" fmla="*/ 195 w 320"/>
                    <a:gd name="T35" fmla="*/ 39 h 277"/>
                    <a:gd name="T36" fmla="*/ 245 w 320"/>
                    <a:gd name="T37" fmla="*/ 55 h 277"/>
                    <a:gd name="T38" fmla="*/ 261 w 320"/>
                    <a:gd name="T39" fmla="*/ 64 h 277"/>
                    <a:gd name="T40" fmla="*/ 281 w 320"/>
                    <a:gd name="T41" fmla="*/ 114 h 277"/>
                    <a:gd name="T42" fmla="*/ 280 w 320"/>
                    <a:gd name="T43" fmla="*/ 169 h 277"/>
                    <a:gd name="T44" fmla="*/ 100 w 320"/>
                    <a:gd name="T45" fmla="*/ 127 h 277"/>
                    <a:gd name="T46" fmla="*/ 53 w 320"/>
                    <a:gd name="T47" fmla="*/ 139 h 277"/>
                    <a:gd name="T48" fmla="*/ 83 w 320"/>
                    <a:gd name="T49" fmla="*/ 104 h 277"/>
                    <a:gd name="T50" fmla="*/ 94 w 320"/>
                    <a:gd name="T51" fmla="*/ 70 h 277"/>
                    <a:gd name="T52" fmla="*/ 138 w 320"/>
                    <a:gd name="T53" fmla="*/ 68 h 277"/>
                    <a:gd name="T54" fmla="*/ 159 w 320"/>
                    <a:gd name="T55" fmla="*/ 60 h 277"/>
                    <a:gd name="T56" fmla="*/ 163 w 320"/>
                    <a:gd name="T57" fmla="*/ 81 h 277"/>
                    <a:gd name="T58" fmla="*/ 138 w 320"/>
                    <a:gd name="T59" fmla="*/ 96 h 277"/>
                    <a:gd name="T60" fmla="*/ 188 w 320"/>
                    <a:gd name="T61" fmla="*/ 131 h 277"/>
                    <a:gd name="T62" fmla="*/ 177 w 320"/>
                    <a:gd name="T63" fmla="*/ 149 h 277"/>
                    <a:gd name="T64" fmla="*/ 134 w 320"/>
                    <a:gd name="T65" fmla="*/ 129 h 277"/>
                    <a:gd name="T66" fmla="*/ 187 w 320"/>
                    <a:gd name="T67" fmla="*/ 98 h 277"/>
                    <a:gd name="T68" fmla="*/ 224 w 320"/>
                    <a:gd name="T69" fmla="*/ 75 h 277"/>
                    <a:gd name="T70" fmla="*/ 251 w 320"/>
                    <a:gd name="T71" fmla="*/ 116 h 277"/>
                    <a:gd name="T72" fmla="*/ 222 w 320"/>
                    <a:gd name="T73" fmla="*/ 96 h 277"/>
                    <a:gd name="T74" fmla="*/ 266 w 320"/>
                    <a:gd name="T75" fmla="*/ 149 h 277"/>
                    <a:gd name="T76" fmla="*/ 244 w 320"/>
                    <a:gd name="T77" fmla="*/ 164 h 277"/>
                    <a:gd name="T78" fmla="*/ 244 w 320"/>
                    <a:gd name="T79" fmla="*/ 207 h 277"/>
                    <a:gd name="T80" fmla="*/ 212 w 320"/>
                    <a:gd name="T81" fmla="*/ 194 h 277"/>
                    <a:gd name="T82" fmla="*/ 217 w 320"/>
                    <a:gd name="T83" fmla="*/ 147 h 277"/>
                    <a:gd name="T84" fmla="*/ 238 w 320"/>
                    <a:gd name="T85" fmla="*/ 13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77">
                      <a:moveTo>
                        <a:pt x="320" y="144"/>
                      </a:moveTo>
                      <a:cubicBezTo>
                        <a:pt x="320" y="131"/>
                        <a:pt x="314" y="119"/>
                        <a:pt x="305" y="110"/>
                      </a:cubicBezTo>
                      <a:cubicBezTo>
                        <a:pt x="308" y="104"/>
                        <a:pt x="309" y="97"/>
                        <a:pt x="309" y="91"/>
                      </a:cubicBezTo>
                      <a:cubicBezTo>
                        <a:pt x="309" y="65"/>
                        <a:pt x="289" y="44"/>
                        <a:pt x="263" y="43"/>
                      </a:cubicBezTo>
                      <a:cubicBezTo>
                        <a:pt x="257" y="24"/>
                        <a:pt x="239" y="11"/>
                        <a:pt x="218" y="11"/>
                      </a:cubicBezTo>
                      <a:cubicBezTo>
                        <a:pt x="212" y="11"/>
                        <a:pt x="205" y="12"/>
                        <a:pt x="199" y="15"/>
                      </a:cubicBezTo>
                      <a:cubicBezTo>
                        <a:pt x="190" y="5"/>
                        <a:pt x="178" y="0"/>
                        <a:pt x="165" y="0"/>
                      </a:cubicBezTo>
                      <a:cubicBezTo>
                        <a:pt x="153" y="0"/>
                        <a:pt x="142" y="4"/>
                        <a:pt x="133" y="12"/>
                      </a:cubicBezTo>
                      <a:cubicBezTo>
                        <a:pt x="119" y="8"/>
                        <a:pt x="102" y="12"/>
                        <a:pt x="91" y="23"/>
                      </a:cubicBezTo>
                      <a:cubicBezTo>
                        <a:pt x="87" y="22"/>
                        <a:pt x="83" y="21"/>
                        <a:pt x="80" y="21"/>
                      </a:cubicBezTo>
                      <a:cubicBezTo>
                        <a:pt x="53" y="21"/>
                        <a:pt x="32" y="43"/>
                        <a:pt x="32" y="69"/>
                      </a:cubicBezTo>
                      <a:cubicBezTo>
                        <a:pt x="32" y="70"/>
                        <a:pt x="32" y="71"/>
                        <a:pt x="32" y="73"/>
                      </a:cubicBezTo>
                      <a:cubicBezTo>
                        <a:pt x="12" y="84"/>
                        <a:pt x="0" y="105"/>
                        <a:pt x="0" y="128"/>
                      </a:cubicBezTo>
                      <a:cubicBezTo>
                        <a:pt x="0" y="163"/>
                        <a:pt x="28" y="192"/>
                        <a:pt x="64" y="192"/>
                      </a:cubicBezTo>
                      <a:cubicBezTo>
                        <a:pt x="72" y="192"/>
                        <a:pt x="80" y="190"/>
                        <a:pt x="87" y="187"/>
                      </a:cubicBezTo>
                      <a:cubicBezTo>
                        <a:pt x="96" y="197"/>
                        <a:pt x="109" y="203"/>
                        <a:pt x="122" y="203"/>
                      </a:cubicBezTo>
                      <a:cubicBezTo>
                        <a:pt x="132" y="203"/>
                        <a:pt x="141" y="200"/>
                        <a:pt x="149" y="195"/>
                      </a:cubicBezTo>
                      <a:cubicBezTo>
                        <a:pt x="154" y="202"/>
                        <a:pt x="162" y="207"/>
                        <a:pt x="170" y="211"/>
                      </a:cubicBezTo>
                      <a:cubicBezTo>
                        <a:pt x="170" y="267"/>
                        <a:pt x="170" y="267"/>
                        <a:pt x="170" y="267"/>
                      </a:cubicBezTo>
                      <a:cubicBezTo>
                        <a:pt x="170" y="273"/>
                        <a:pt x="175" y="277"/>
                        <a:pt x="181" y="277"/>
                      </a:cubicBezTo>
                      <a:cubicBezTo>
                        <a:pt x="245" y="277"/>
                        <a:pt x="245" y="277"/>
                        <a:pt x="245" y="277"/>
                      </a:cubicBezTo>
                      <a:cubicBezTo>
                        <a:pt x="251" y="277"/>
                        <a:pt x="256" y="273"/>
                        <a:pt x="256" y="267"/>
                      </a:cubicBezTo>
                      <a:cubicBezTo>
                        <a:pt x="256" y="267"/>
                        <a:pt x="256" y="249"/>
                        <a:pt x="269" y="241"/>
                      </a:cubicBezTo>
                      <a:cubicBezTo>
                        <a:pt x="283" y="232"/>
                        <a:pt x="299" y="219"/>
                        <a:pt x="298" y="197"/>
                      </a:cubicBezTo>
                      <a:cubicBezTo>
                        <a:pt x="298" y="193"/>
                        <a:pt x="298" y="189"/>
                        <a:pt x="297" y="185"/>
                      </a:cubicBezTo>
                      <a:cubicBezTo>
                        <a:pt x="311" y="176"/>
                        <a:pt x="320" y="161"/>
                        <a:pt x="320" y="144"/>
                      </a:cubicBezTo>
                      <a:close/>
                      <a:moveTo>
                        <a:pt x="280" y="169"/>
                      </a:moveTo>
                      <a:cubicBezTo>
                        <a:pt x="277" y="170"/>
                        <a:pt x="274" y="173"/>
                        <a:pt x="273" y="175"/>
                      </a:cubicBezTo>
                      <a:cubicBezTo>
                        <a:pt x="272" y="178"/>
                        <a:pt x="272" y="182"/>
                        <a:pt x="274" y="185"/>
                      </a:cubicBezTo>
                      <a:cubicBezTo>
                        <a:pt x="276" y="189"/>
                        <a:pt x="277" y="193"/>
                        <a:pt x="277" y="198"/>
                      </a:cubicBezTo>
                      <a:cubicBezTo>
                        <a:pt x="277" y="205"/>
                        <a:pt x="274" y="213"/>
                        <a:pt x="257" y="223"/>
                      </a:cubicBezTo>
                      <a:cubicBezTo>
                        <a:pt x="243" y="232"/>
                        <a:pt x="238" y="246"/>
                        <a:pt x="236" y="256"/>
                      </a:cubicBezTo>
                      <a:cubicBezTo>
                        <a:pt x="192" y="256"/>
                        <a:pt x="192" y="256"/>
                        <a:pt x="192" y="256"/>
                      </a:cubicBezTo>
                      <a:cubicBezTo>
                        <a:pt x="192" y="202"/>
                        <a:pt x="192" y="202"/>
                        <a:pt x="192" y="202"/>
                      </a:cubicBezTo>
                      <a:cubicBezTo>
                        <a:pt x="192" y="197"/>
                        <a:pt x="188" y="192"/>
                        <a:pt x="183" y="192"/>
                      </a:cubicBezTo>
                      <a:cubicBezTo>
                        <a:pt x="173" y="190"/>
                        <a:pt x="165" y="184"/>
                        <a:pt x="161" y="174"/>
                      </a:cubicBezTo>
                      <a:cubicBezTo>
                        <a:pt x="160" y="171"/>
                        <a:pt x="157" y="168"/>
                        <a:pt x="153" y="167"/>
                      </a:cubicBezTo>
                      <a:cubicBezTo>
                        <a:pt x="149" y="167"/>
                        <a:pt x="145" y="168"/>
                        <a:pt x="143" y="171"/>
                      </a:cubicBezTo>
                      <a:cubicBezTo>
                        <a:pt x="138" y="178"/>
                        <a:pt x="130" y="181"/>
                        <a:pt x="122" y="181"/>
                      </a:cubicBezTo>
                      <a:cubicBezTo>
                        <a:pt x="113" y="181"/>
                        <a:pt x="105" y="176"/>
                        <a:pt x="100" y="168"/>
                      </a:cubicBezTo>
                      <a:cubicBezTo>
                        <a:pt x="97" y="163"/>
                        <a:pt x="90" y="162"/>
                        <a:pt x="85" y="165"/>
                      </a:cubicBezTo>
                      <a:cubicBezTo>
                        <a:pt x="78" y="169"/>
                        <a:pt x="71" y="171"/>
                        <a:pt x="64" y="171"/>
                      </a:cubicBezTo>
                      <a:cubicBezTo>
                        <a:pt x="40" y="171"/>
                        <a:pt x="21" y="152"/>
                        <a:pt x="21" y="128"/>
                      </a:cubicBezTo>
                      <a:cubicBezTo>
                        <a:pt x="21" y="111"/>
                        <a:pt x="31" y="95"/>
                        <a:pt x="48" y="89"/>
                      </a:cubicBezTo>
                      <a:cubicBezTo>
                        <a:pt x="53" y="86"/>
                        <a:pt x="55" y="81"/>
                        <a:pt x="54" y="76"/>
                      </a:cubicBezTo>
                      <a:cubicBezTo>
                        <a:pt x="53" y="73"/>
                        <a:pt x="53" y="71"/>
                        <a:pt x="53" y="69"/>
                      </a:cubicBezTo>
                      <a:cubicBezTo>
                        <a:pt x="53" y="55"/>
                        <a:pt x="65" y="43"/>
                        <a:pt x="80" y="43"/>
                      </a:cubicBezTo>
                      <a:cubicBezTo>
                        <a:pt x="83" y="43"/>
                        <a:pt x="87" y="43"/>
                        <a:pt x="90" y="45"/>
                      </a:cubicBezTo>
                      <a:cubicBezTo>
                        <a:pt x="94" y="46"/>
                        <a:pt x="99" y="45"/>
                        <a:pt x="102" y="42"/>
                      </a:cubicBezTo>
                      <a:cubicBezTo>
                        <a:pt x="109" y="33"/>
                        <a:pt x="122" y="30"/>
                        <a:pt x="132" y="34"/>
                      </a:cubicBezTo>
                      <a:cubicBezTo>
                        <a:pt x="137" y="36"/>
                        <a:pt x="142" y="35"/>
                        <a:pt x="145" y="31"/>
                      </a:cubicBezTo>
                      <a:cubicBezTo>
                        <a:pt x="150" y="25"/>
                        <a:pt x="157" y="21"/>
                        <a:pt x="165" y="21"/>
                      </a:cubicBezTo>
                      <a:cubicBezTo>
                        <a:pt x="174" y="21"/>
                        <a:pt x="183" y="26"/>
                        <a:pt x="188" y="34"/>
                      </a:cubicBezTo>
                      <a:cubicBezTo>
                        <a:pt x="189" y="37"/>
                        <a:pt x="192" y="38"/>
                        <a:pt x="195" y="39"/>
                      </a:cubicBezTo>
                      <a:cubicBezTo>
                        <a:pt x="197" y="39"/>
                        <a:pt x="200" y="39"/>
                        <a:pt x="203" y="37"/>
                      </a:cubicBezTo>
                      <a:cubicBezTo>
                        <a:pt x="207" y="34"/>
                        <a:pt x="213" y="32"/>
                        <a:pt x="218" y="32"/>
                      </a:cubicBezTo>
                      <a:cubicBezTo>
                        <a:pt x="232" y="32"/>
                        <a:pt x="243" y="42"/>
                        <a:pt x="245" y="55"/>
                      </a:cubicBezTo>
                      <a:cubicBezTo>
                        <a:pt x="245" y="58"/>
                        <a:pt x="246" y="61"/>
                        <a:pt x="249" y="62"/>
                      </a:cubicBezTo>
                      <a:cubicBezTo>
                        <a:pt x="251" y="64"/>
                        <a:pt x="254" y="65"/>
                        <a:pt x="257" y="64"/>
                      </a:cubicBezTo>
                      <a:cubicBezTo>
                        <a:pt x="258" y="64"/>
                        <a:pt x="260" y="64"/>
                        <a:pt x="261" y="64"/>
                      </a:cubicBezTo>
                      <a:cubicBezTo>
                        <a:pt x="276" y="64"/>
                        <a:pt x="288" y="76"/>
                        <a:pt x="288" y="91"/>
                      </a:cubicBezTo>
                      <a:cubicBezTo>
                        <a:pt x="288" y="96"/>
                        <a:pt x="286" y="102"/>
                        <a:pt x="283" y="106"/>
                      </a:cubicBezTo>
                      <a:cubicBezTo>
                        <a:pt x="281" y="109"/>
                        <a:pt x="280" y="112"/>
                        <a:pt x="281" y="114"/>
                      </a:cubicBezTo>
                      <a:cubicBezTo>
                        <a:pt x="281" y="117"/>
                        <a:pt x="283" y="120"/>
                        <a:pt x="286" y="121"/>
                      </a:cubicBezTo>
                      <a:cubicBezTo>
                        <a:pt x="294" y="126"/>
                        <a:pt x="298" y="135"/>
                        <a:pt x="298" y="144"/>
                      </a:cubicBezTo>
                      <a:cubicBezTo>
                        <a:pt x="298" y="156"/>
                        <a:pt x="291" y="166"/>
                        <a:pt x="280" y="169"/>
                      </a:cubicBezTo>
                      <a:close/>
                      <a:moveTo>
                        <a:pt x="94" y="70"/>
                      </a:moveTo>
                      <a:cubicBezTo>
                        <a:pt x="103" y="86"/>
                        <a:pt x="106" y="113"/>
                        <a:pt x="106" y="116"/>
                      </a:cubicBezTo>
                      <a:cubicBezTo>
                        <a:pt x="107" y="121"/>
                        <a:pt x="104" y="125"/>
                        <a:pt x="100" y="127"/>
                      </a:cubicBezTo>
                      <a:cubicBezTo>
                        <a:pt x="97" y="129"/>
                        <a:pt x="92" y="128"/>
                        <a:pt x="89" y="125"/>
                      </a:cubicBezTo>
                      <a:cubicBezTo>
                        <a:pt x="86" y="123"/>
                        <a:pt x="72" y="128"/>
                        <a:pt x="59" y="137"/>
                      </a:cubicBezTo>
                      <a:cubicBezTo>
                        <a:pt x="57" y="138"/>
                        <a:pt x="55" y="139"/>
                        <a:pt x="53" y="139"/>
                      </a:cubicBezTo>
                      <a:cubicBezTo>
                        <a:pt x="50" y="139"/>
                        <a:pt x="46" y="137"/>
                        <a:pt x="44" y="134"/>
                      </a:cubicBezTo>
                      <a:cubicBezTo>
                        <a:pt x="41" y="130"/>
                        <a:pt x="42" y="123"/>
                        <a:pt x="47" y="119"/>
                      </a:cubicBezTo>
                      <a:cubicBezTo>
                        <a:pt x="51" y="116"/>
                        <a:pt x="67" y="105"/>
                        <a:pt x="83" y="104"/>
                      </a:cubicBezTo>
                      <a:cubicBezTo>
                        <a:pt x="81" y="95"/>
                        <a:pt x="79" y="86"/>
                        <a:pt x="76" y="80"/>
                      </a:cubicBezTo>
                      <a:cubicBezTo>
                        <a:pt x="73" y="75"/>
                        <a:pt x="75" y="68"/>
                        <a:pt x="80" y="65"/>
                      </a:cubicBezTo>
                      <a:cubicBezTo>
                        <a:pt x="85" y="62"/>
                        <a:pt x="92" y="64"/>
                        <a:pt x="94" y="70"/>
                      </a:cubicBezTo>
                      <a:close/>
                      <a:moveTo>
                        <a:pt x="131" y="93"/>
                      </a:moveTo>
                      <a:cubicBezTo>
                        <a:pt x="127" y="90"/>
                        <a:pt x="126" y="85"/>
                        <a:pt x="127" y="80"/>
                      </a:cubicBezTo>
                      <a:cubicBezTo>
                        <a:pt x="128" y="78"/>
                        <a:pt x="129" y="74"/>
                        <a:pt x="138" y="68"/>
                      </a:cubicBezTo>
                      <a:cubicBezTo>
                        <a:pt x="137" y="65"/>
                        <a:pt x="138" y="61"/>
                        <a:pt x="140" y="59"/>
                      </a:cubicBezTo>
                      <a:cubicBezTo>
                        <a:pt x="143" y="54"/>
                        <a:pt x="149" y="52"/>
                        <a:pt x="154" y="55"/>
                      </a:cubicBezTo>
                      <a:cubicBezTo>
                        <a:pt x="157" y="56"/>
                        <a:pt x="158" y="58"/>
                        <a:pt x="159" y="60"/>
                      </a:cubicBezTo>
                      <a:cubicBezTo>
                        <a:pt x="159" y="60"/>
                        <a:pt x="160" y="60"/>
                        <a:pt x="161" y="60"/>
                      </a:cubicBezTo>
                      <a:cubicBezTo>
                        <a:pt x="166" y="61"/>
                        <a:pt x="170" y="65"/>
                        <a:pt x="170" y="70"/>
                      </a:cubicBezTo>
                      <a:cubicBezTo>
                        <a:pt x="171" y="75"/>
                        <a:pt x="168" y="80"/>
                        <a:pt x="163" y="81"/>
                      </a:cubicBezTo>
                      <a:cubicBezTo>
                        <a:pt x="158" y="83"/>
                        <a:pt x="152" y="85"/>
                        <a:pt x="149" y="87"/>
                      </a:cubicBezTo>
                      <a:cubicBezTo>
                        <a:pt x="149" y="89"/>
                        <a:pt x="148" y="91"/>
                        <a:pt x="146" y="93"/>
                      </a:cubicBezTo>
                      <a:cubicBezTo>
                        <a:pt x="144" y="95"/>
                        <a:pt x="141" y="96"/>
                        <a:pt x="138" y="96"/>
                      </a:cubicBezTo>
                      <a:cubicBezTo>
                        <a:pt x="136" y="96"/>
                        <a:pt x="133" y="95"/>
                        <a:pt x="131" y="93"/>
                      </a:cubicBezTo>
                      <a:close/>
                      <a:moveTo>
                        <a:pt x="190" y="113"/>
                      </a:moveTo>
                      <a:cubicBezTo>
                        <a:pt x="181" y="124"/>
                        <a:pt x="187" y="130"/>
                        <a:pt x="188" y="131"/>
                      </a:cubicBezTo>
                      <a:cubicBezTo>
                        <a:pt x="192" y="134"/>
                        <a:pt x="193" y="140"/>
                        <a:pt x="190" y="144"/>
                      </a:cubicBezTo>
                      <a:cubicBezTo>
                        <a:pt x="188" y="148"/>
                        <a:pt x="185" y="149"/>
                        <a:pt x="181" y="149"/>
                      </a:cubicBezTo>
                      <a:cubicBezTo>
                        <a:pt x="180" y="149"/>
                        <a:pt x="178" y="149"/>
                        <a:pt x="177" y="149"/>
                      </a:cubicBezTo>
                      <a:cubicBezTo>
                        <a:pt x="159" y="141"/>
                        <a:pt x="143" y="148"/>
                        <a:pt x="143" y="148"/>
                      </a:cubicBezTo>
                      <a:cubicBezTo>
                        <a:pt x="137" y="151"/>
                        <a:pt x="131" y="148"/>
                        <a:pt x="129" y="143"/>
                      </a:cubicBezTo>
                      <a:cubicBezTo>
                        <a:pt x="126" y="138"/>
                        <a:pt x="128" y="132"/>
                        <a:pt x="134" y="129"/>
                      </a:cubicBezTo>
                      <a:cubicBezTo>
                        <a:pt x="134" y="129"/>
                        <a:pt x="147" y="123"/>
                        <a:pt x="164" y="124"/>
                      </a:cubicBezTo>
                      <a:cubicBezTo>
                        <a:pt x="164" y="117"/>
                        <a:pt x="166" y="109"/>
                        <a:pt x="172" y="100"/>
                      </a:cubicBezTo>
                      <a:cubicBezTo>
                        <a:pt x="176" y="96"/>
                        <a:pt x="183" y="95"/>
                        <a:pt x="187" y="98"/>
                      </a:cubicBezTo>
                      <a:cubicBezTo>
                        <a:pt x="192" y="102"/>
                        <a:pt x="193" y="108"/>
                        <a:pt x="190" y="113"/>
                      </a:cubicBezTo>
                      <a:close/>
                      <a:moveTo>
                        <a:pt x="213" y="85"/>
                      </a:moveTo>
                      <a:cubicBezTo>
                        <a:pt x="213" y="79"/>
                        <a:pt x="218" y="75"/>
                        <a:pt x="224" y="75"/>
                      </a:cubicBezTo>
                      <a:cubicBezTo>
                        <a:pt x="224" y="75"/>
                        <a:pt x="224" y="75"/>
                        <a:pt x="224" y="75"/>
                      </a:cubicBezTo>
                      <a:cubicBezTo>
                        <a:pt x="229" y="75"/>
                        <a:pt x="240" y="78"/>
                        <a:pt x="254" y="101"/>
                      </a:cubicBezTo>
                      <a:cubicBezTo>
                        <a:pt x="257" y="106"/>
                        <a:pt x="256" y="113"/>
                        <a:pt x="251" y="116"/>
                      </a:cubicBezTo>
                      <a:cubicBezTo>
                        <a:pt x="249" y="117"/>
                        <a:pt x="247" y="117"/>
                        <a:pt x="245" y="117"/>
                      </a:cubicBezTo>
                      <a:cubicBezTo>
                        <a:pt x="241" y="117"/>
                        <a:pt x="238" y="116"/>
                        <a:pt x="236" y="112"/>
                      </a:cubicBezTo>
                      <a:cubicBezTo>
                        <a:pt x="228" y="100"/>
                        <a:pt x="223" y="96"/>
                        <a:pt x="222" y="96"/>
                      </a:cubicBezTo>
                      <a:cubicBezTo>
                        <a:pt x="217" y="95"/>
                        <a:pt x="213" y="91"/>
                        <a:pt x="213" y="85"/>
                      </a:cubicBezTo>
                      <a:close/>
                      <a:moveTo>
                        <a:pt x="277" y="139"/>
                      </a:moveTo>
                      <a:cubicBezTo>
                        <a:pt x="277" y="145"/>
                        <a:pt x="272" y="149"/>
                        <a:pt x="266" y="149"/>
                      </a:cubicBezTo>
                      <a:cubicBezTo>
                        <a:pt x="250" y="149"/>
                        <a:pt x="245" y="162"/>
                        <a:pt x="244" y="163"/>
                      </a:cubicBezTo>
                      <a:cubicBezTo>
                        <a:pt x="244" y="163"/>
                        <a:pt x="244" y="164"/>
                        <a:pt x="244" y="164"/>
                      </a:cubicBezTo>
                      <a:cubicBezTo>
                        <a:pt x="244" y="164"/>
                        <a:pt x="244" y="164"/>
                        <a:pt x="244" y="164"/>
                      </a:cubicBezTo>
                      <a:cubicBezTo>
                        <a:pt x="244" y="165"/>
                        <a:pt x="239" y="177"/>
                        <a:pt x="233" y="187"/>
                      </a:cubicBezTo>
                      <a:cubicBezTo>
                        <a:pt x="233" y="189"/>
                        <a:pt x="236" y="192"/>
                        <a:pt x="239" y="193"/>
                      </a:cubicBezTo>
                      <a:cubicBezTo>
                        <a:pt x="244" y="196"/>
                        <a:pt x="246" y="202"/>
                        <a:pt x="244" y="207"/>
                      </a:cubicBezTo>
                      <a:cubicBezTo>
                        <a:pt x="242" y="211"/>
                        <a:pt x="238" y="213"/>
                        <a:pt x="234" y="213"/>
                      </a:cubicBezTo>
                      <a:cubicBezTo>
                        <a:pt x="233" y="213"/>
                        <a:pt x="231" y="213"/>
                        <a:pt x="230" y="212"/>
                      </a:cubicBezTo>
                      <a:cubicBezTo>
                        <a:pt x="227" y="211"/>
                        <a:pt x="215" y="205"/>
                        <a:pt x="212" y="194"/>
                      </a:cubicBezTo>
                      <a:cubicBezTo>
                        <a:pt x="210" y="188"/>
                        <a:pt x="211" y="181"/>
                        <a:pt x="215" y="176"/>
                      </a:cubicBezTo>
                      <a:cubicBezTo>
                        <a:pt x="219" y="169"/>
                        <a:pt x="223" y="160"/>
                        <a:pt x="224" y="157"/>
                      </a:cubicBezTo>
                      <a:cubicBezTo>
                        <a:pt x="224" y="155"/>
                        <a:pt x="221" y="150"/>
                        <a:pt x="217" y="147"/>
                      </a:cubicBezTo>
                      <a:cubicBezTo>
                        <a:pt x="212" y="144"/>
                        <a:pt x="212" y="137"/>
                        <a:pt x="215" y="132"/>
                      </a:cubicBezTo>
                      <a:cubicBezTo>
                        <a:pt x="219" y="127"/>
                        <a:pt x="225" y="127"/>
                        <a:pt x="230" y="130"/>
                      </a:cubicBezTo>
                      <a:cubicBezTo>
                        <a:pt x="231" y="131"/>
                        <a:pt x="234" y="133"/>
                        <a:pt x="238" y="138"/>
                      </a:cubicBezTo>
                      <a:cubicBezTo>
                        <a:pt x="245" y="132"/>
                        <a:pt x="254" y="128"/>
                        <a:pt x="267" y="128"/>
                      </a:cubicBezTo>
                      <a:cubicBezTo>
                        <a:pt x="273" y="128"/>
                        <a:pt x="277" y="133"/>
                        <a:pt x="277" y="1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6" name="Group 45"/>
            <p:cNvGrpSpPr/>
            <p:nvPr/>
          </p:nvGrpSpPr>
          <p:grpSpPr>
            <a:xfrm>
              <a:off x="550830" y="2102337"/>
              <a:ext cx="1297489" cy="1255820"/>
              <a:chOff x="306121" y="1253662"/>
              <a:chExt cx="2332970" cy="2214291"/>
            </a:xfrm>
          </p:grpSpPr>
          <p:sp>
            <p:nvSpPr>
              <p:cNvPr id="114" name="Rectangle 113"/>
              <p:cNvSpPr/>
              <p:nvPr/>
            </p:nvSpPr>
            <p:spPr bwMode="gray">
              <a:xfrm>
                <a:off x="503521" y="1892103"/>
                <a:ext cx="836241" cy="836041"/>
              </a:xfrm>
              <a:prstGeom prst="rect">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Diamond 114"/>
              <p:cNvSpPr/>
              <p:nvPr/>
            </p:nvSpPr>
            <p:spPr bwMode="gray">
              <a:xfrm>
                <a:off x="335399" y="1672983"/>
                <a:ext cx="1216894" cy="1238077"/>
              </a:xfrm>
              <a:prstGeom prst="diamond">
                <a:avLst/>
              </a:prstGeom>
              <a:no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16" name="Straight Connector 115"/>
              <p:cNvCxnSpPr/>
              <p:nvPr/>
            </p:nvCxnSpPr>
            <p:spPr>
              <a:xfrm flipV="1">
                <a:off x="523130" y="1694514"/>
                <a:ext cx="416846" cy="10053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29" idx="0"/>
              </p:cNvCxnSpPr>
              <p:nvPr/>
            </p:nvCxnSpPr>
            <p:spPr>
              <a:xfrm flipH="1" flipV="1">
                <a:off x="935866" y="1674955"/>
                <a:ext cx="392344" cy="97993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30" idx="0"/>
                <a:endCxn id="125" idx="7"/>
              </p:cNvCxnSpPr>
              <p:nvPr/>
            </p:nvCxnSpPr>
            <p:spPr>
              <a:xfrm flipV="1">
                <a:off x="952233" y="1675108"/>
                <a:ext cx="11647" cy="115959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535802" y="2279325"/>
                <a:ext cx="1005331" cy="4331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959792" y="1842662"/>
                <a:ext cx="367807" cy="10694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30" idx="4"/>
                <a:endCxn id="127" idx="0"/>
              </p:cNvCxnSpPr>
              <p:nvPr/>
            </p:nvCxnSpPr>
            <p:spPr>
              <a:xfrm flipH="1" flipV="1">
                <a:off x="527217" y="1829374"/>
                <a:ext cx="425016" cy="10960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endCxn id="132" idx="6"/>
              </p:cNvCxnSpPr>
              <p:nvPr/>
            </p:nvCxnSpPr>
            <p:spPr>
              <a:xfrm flipH="1" flipV="1">
                <a:off x="396851" y="2271150"/>
                <a:ext cx="1144284" cy="81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29" idx="1"/>
                <a:endCxn id="132" idx="6"/>
              </p:cNvCxnSpPr>
              <p:nvPr/>
            </p:nvCxnSpPr>
            <p:spPr>
              <a:xfrm flipH="1" flipV="1">
                <a:off x="396851" y="2271150"/>
                <a:ext cx="899282" cy="3970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31" idx="7"/>
              </p:cNvCxnSpPr>
              <p:nvPr/>
            </p:nvCxnSpPr>
            <p:spPr>
              <a:xfrm flipH="1" flipV="1">
                <a:off x="518846" y="1874627"/>
                <a:ext cx="1033520" cy="3726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5" name="Oval 124"/>
              <p:cNvSpPr/>
              <p:nvPr/>
            </p:nvSpPr>
            <p:spPr bwMode="gray">
              <a:xfrm>
                <a:off x="886437" y="1661821"/>
                <a:ext cx="90730" cy="90730"/>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Oval 125"/>
              <p:cNvSpPr/>
              <p:nvPr/>
            </p:nvSpPr>
            <p:spPr bwMode="gray">
              <a:xfrm>
                <a:off x="1274675" y="1829375"/>
                <a:ext cx="90730" cy="90730"/>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Oval 126"/>
              <p:cNvSpPr/>
              <p:nvPr/>
            </p:nvSpPr>
            <p:spPr bwMode="gray">
              <a:xfrm>
                <a:off x="481852" y="1829374"/>
                <a:ext cx="90730" cy="90730"/>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8" name="Oval 127"/>
              <p:cNvSpPr/>
              <p:nvPr/>
            </p:nvSpPr>
            <p:spPr bwMode="gray">
              <a:xfrm>
                <a:off x="469591" y="2667150"/>
                <a:ext cx="90730" cy="90730"/>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9" name="Oval 128"/>
              <p:cNvSpPr/>
              <p:nvPr/>
            </p:nvSpPr>
            <p:spPr bwMode="gray">
              <a:xfrm>
                <a:off x="1282846" y="2654890"/>
                <a:ext cx="90730" cy="90730"/>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Oval 129"/>
              <p:cNvSpPr/>
              <p:nvPr/>
            </p:nvSpPr>
            <p:spPr bwMode="gray">
              <a:xfrm>
                <a:off x="906868" y="2834707"/>
                <a:ext cx="90730" cy="90730"/>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Oval 130"/>
              <p:cNvSpPr/>
              <p:nvPr/>
            </p:nvSpPr>
            <p:spPr bwMode="gray">
              <a:xfrm>
                <a:off x="1474923" y="2233960"/>
                <a:ext cx="90730" cy="90730"/>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Oval 131"/>
              <p:cNvSpPr/>
              <p:nvPr/>
            </p:nvSpPr>
            <p:spPr bwMode="gray">
              <a:xfrm>
                <a:off x="306121" y="2225785"/>
                <a:ext cx="90730" cy="90730"/>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Oval 132"/>
              <p:cNvSpPr/>
              <p:nvPr/>
            </p:nvSpPr>
            <p:spPr bwMode="gray">
              <a:xfrm>
                <a:off x="906871" y="2197178"/>
                <a:ext cx="90730" cy="90730"/>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Oval 133"/>
              <p:cNvSpPr/>
              <p:nvPr/>
            </p:nvSpPr>
            <p:spPr bwMode="gray">
              <a:xfrm>
                <a:off x="776134" y="2540501"/>
                <a:ext cx="82482" cy="82482"/>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Oval 134"/>
              <p:cNvSpPr/>
              <p:nvPr/>
            </p:nvSpPr>
            <p:spPr bwMode="gray">
              <a:xfrm>
                <a:off x="1041770" y="2536415"/>
                <a:ext cx="82482" cy="82482"/>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Oval 135"/>
              <p:cNvSpPr/>
              <p:nvPr/>
            </p:nvSpPr>
            <p:spPr bwMode="gray">
              <a:xfrm>
                <a:off x="772047" y="1931581"/>
                <a:ext cx="82482" cy="82482"/>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Diamond 136"/>
              <p:cNvSpPr/>
              <p:nvPr/>
            </p:nvSpPr>
            <p:spPr bwMode="gray">
              <a:xfrm rot="1412585">
                <a:off x="1117669" y="1316464"/>
                <a:ext cx="270466" cy="291984"/>
              </a:xfrm>
              <a:prstGeom prst="diamond">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38" name="Straight Connector 137"/>
              <p:cNvCxnSpPr/>
              <p:nvPr/>
            </p:nvCxnSpPr>
            <p:spPr>
              <a:xfrm flipH="1">
                <a:off x="1208217" y="1324112"/>
                <a:ext cx="98081" cy="2697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43" idx="2"/>
                <a:endCxn id="141" idx="5"/>
              </p:cNvCxnSpPr>
              <p:nvPr/>
            </p:nvCxnSpPr>
            <p:spPr>
              <a:xfrm>
                <a:off x="1093077" y="1405134"/>
                <a:ext cx="301031" cy="1082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0" name="Oval 139"/>
              <p:cNvSpPr/>
              <p:nvPr/>
            </p:nvSpPr>
            <p:spPr bwMode="gray">
              <a:xfrm>
                <a:off x="1170725" y="1551542"/>
                <a:ext cx="74983" cy="74984"/>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Oval 140"/>
              <p:cNvSpPr/>
              <p:nvPr/>
            </p:nvSpPr>
            <p:spPr bwMode="gray">
              <a:xfrm>
                <a:off x="1330106" y="1449374"/>
                <a:ext cx="74983" cy="74984"/>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Oval 141"/>
              <p:cNvSpPr/>
              <p:nvPr/>
            </p:nvSpPr>
            <p:spPr bwMode="gray">
              <a:xfrm>
                <a:off x="1268806" y="1281821"/>
                <a:ext cx="74983" cy="74984"/>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142"/>
              <p:cNvSpPr/>
              <p:nvPr/>
            </p:nvSpPr>
            <p:spPr bwMode="gray">
              <a:xfrm>
                <a:off x="1093077" y="1367642"/>
                <a:ext cx="74983" cy="74984"/>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Oval 143"/>
              <p:cNvSpPr/>
              <p:nvPr/>
            </p:nvSpPr>
            <p:spPr bwMode="gray">
              <a:xfrm>
                <a:off x="1221050" y="1439827"/>
                <a:ext cx="56336" cy="56336"/>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Rectangle 144"/>
              <p:cNvSpPr/>
              <p:nvPr/>
            </p:nvSpPr>
            <p:spPr bwMode="gray">
              <a:xfrm>
                <a:off x="1668683" y="1844508"/>
                <a:ext cx="596330" cy="596188"/>
              </a:xfrm>
              <a:prstGeom prst="rect">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6" name="Diamond 145"/>
              <p:cNvSpPr/>
              <p:nvPr/>
            </p:nvSpPr>
            <p:spPr bwMode="gray">
              <a:xfrm>
                <a:off x="1548794" y="1688252"/>
                <a:ext cx="867777" cy="882883"/>
              </a:xfrm>
              <a:prstGeom prst="diamond">
                <a:avLst/>
              </a:prstGeom>
              <a:no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47" name="Straight Connector 146"/>
              <p:cNvCxnSpPr/>
              <p:nvPr/>
            </p:nvCxnSpPr>
            <p:spPr>
              <a:xfrm flipV="1">
                <a:off x="1682666" y="1703606"/>
                <a:ext cx="297256" cy="7169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60" idx="0"/>
              </p:cNvCxnSpPr>
              <p:nvPr/>
            </p:nvCxnSpPr>
            <p:spPr>
              <a:xfrm flipH="1" flipV="1">
                <a:off x="1976991" y="1689658"/>
                <a:ext cx="279784" cy="698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61" idx="0"/>
                <a:endCxn id="156" idx="7"/>
              </p:cNvCxnSpPr>
              <p:nvPr/>
            </p:nvCxnSpPr>
            <p:spPr>
              <a:xfrm flipV="1">
                <a:off x="1988663" y="1689767"/>
                <a:ext cx="8306" cy="82691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1691702" y="2120639"/>
                <a:ext cx="716909" cy="30891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1994053" y="1809251"/>
                <a:ext cx="262286" cy="76266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61" idx="4"/>
                <a:endCxn id="158" idx="0"/>
              </p:cNvCxnSpPr>
              <p:nvPr/>
            </p:nvCxnSpPr>
            <p:spPr>
              <a:xfrm flipH="1" flipV="1">
                <a:off x="1685580" y="1799775"/>
                <a:ext cx="303082" cy="7816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flipV="1">
                <a:off x="1565655" y="2091935"/>
                <a:ext cx="842957" cy="287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60" idx="1"/>
                <a:endCxn id="163" idx="7"/>
              </p:cNvCxnSpPr>
              <p:nvPr/>
            </p:nvCxnSpPr>
            <p:spPr>
              <a:xfrm flipH="1" flipV="1">
                <a:off x="1583140" y="2091935"/>
                <a:ext cx="650760" cy="305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162" idx="7"/>
              </p:cNvCxnSpPr>
              <p:nvPr/>
            </p:nvCxnSpPr>
            <p:spPr>
              <a:xfrm flipH="1" flipV="1">
                <a:off x="1679611" y="1832046"/>
                <a:ext cx="737011" cy="26571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6" name="Oval 155"/>
              <p:cNvSpPr/>
              <p:nvPr/>
            </p:nvSpPr>
            <p:spPr bwMode="gray">
              <a:xfrm>
                <a:off x="1941743" y="1680292"/>
                <a:ext cx="64701" cy="64701"/>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p:cNvSpPr/>
              <p:nvPr/>
            </p:nvSpPr>
            <p:spPr bwMode="gray">
              <a:xfrm>
                <a:off x="2218598" y="1799776"/>
                <a:ext cx="64701" cy="64701"/>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8" name="Oval 157"/>
              <p:cNvSpPr/>
              <p:nvPr/>
            </p:nvSpPr>
            <p:spPr bwMode="gray">
              <a:xfrm>
                <a:off x="1653230" y="1799775"/>
                <a:ext cx="64701" cy="64701"/>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p:cNvSpPr/>
              <p:nvPr/>
            </p:nvSpPr>
            <p:spPr bwMode="gray">
              <a:xfrm>
                <a:off x="1644487" y="2397200"/>
                <a:ext cx="64701" cy="64701"/>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0" name="Oval 159"/>
              <p:cNvSpPr/>
              <p:nvPr/>
            </p:nvSpPr>
            <p:spPr bwMode="gray">
              <a:xfrm>
                <a:off x="2224425" y="2388458"/>
                <a:ext cx="64701" cy="64701"/>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1" name="Oval 160"/>
              <p:cNvSpPr/>
              <p:nvPr/>
            </p:nvSpPr>
            <p:spPr bwMode="gray">
              <a:xfrm>
                <a:off x="1956312" y="2516686"/>
                <a:ext cx="64701" cy="64701"/>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2" name="Oval 161"/>
              <p:cNvSpPr/>
              <p:nvPr/>
            </p:nvSpPr>
            <p:spPr bwMode="gray">
              <a:xfrm>
                <a:off x="2361396" y="2088289"/>
                <a:ext cx="64701" cy="64701"/>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3" name="Oval 162"/>
              <p:cNvSpPr/>
              <p:nvPr/>
            </p:nvSpPr>
            <p:spPr bwMode="gray">
              <a:xfrm>
                <a:off x="1527915" y="2082460"/>
                <a:ext cx="64701" cy="64701"/>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4" name="Oval 163"/>
              <p:cNvSpPr/>
              <p:nvPr/>
            </p:nvSpPr>
            <p:spPr bwMode="gray">
              <a:xfrm>
                <a:off x="1956315" y="2062060"/>
                <a:ext cx="64701" cy="64701"/>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5" name="Oval 164"/>
              <p:cNvSpPr/>
              <p:nvPr/>
            </p:nvSpPr>
            <p:spPr bwMode="gray">
              <a:xfrm>
                <a:off x="1863085" y="2306886"/>
                <a:ext cx="58819" cy="58819"/>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6" name="Oval 165"/>
              <p:cNvSpPr/>
              <p:nvPr/>
            </p:nvSpPr>
            <p:spPr bwMode="gray">
              <a:xfrm>
                <a:off x="2052512" y="2303972"/>
                <a:ext cx="58819" cy="58819"/>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7" name="Oval 166"/>
              <p:cNvSpPr/>
              <p:nvPr/>
            </p:nvSpPr>
            <p:spPr bwMode="gray">
              <a:xfrm>
                <a:off x="1860171" y="1872660"/>
                <a:ext cx="58819" cy="58819"/>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8" name="Rectangle 167"/>
              <p:cNvSpPr/>
              <p:nvPr/>
            </p:nvSpPr>
            <p:spPr bwMode="gray">
              <a:xfrm>
                <a:off x="1350168" y="2798063"/>
                <a:ext cx="542119" cy="541989"/>
              </a:xfrm>
              <a:prstGeom prst="rect">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Diamond 168"/>
              <p:cNvSpPr/>
              <p:nvPr/>
            </p:nvSpPr>
            <p:spPr bwMode="gray">
              <a:xfrm>
                <a:off x="1241178" y="2656012"/>
                <a:ext cx="788889" cy="802621"/>
              </a:xfrm>
              <a:prstGeom prst="diamond">
                <a:avLst/>
              </a:prstGeom>
              <a:no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70" name="Straight Connector 169"/>
              <p:cNvCxnSpPr/>
              <p:nvPr/>
            </p:nvCxnSpPr>
            <p:spPr>
              <a:xfrm flipV="1">
                <a:off x="1362880" y="2669970"/>
                <a:ext cx="270233" cy="651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83" idx="0"/>
              </p:cNvCxnSpPr>
              <p:nvPr/>
            </p:nvCxnSpPr>
            <p:spPr>
              <a:xfrm flipH="1" flipV="1">
                <a:off x="1630449" y="2657290"/>
                <a:ext cx="254349" cy="6352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84" idx="0"/>
                <a:endCxn id="179" idx="7"/>
              </p:cNvCxnSpPr>
              <p:nvPr/>
            </p:nvCxnSpPr>
            <p:spPr>
              <a:xfrm flipV="1">
                <a:off x="1641059" y="2657390"/>
                <a:ext cx="7551" cy="75174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1371095" y="3049091"/>
                <a:ext cx="651737" cy="2808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1645959" y="2766012"/>
                <a:ext cx="238442" cy="6933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84" idx="4"/>
                <a:endCxn id="181" idx="0"/>
              </p:cNvCxnSpPr>
              <p:nvPr/>
            </p:nvCxnSpPr>
            <p:spPr>
              <a:xfrm flipH="1" flipV="1">
                <a:off x="1365529" y="2757397"/>
                <a:ext cx="275530" cy="71055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flipV="1">
                <a:off x="1256506" y="3022997"/>
                <a:ext cx="766325" cy="2609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83" idx="1"/>
                <a:endCxn id="186" idx="7"/>
              </p:cNvCxnSpPr>
              <p:nvPr/>
            </p:nvCxnSpPr>
            <p:spPr>
              <a:xfrm flipH="1" flipV="1">
                <a:off x="1272402" y="3022997"/>
                <a:ext cx="591600" cy="2781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85" idx="7"/>
              </p:cNvCxnSpPr>
              <p:nvPr/>
            </p:nvCxnSpPr>
            <p:spPr>
              <a:xfrm flipH="1" flipV="1">
                <a:off x="1360103" y="2786734"/>
                <a:ext cx="670011" cy="24156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9" name="Oval 178"/>
              <p:cNvSpPr/>
              <p:nvPr/>
            </p:nvSpPr>
            <p:spPr bwMode="gray">
              <a:xfrm>
                <a:off x="1598405" y="2648776"/>
                <a:ext cx="58819" cy="58819"/>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0" name="Oval 179"/>
              <p:cNvSpPr/>
              <p:nvPr/>
            </p:nvSpPr>
            <p:spPr bwMode="gray">
              <a:xfrm>
                <a:off x="1850091" y="2757398"/>
                <a:ext cx="58819" cy="58819"/>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1" name="Oval 180"/>
              <p:cNvSpPr/>
              <p:nvPr/>
            </p:nvSpPr>
            <p:spPr bwMode="gray">
              <a:xfrm>
                <a:off x="1336120" y="2757397"/>
                <a:ext cx="58819" cy="58819"/>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2" name="Oval 181"/>
              <p:cNvSpPr/>
              <p:nvPr/>
            </p:nvSpPr>
            <p:spPr bwMode="gray">
              <a:xfrm>
                <a:off x="1328172" y="3300510"/>
                <a:ext cx="58819" cy="58819"/>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3" name="Oval 182"/>
              <p:cNvSpPr/>
              <p:nvPr/>
            </p:nvSpPr>
            <p:spPr bwMode="gray">
              <a:xfrm>
                <a:off x="1855389" y="3292563"/>
                <a:ext cx="58819" cy="58819"/>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4" name="Oval 183"/>
              <p:cNvSpPr/>
              <p:nvPr/>
            </p:nvSpPr>
            <p:spPr bwMode="gray">
              <a:xfrm>
                <a:off x="1611650" y="3409134"/>
                <a:ext cx="58819" cy="58819"/>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5" name="Oval 184"/>
              <p:cNvSpPr/>
              <p:nvPr/>
            </p:nvSpPr>
            <p:spPr bwMode="gray">
              <a:xfrm>
                <a:off x="1979908" y="3019682"/>
                <a:ext cx="58819" cy="58819"/>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6" name="Oval 185"/>
              <p:cNvSpPr/>
              <p:nvPr/>
            </p:nvSpPr>
            <p:spPr bwMode="gray">
              <a:xfrm>
                <a:off x="1222197" y="3014383"/>
                <a:ext cx="58819" cy="58819"/>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7" name="Oval 186"/>
              <p:cNvSpPr/>
              <p:nvPr/>
            </p:nvSpPr>
            <p:spPr bwMode="gray">
              <a:xfrm>
                <a:off x="1611652" y="2995837"/>
                <a:ext cx="58819" cy="58819"/>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8" name="Oval 187"/>
              <p:cNvSpPr/>
              <p:nvPr/>
            </p:nvSpPr>
            <p:spPr bwMode="gray">
              <a:xfrm>
                <a:off x="1526897" y="3218406"/>
                <a:ext cx="53472" cy="53472"/>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9" name="Oval 188"/>
              <p:cNvSpPr/>
              <p:nvPr/>
            </p:nvSpPr>
            <p:spPr bwMode="gray">
              <a:xfrm>
                <a:off x="1699104" y="3215758"/>
                <a:ext cx="53472" cy="53472"/>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0" name="Oval 189"/>
              <p:cNvSpPr/>
              <p:nvPr/>
            </p:nvSpPr>
            <p:spPr bwMode="gray">
              <a:xfrm>
                <a:off x="1524248" y="2823656"/>
                <a:ext cx="53472" cy="53472"/>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1" name="Rectangle 190"/>
              <p:cNvSpPr/>
              <p:nvPr/>
            </p:nvSpPr>
            <p:spPr bwMode="gray">
              <a:xfrm>
                <a:off x="1981851" y="2545822"/>
                <a:ext cx="517461" cy="517337"/>
              </a:xfrm>
              <a:prstGeom prst="rect">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2" name="Diamond 191"/>
              <p:cNvSpPr/>
              <p:nvPr/>
            </p:nvSpPr>
            <p:spPr bwMode="gray">
              <a:xfrm>
                <a:off x="1877818" y="2410232"/>
                <a:ext cx="753006" cy="766115"/>
              </a:xfrm>
              <a:prstGeom prst="diamond">
                <a:avLst/>
              </a:prstGeom>
              <a:no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93" name="Straight Connector 192"/>
              <p:cNvCxnSpPr/>
              <p:nvPr/>
            </p:nvCxnSpPr>
            <p:spPr>
              <a:xfrm flipV="1">
                <a:off x="1993985" y="2423555"/>
                <a:ext cx="257941" cy="6220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206" idx="0"/>
              </p:cNvCxnSpPr>
              <p:nvPr/>
            </p:nvCxnSpPr>
            <p:spPr>
              <a:xfrm flipH="1" flipV="1">
                <a:off x="2249383" y="2411452"/>
                <a:ext cx="242780" cy="60637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207" idx="0"/>
                <a:endCxn id="202" idx="7"/>
              </p:cNvCxnSpPr>
              <p:nvPr/>
            </p:nvCxnSpPr>
            <p:spPr>
              <a:xfrm flipV="1">
                <a:off x="2259511" y="2411547"/>
                <a:ext cx="7207" cy="71755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2001826" y="2785433"/>
                <a:ext cx="622092" cy="26805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2264188" y="2515228"/>
                <a:ext cx="227596" cy="6617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207" idx="4"/>
                <a:endCxn id="204" idx="0"/>
              </p:cNvCxnSpPr>
              <p:nvPr/>
            </p:nvCxnSpPr>
            <p:spPr>
              <a:xfrm flipH="1" flipV="1">
                <a:off x="1996514" y="2507006"/>
                <a:ext cx="262997" cy="67823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flipV="1">
                <a:off x="1892450" y="2760525"/>
                <a:ext cx="731469" cy="249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206" idx="1"/>
                <a:endCxn id="209" idx="7"/>
              </p:cNvCxnSpPr>
              <p:nvPr/>
            </p:nvCxnSpPr>
            <p:spPr>
              <a:xfrm flipH="1" flipV="1">
                <a:off x="1907622" y="2760525"/>
                <a:ext cx="564691" cy="2655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208" idx="7"/>
              </p:cNvCxnSpPr>
              <p:nvPr/>
            </p:nvCxnSpPr>
            <p:spPr>
              <a:xfrm flipH="1" flipV="1">
                <a:off x="1991334" y="2535008"/>
                <a:ext cx="639535" cy="2305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2" name="Oval 201"/>
              <p:cNvSpPr/>
              <p:nvPr/>
            </p:nvSpPr>
            <p:spPr bwMode="gray">
              <a:xfrm>
                <a:off x="2218797" y="2403325"/>
                <a:ext cx="56143" cy="56143"/>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3" name="Oval 202"/>
              <p:cNvSpPr/>
              <p:nvPr/>
            </p:nvSpPr>
            <p:spPr bwMode="gray">
              <a:xfrm>
                <a:off x="2459036" y="2507007"/>
                <a:ext cx="56143" cy="56143"/>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4" name="Oval 203"/>
              <p:cNvSpPr/>
              <p:nvPr/>
            </p:nvSpPr>
            <p:spPr bwMode="gray">
              <a:xfrm>
                <a:off x="1968442" y="2507006"/>
                <a:ext cx="56143" cy="56143"/>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5" name="Oval 204"/>
              <p:cNvSpPr/>
              <p:nvPr/>
            </p:nvSpPr>
            <p:spPr bwMode="gray">
              <a:xfrm>
                <a:off x="1960855" y="3025416"/>
                <a:ext cx="56143" cy="56143"/>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6" name="Oval 205"/>
              <p:cNvSpPr/>
              <p:nvPr/>
            </p:nvSpPr>
            <p:spPr bwMode="gray">
              <a:xfrm>
                <a:off x="2464092" y="3017830"/>
                <a:ext cx="56143" cy="56143"/>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7" name="Oval 206"/>
              <p:cNvSpPr/>
              <p:nvPr/>
            </p:nvSpPr>
            <p:spPr bwMode="gray">
              <a:xfrm>
                <a:off x="2231439" y="3129100"/>
                <a:ext cx="56143" cy="56143"/>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8" name="Oval 207"/>
              <p:cNvSpPr/>
              <p:nvPr/>
            </p:nvSpPr>
            <p:spPr bwMode="gray">
              <a:xfrm>
                <a:off x="2582948" y="2757361"/>
                <a:ext cx="56143" cy="56143"/>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9" name="Oval 208"/>
              <p:cNvSpPr/>
              <p:nvPr/>
            </p:nvSpPr>
            <p:spPr bwMode="gray">
              <a:xfrm>
                <a:off x="1859701" y="2752303"/>
                <a:ext cx="56143" cy="56143"/>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0" name="Oval 209"/>
              <p:cNvSpPr/>
              <p:nvPr/>
            </p:nvSpPr>
            <p:spPr bwMode="gray">
              <a:xfrm>
                <a:off x="2231441" y="2734601"/>
                <a:ext cx="56143" cy="56143"/>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1" name="Oval 210"/>
              <p:cNvSpPr/>
              <p:nvPr/>
            </p:nvSpPr>
            <p:spPr bwMode="gray">
              <a:xfrm>
                <a:off x="2150542" y="2947047"/>
                <a:ext cx="51039" cy="51039"/>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2" name="Oval 211"/>
              <p:cNvSpPr/>
              <p:nvPr/>
            </p:nvSpPr>
            <p:spPr bwMode="gray">
              <a:xfrm>
                <a:off x="2314916" y="2944519"/>
                <a:ext cx="51039" cy="51039"/>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3" name="Oval 212"/>
              <p:cNvSpPr/>
              <p:nvPr/>
            </p:nvSpPr>
            <p:spPr bwMode="gray">
              <a:xfrm>
                <a:off x="2148013" y="2570251"/>
                <a:ext cx="51039" cy="51039"/>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4" name="Diamond 213"/>
              <p:cNvSpPr/>
              <p:nvPr/>
            </p:nvSpPr>
            <p:spPr bwMode="gray">
              <a:xfrm rot="1412585">
                <a:off x="495395" y="2952816"/>
                <a:ext cx="270466" cy="291984"/>
              </a:xfrm>
              <a:prstGeom prst="diamond">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15" name="Straight Connector 214"/>
              <p:cNvCxnSpPr/>
              <p:nvPr/>
            </p:nvCxnSpPr>
            <p:spPr>
              <a:xfrm flipH="1">
                <a:off x="585943" y="2960464"/>
                <a:ext cx="98081" cy="2697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219" idx="2"/>
                <a:endCxn id="217" idx="5"/>
              </p:cNvCxnSpPr>
              <p:nvPr/>
            </p:nvCxnSpPr>
            <p:spPr>
              <a:xfrm>
                <a:off x="470803" y="3041486"/>
                <a:ext cx="301031" cy="1082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7" name="Oval 216"/>
              <p:cNvSpPr/>
              <p:nvPr/>
            </p:nvSpPr>
            <p:spPr bwMode="gray">
              <a:xfrm>
                <a:off x="707832" y="3085726"/>
                <a:ext cx="74983" cy="74984"/>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8" name="Oval 217"/>
              <p:cNvSpPr/>
              <p:nvPr/>
            </p:nvSpPr>
            <p:spPr bwMode="gray">
              <a:xfrm>
                <a:off x="646532" y="2918173"/>
                <a:ext cx="74983" cy="74984"/>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9" name="Oval 218"/>
              <p:cNvSpPr/>
              <p:nvPr/>
            </p:nvSpPr>
            <p:spPr bwMode="gray">
              <a:xfrm>
                <a:off x="470803" y="3003994"/>
                <a:ext cx="74983" cy="74984"/>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0" name="Oval 219"/>
              <p:cNvSpPr/>
              <p:nvPr/>
            </p:nvSpPr>
            <p:spPr bwMode="gray">
              <a:xfrm>
                <a:off x="606240" y="3076179"/>
                <a:ext cx="56336" cy="56336"/>
              </a:xfrm>
              <a:prstGeom prst="ellipse">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1" name="Oval 220"/>
              <p:cNvSpPr/>
              <p:nvPr/>
            </p:nvSpPr>
            <p:spPr bwMode="gray">
              <a:xfrm>
                <a:off x="548451" y="3187894"/>
                <a:ext cx="74983" cy="74984"/>
              </a:xfrm>
              <a:prstGeom prst="ellipse">
                <a:avLst/>
              </a:prstGeom>
              <a:solidFill>
                <a:schemeClr val="tx1"/>
              </a:solidFill>
              <a:ln w="1905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2" name="Oval 221"/>
              <p:cNvSpPr/>
              <p:nvPr/>
            </p:nvSpPr>
            <p:spPr bwMode="gray">
              <a:xfrm>
                <a:off x="1569116" y="1497919"/>
                <a:ext cx="79821" cy="79176"/>
              </a:xfrm>
              <a:prstGeom prst="ellipse">
                <a:avLst/>
              </a:prstGeom>
              <a:solidFill>
                <a:schemeClr val="tx2">
                  <a:lumMod val="60000"/>
                  <a:lumOff val="4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3" name="Oval 222"/>
              <p:cNvSpPr/>
              <p:nvPr/>
            </p:nvSpPr>
            <p:spPr bwMode="gray">
              <a:xfrm>
                <a:off x="1661538" y="1253662"/>
                <a:ext cx="79821" cy="79176"/>
              </a:xfrm>
              <a:prstGeom prst="ellipse">
                <a:avLst/>
              </a:prstGeom>
              <a:solidFill>
                <a:schemeClr val="tx2">
                  <a:lumMod val="60000"/>
                  <a:lumOff val="4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4" name="Oval 223"/>
              <p:cNvSpPr/>
              <p:nvPr/>
            </p:nvSpPr>
            <p:spPr bwMode="gray">
              <a:xfrm>
                <a:off x="382274" y="1491368"/>
                <a:ext cx="79821" cy="79176"/>
              </a:xfrm>
              <a:prstGeom prst="ellipse">
                <a:avLst/>
              </a:prstGeom>
              <a:solidFill>
                <a:schemeClr val="tx2">
                  <a:lumMod val="60000"/>
                  <a:lumOff val="4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UY"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25" name="Straight Connector 224"/>
              <p:cNvCxnSpPr>
                <a:stCxn id="143" idx="2"/>
                <a:endCxn id="125" idx="1"/>
              </p:cNvCxnSpPr>
              <p:nvPr/>
            </p:nvCxnSpPr>
            <p:spPr>
              <a:xfrm flipH="1">
                <a:off x="899724" y="1405135"/>
                <a:ext cx="193353" cy="269974"/>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140" idx="2"/>
                <a:endCxn id="125" idx="0"/>
              </p:cNvCxnSpPr>
              <p:nvPr/>
            </p:nvCxnSpPr>
            <p:spPr>
              <a:xfrm flipH="1">
                <a:off x="931803" y="1589035"/>
                <a:ext cx="238923" cy="72787"/>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140" idx="4"/>
                <a:endCxn id="126" idx="1"/>
              </p:cNvCxnSpPr>
              <p:nvPr/>
            </p:nvCxnSpPr>
            <p:spPr>
              <a:xfrm>
                <a:off x="1208218" y="1626526"/>
                <a:ext cx="79745" cy="216136"/>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140" idx="0"/>
                <a:endCxn id="158" idx="2"/>
              </p:cNvCxnSpPr>
              <p:nvPr/>
            </p:nvCxnSpPr>
            <p:spPr>
              <a:xfrm>
                <a:off x="1208218" y="1551543"/>
                <a:ext cx="445013" cy="280584"/>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131" idx="5"/>
                <a:endCxn id="209" idx="2"/>
              </p:cNvCxnSpPr>
              <p:nvPr/>
            </p:nvCxnSpPr>
            <p:spPr>
              <a:xfrm>
                <a:off x="1552366" y="2311403"/>
                <a:ext cx="307334" cy="468972"/>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159" idx="2"/>
                <a:endCxn id="129" idx="7"/>
              </p:cNvCxnSpPr>
              <p:nvPr/>
            </p:nvCxnSpPr>
            <p:spPr>
              <a:xfrm flipH="1">
                <a:off x="1360289" y="2429550"/>
                <a:ext cx="284199" cy="238627"/>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130" idx="3"/>
              </p:cNvCxnSpPr>
              <p:nvPr/>
            </p:nvCxnSpPr>
            <p:spPr>
              <a:xfrm flipH="1">
                <a:off x="762801" y="2912150"/>
                <a:ext cx="157354" cy="227263"/>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130" idx="2"/>
                <a:endCxn id="218" idx="6"/>
              </p:cNvCxnSpPr>
              <p:nvPr/>
            </p:nvCxnSpPr>
            <p:spPr>
              <a:xfrm flipH="1">
                <a:off x="721516" y="2880072"/>
                <a:ext cx="185352" cy="75593"/>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28" idx="5"/>
                <a:endCxn id="218" idx="1"/>
              </p:cNvCxnSpPr>
              <p:nvPr/>
            </p:nvCxnSpPr>
            <p:spPr>
              <a:xfrm>
                <a:off x="547035" y="2744593"/>
                <a:ext cx="110479" cy="184561"/>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128" idx="4"/>
                <a:endCxn id="219" idx="7"/>
              </p:cNvCxnSpPr>
              <p:nvPr/>
            </p:nvCxnSpPr>
            <p:spPr>
              <a:xfrm>
                <a:off x="514957" y="2757881"/>
                <a:ext cx="19849" cy="257096"/>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182" idx="6"/>
                <a:endCxn id="217" idx="4"/>
              </p:cNvCxnSpPr>
              <p:nvPr/>
            </p:nvCxnSpPr>
            <p:spPr>
              <a:xfrm flipH="1" flipV="1">
                <a:off x="745324" y="3160710"/>
                <a:ext cx="641667" cy="169210"/>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86" idx="1"/>
              </p:cNvCxnSpPr>
              <p:nvPr/>
            </p:nvCxnSpPr>
            <p:spPr>
              <a:xfrm flipH="1" flipV="1">
                <a:off x="943321" y="2882727"/>
                <a:ext cx="287490" cy="140270"/>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181" idx="6"/>
                <a:endCxn id="130" idx="5"/>
              </p:cNvCxnSpPr>
              <p:nvPr/>
            </p:nvCxnSpPr>
            <p:spPr>
              <a:xfrm flipH="1">
                <a:off x="984311" y="2786807"/>
                <a:ext cx="410628" cy="125343"/>
              </a:xfrm>
              <a:prstGeom prst="line">
                <a:avLst/>
              </a:prstGeom>
              <a:ln>
                <a:solidFill>
                  <a:srgbClr val="86BC25"/>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8087704" y="2243134"/>
              <a:ext cx="779659" cy="1012027"/>
              <a:chOff x="8351308" y="1686879"/>
              <a:chExt cx="1001105" cy="1352762"/>
            </a:xfrm>
          </p:grpSpPr>
          <p:grpSp>
            <p:nvGrpSpPr>
              <p:cNvPr id="99" name="Group 98"/>
              <p:cNvGrpSpPr>
                <a:grpSpLocks noChangeAspect="1"/>
              </p:cNvGrpSpPr>
              <p:nvPr/>
            </p:nvGrpSpPr>
            <p:grpSpPr>
              <a:xfrm>
                <a:off x="8351308" y="2548464"/>
                <a:ext cx="312068" cy="491177"/>
                <a:chOff x="-2550649" y="2683568"/>
                <a:chExt cx="2540320" cy="3998332"/>
              </a:xfrm>
            </p:grpSpPr>
            <p:sp>
              <p:nvSpPr>
                <p:cNvPr id="112" name="Chord 111"/>
                <p:cNvSpPr/>
                <p:nvPr/>
              </p:nvSpPr>
              <p:spPr bwMode="gray">
                <a:xfrm rot="6686876">
                  <a:off x="-2579079" y="4113151"/>
                  <a:ext cx="2597179" cy="2540320"/>
                </a:xfrm>
                <a:prstGeom prst="chord">
                  <a:avLst>
                    <a:gd name="adj1" fmla="val 2700000"/>
                    <a:gd name="adj2" fmla="val 16450889"/>
                  </a:avLst>
                </a:prstGeom>
                <a:solidFill>
                  <a:srgbClr val="86BC25"/>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Oval 112"/>
                <p:cNvSpPr/>
                <p:nvPr/>
              </p:nvSpPr>
              <p:spPr bwMode="gray">
                <a:xfrm>
                  <a:off x="-2189350" y="2683568"/>
                  <a:ext cx="1767469" cy="1767469"/>
                </a:xfrm>
                <a:prstGeom prst="ellipse">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0" name="Group 99"/>
              <p:cNvGrpSpPr>
                <a:grpSpLocks noChangeAspect="1"/>
              </p:cNvGrpSpPr>
              <p:nvPr/>
            </p:nvGrpSpPr>
            <p:grpSpPr>
              <a:xfrm>
                <a:off x="8402968" y="1798261"/>
                <a:ext cx="312068" cy="491177"/>
                <a:chOff x="-2550649" y="2683568"/>
                <a:chExt cx="2540320" cy="3998332"/>
              </a:xfrm>
            </p:grpSpPr>
            <p:sp>
              <p:nvSpPr>
                <p:cNvPr id="110" name="Chord 109"/>
                <p:cNvSpPr/>
                <p:nvPr/>
              </p:nvSpPr>
              <p:spPr bwMode="gray">
                <a:xfrm rot="6686876">
                  <a:off x="-2579079" y="4113151"/>
                  <a:ext cx="2597179" cy="2540320"/>
                </a:xfrm>
                <a:prstGeom prst="chord">
                  <a:avLst>
                    <a:gd name="adj1" fmla="val 2700000"/>
                    <a:gd name="adj2" fmla="val 16450889"/>
                  </a:avLst>
                </a:prstGeom>
                <a:solidFill>
                  <a:srgbClr val="86BC25"/>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1" name="Oval 110"/>
                <p:cNvSpPr/>
                <p:nvPr/>
              </p:nvSpPr>
              <p:spPr bwMode="gray">
                <a:xfrm>
                  <a:off x="-2189350" y="2683568"/>
                  <a:ext cx="1767469" cy="1767469"/>
                </a:xfrm>
                <a:prstGeom prst="ellipse">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1" name="Group 100"/>
              <p:cNvGrpSpPr>
                <a:grpSpLocks noChangeAspect="1"/>
              </p:cNvGrpSpPr>
              <p:nvPr/>
            </p:nvGrpSpPr>
            <p:grpSpPr>
              <a:xfrm>
                <a:off x="9021532" y="2451480"/>
                <a:ext cx="312068" cy="508762"/>
                <a:chOff x="-2550649" y="2540421"/>
                <a:chExt cx="2540320" cy="4141479"/>
              </a:xfrm>
            </p:grpSpPr>
            <p:sp>
              <p:nvSpPr>
                <p:cNvPr id="108" name="Chord 107"/>
                <p:cNvSpPr/>
                <p:nvPr/>
              </p:nvSpPr>
              <p:spPr bwMode="gray">
                <a:xfrm rot="6686876">
                  <a:off x="-2579079" y="4113151"/>
                  <a:ext cx="2597179" cy="2540320"/>
                </a:xfrm>
                <a:prstGeom prst="chord">
                  <a:avLst>
                    <a:gd name="adj1" fmla="val 2700000"/>
                    <a:gd name="adj2" fmla="val 16450889"/>
                  </a:avLst>
                </a:prstGeom>
                <a:solidFill>
                  <a:srgbClr val="86BC25"/>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9" name="Oval 108"/>
                <p:cNvSpPr/>
                <p:nvPr/>
              </p:nvSpPr>
              <p:spPr bwMode="gray">
                <a:xfrm>
                  <a:off x="-2321052" y="2540421"/>
                  <a:ext cx="1767466" cy="1767469"/>
                </a:xfrm>
                <a:prstGeom prst="ellipse">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2" name="Group 101"/>
              <p:cNvGrpSpPr>
                <a:grpSpLocks noChangeAspect="1"/>
              </p:cNvGrpSpPr>
              <p:nvPr/>
            </p:nvGrpSpPr>
            <p:grpSpPr>
              <a:xfrm>
                <a:off x="9031893" y="1686879"/>
                <a:ext cx="312068" cy="491177"/>
                <a:chOff x="-2550649" y="2683568"/>
                <a:chExt cx="2540320" cy="3998332"/>
              </a:xfrm>
            </p:grpSpPr>
            <p:sp>
              <p:nvSpPr>
                <p:cNvPr id="106" name="Chord 105"/>
                <p:cNvSpPr/>
                <p:nvPr/>
              </p:nvSpPr>
              <p:spPr bwMode="gray">
                <a:xfrm rot="6686876">
                  <a:off x="-2579079" y="4113151"/>
                  <a:ext cx="2597179" cy="2540320"/>
                </a:xfrm>
                <a:prstGeom prst="chord">
                  <a:avLst>
                    <a:gd name="adj1" fmla="val 2700000"/>
                    <a:gd name="adj2" fmla="val 16450889"/>
                  </a:avLst>
                </a:prstGeom>
                <a:solidFill>
                  <a:srgbClr val="00B0F0"/>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Oval 106"/>
                <p:cNvSpPr/>
                <p:nvPr/>
              </p:nvSpPr>
              <p:spPr bwMode="gray">
                <a:xfrm>
                  <a:off x="-2189350" y="2683568"/>
                  <a:ext cx="1767469" cy="1767469"/>
                </a:xfrm>
                <a:prstGeom prst="ellipse">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3" name="Group 102"/>
              <p:cNvGrpSpPr>
                <a:grpSpLocks noChangeAspect="1"/>
              </p:cNvGrpSpPr>
              <p:nvPr/>
            </p:nvGrpSpPr>
            <p:grpSpPr>
              <a:xfrm>
                <a:off x="9040345" y="1687410"/>
                <a:ext cx="312068" cy="491177"/>
                <a:chOff x="-2550649" y="2683568"/>
                <a:chExt cx="2540320" cy="3998332"/>
              </a:xfrm>
            </p:grpSpPr>
            <p:sp>
              <p:nvSpPr>
                <p:cNvPr id="104" name="Chord 103"/>
                <p:cNvSpPr/>
                <p:nvPr/>
              </p:nvSpPr>
              <p:spPr bwMode="gray">
                <a:xfrm rot="6686876">
                  <a:off x="-2579079" y="4113151"/>
                  <a:ext cx="2597179" cy="2540320"/>
                </a:xfrm>
                <a:prstGeom prst="chord">
                  <a:avLst>
                    <a:gd name="adj1" fmla="val 2700000"/>
                    <a:gd name="adj2" fmla="val 16450889"/>
                  </a:avLst>
                </a:prstGeom>
                <a:solidFill>
                  <a:srgbClr val="00B0F0"/>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62B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Oval 104"/>
                <p:cNvSpPr/>
                <p:nvPr/>
              </p:nvSpPr>
              <p:spPr bwMode="gray">
                <a:xfrm>
                  <a:off x="-2189350" y="2683568"/>
                  <a:ext cx="1767469" cy="1767469"/>
                </a:xfrm>
                <a:prstGeom prst="ellipse">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6" name="Group 55"/>
            <p:cNvGrpSpPr/>
            <p:nvPr/>
          </p:nvGrpSpPr>
          <p:grpSpPr>
            <a:xfrm>
              <a:off x="5203301" y="2223345"/>
              <a:ext cx="1260362" cy="981553"/>
              <a:chOff x="5994792" y="2481546"/>
              <a:chExt cx="1260362" cy="981553"/>
            </a:xfrm>
          </p:grpSpPr>
          <p:grpSp>
            <p:nvGrpSpPr>
              <p:cNvPr id="73" name="Group 72"/>
              <p:cNvGrpSpPr/>
              <p:nvPr/>
            </p:nvGrpSpPr>
            <p:grpSpPr>
              <a:xfrm>
                <a:off x="5994792" y="2481546"/>
                <a:ext cx="1260362" cy="981553"/>
                <a:chOff x="5308999" y="1519750"/>
                <a:chExt cx="2158093" cy="1682651"/>
              </a:xfrm>
            </p:grpSpPr>
            <p:sp>
              <p:nvSpPr>
                <p:cNvPr id="75" name="Arc 74"/>
                <p:cNvSpPr/>
                <p:nvPr/>
              </p:nvSpPr>
              <p:spPr>
                <a:xfrm rot="858906">
                  <a:off x="5308999" y="1800656"/>
                  <a:ext cx="940693" cy="1251610"/>
                </a:xfrm>
                <a:prstGeom prst="arc">
                  <a:avLst>
                    <a:gd name="adj1" fmla="val 18615119"/>
                    <a:gd name="adj2" fmla="val 1215151"/>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UY"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76" name="Group 75"/>
                <p:cNvGrpSpPr>
                  <a:grpSpLocks noChangeAspect="1"/>
                </p:cNvGrpSpPr>
                <p:nvPr/>
              </p:nvGrpSpPr>
              <p:grpSpPr>
                <a:xfrm>
                  <a:off x="5705495" y="2203179"/>
                  <a:ext cx="287532" cy="452559"/>
                  <a:chOff x="-2550649" y="2683568"/>
                  <a:chExt cx="2540320" cy="3998332"/>
                </a:xfrm>
              </p:grpSpPr>
              <p:sp>
                <p:nvSpPr>
                  <p:cNvPr id="97" name="Chord 96"/>
                  <p:cNvSpPr/>
                  <p:nvPr/>
                </p:nvSpPr>
                <p:spPr bwMode="gray">
                  <a:xfrm rot="6686876">
                    <a:off x="-2579079" y="4113151"/>
                    <a:ext cx="2597179" cy="2540320"/>
                  </a:xfrm>
                  <a:prstGeom prst="chord">
                    <a:avLst>
                      <a:gd name="adj1" fmla="val 2700000"/>
                      <a:gd name="adj2" fmla="val 16450889"/>
                    </a:avLst>
                  </a:prstGeom>
                  <a:solidFill>
                    <a:srgbClr val="86BC25"/>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Oval 97"/>
                  <p:cNvSpPr/>
                  <p:nvPr/>
                </p:nvSpPr>
                <p:spPr bwMode="gray">
                  <a:xfrm>
                    <a:off x="-2189350" y="2683568"/>
                    <a:ext cx="1767469" cy="1767469"/>
                  </a:xfrm>
                  <a:prstGeom prst="ellipse">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7" name="Group 76"/>
                <p:cNvGrpSpPr>
                  <a:grpSpLocks noChangeAspect="1"/>
                </p:cNvGrpSpPr>
                <p:nvPr/>
              </p:nvGrpSpPr>
              <p:grpSpPr>
                <a:xfrm>
                  <a:off x="6048796" y="1610671"/>
                  <a:ext cx="287532" cy="452559"/>
                  <a:chOff x="-2550649" y="2683568"/>
                  <a:chExt cx="2540320" cy="3998332"/>
                </a:xfrm>
              </p:grpSpPr>
              <p:sp>
                <p:nvSpPr>
                  <p:cNvPr id="95" name="Chord 94"/>
                  <p:cNvSpPr/>
                  <p:nvPr/>
                </p:nvSpPr>
                <p:spPr bwMode="gray">
                  <a:xfrm rot="6686876">
                    <a:off x="-2579079" y="4113151"/>
                    <a:ext cx="2597179" cy="2540320"/>
                  </a:xfrm>
                  <a:prstGeom prst="chord">
                    <a:avLst>
                      <a:gd name="adj1" fmla="val 2700000"/>
                      <a:gd name="adj2" fmla="val 16450889"/>
                    </a:avLst>
                  </a:prstGeom>
                  <a:solidFill>
                    <a:srgbClr val="86BC25"/>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Oval 95"/>
                  <p:cNvSpPr/>
                  <p:nvPr/>
                </p:nvSpPr>
                <p:spPr bwMode="gray">
                  <a:xfrm>
                    <a:off x="-2189350" y="2683568"/>
                    <a:ext cx="1767469" cy="1767469"/>
                  </a:xfrm>
                  <a:prstGeom prst="ellipse">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8" name="Group 77"/>
                <p:cNvGrpSpPr>
                  <a:grpSpLocks noChangeAspect="1"/>
                </p:cNvGrpSpPr>
                <p:nvPr/>
              </p:nvGrpSpPr>
              <p:grpSpPr>
                <a:xfrm>
                  <a:off x="7179560" y="2204857"/>
                  <a:ext cx="287532" cy="452559"/>
                  <a:chOff x="-2550649" y="2683568"/>
                  <a:chExt cx="2540320" cy="3998332"/>
                </a:xfrm>
              </p:grpSpPr>
              <p:sp>
                <p:nvSpPr>
                  <p:cNvPr id="93" name="Chord 92"/>
                  <p:cNvSpPr/>
                  <p:nvPr/>
                </p:nvSpPr>
                <p:spPr bwMode="gray">
                  <a:xfrm rot="6686876">
                    <a:off x="-2579079" y="4113151"/>
                    <a:ext cx="2597179" cy="2540320"/>
                  </a:xfrm>
                  <a:prstGeom prst="chord">
                    <a:avLst>
                      <a:gd name="adj1" fmla="val 2700000"/>
                      <a:gd name="adj2" fmla="val 16450889"/>
                    </a:avLst>
                  </a:prstGeom>
                  <a:solidFill>
                    <a:srgbClr val="86BC25"/>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Oval 93"/>
                  <p:cNvSpPr/>
                  <p:nvPr/>
                </p:nvSpPr>
                <p:spPr bwMode="gray">
                  <a:xfrm>
                    <a:off x="-2189350" y="2683568"/>
                    <a:ext cx="1767469" cy="1767469"/>
                  </a:xfrm>
                  <a:prstGeom prst="ellipse">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9" name="Group 78"/>
                <p:cNvGrpSpPr>
                  <a:grpSpLocks noChangeAspect="1"/>
                </p:cNvGrpSpPr>
                <p:nvPr/>
              </p:nvGrpSpPr>
              <p:grpSpPr>
                <a:xfrm>
                  <a:off x="6845570" y="1626291"/>
                  <a:ext cx="261392" cy="411416"/>
                  <a:chOff x="-2550649" y="2683568"/>
                  <a:chExt cx="2540320" cy="3998332"/>
                </a:xfrm>
              </p:grpSpPr>
              <p:sp>
                <p:nvSpPr>
                  <p:cNvPr id="90" name="Chord 89"/>
                  <p:cNvSpPr/>
                  <p:nvPr/>
                </p:nvSpPr>
                <p:spPr bwMode="gray">
                  <a:xfrm rot="6686876">
                    <a:off x="-2579079" y="4113151"/>
                    <a:ext cx="2597179" cy="2540320"/>
                  </a:xfrm>
                  <a:prstGeom prst="chord">
                    <a:avLst>
                      <a:gd name="adj1" fmla="val 2700000"/>
                      <a:gd name="adj2" fmla="val 16450889"/>
                    </a:avLst>
                  </a:prstGeom>
                  <a:solidFill>
                    <a:srgbClr val="00B0F0"/>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2" name="Oval 91"/>
                  <p:cNvSpPr/>
                  <p:nvPr/>
                </p:nvSpPr>
                <p:spPr bwMode="gray">
                  <a:xfrm>
                    <a:off x="-2189350" y="2683568"/>
                    <a:ext cx="1767469" cy="1767469"/>
                  </a:xfrm>
                  <a:prstGeom prst="ellipse">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0" name="Group 79"/>
                <p:cNvGrpSpPr>
                  <a:grpSpLocks noChangeAspect="1"/>
                </p:cNvGrpSpPr>
                <p:nvPr/>
              </p:nvGrpSpPr>
              <p:grpSpPr>
                <a:xfrm>
                  <a:off x="6040221" y="2790985"/>
                  <a:ext cx="261392" cy="411416"/>
                  <a:chOff x="-2550649" y="2683568"/>
                  <a:chExt cx="2540320" cy="3998332"/>
                </a:xfrm>
              </p:grpSpPr>
              <p:sp>
                <p:nvSpPr>
                  <p:cNvPr id="87" name="Chord 86"/>
                  <p:cNvSpPr/>
                  <p:nvPr/>
                </p:nvSpPr>
                <p:spPr bwMode="gray">
                  <a:xfrm rot="6686876">
                    <a:off x="-2579079" y="4113151"/>
                    <a:ext cx="2597179" cy="2540320"/>
                  </a:xfrm>
                  <a:prstGeom prst="chord">
                    <a:avLst>
                      <a:gd name="adj1" fmla="val 2700000"/>
                      <a:gd name="adj2" fmla="val 16450889"/>
                    </a:avLst>
                  </a:prstGeom>
                  <a:solidFill>
                    <a:srgbClr val="00B0F0"/>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8" name="Oval 87"/>
                  <p:cNvSpPr/>
                  <p:nvPr/>
                </p:nvSpPr>
                <p:spPr bwMode="gray">
                  <a:xfrm>
                    <a:off x="-2189350" y="2683568"/>
                    <a:ext cx="1767469" cy="1767469"/>
                  </a:xfrm>
                  <a:prstGeom prst="ellipse">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1" name="Group 80"/>
                <p:cNvGrpSpPr>
                  <a:grpSpLocks noChangeAspect="1"/>
                </p:cNvGrpSpPr>
                <p:nvPr/>
              </p:nvGrpSpPr>
              <p:grpSpPr>
                <a:xfrm>
                  <a:off x="6821808" y="2779774"/>
                  <a:ext cx="261392" cy="411416"/>
                  <a:chOff x="-2550649" y="2683568"/>
                  <a:chExt cx="2540320" cy="3998332"/>
                </a:xfrm>
              </p:grpSpPr>
              <p:sp>
                <p:nvSpPr>
                  <p:cNvPr id="85" name="Chord 84"/>
                  <p:cNvSpPr/>
                  <p:nvPr/>
                </p:nvSpPr>
                <p:spPr bwMode="gray">
                  <a:xfrm rot="6686876">
                    <a:off x="-2579079" y="4113151"/>
                    <a:ext cx="2597179" cy="2540320"/>
                  </a:xfrm>
                  <a:prstGeom prst="chord">
                    <a:avLst>
                      <a:gd name="adj1" fmla="val 2700000"/>
                      <a:gd name="adj2" fmla="val 16450889"/>
                    </a:avLst>
                  </a:prstGeom>
                  <a:solidFill>
                    <a:srgbClr val="00B0F0"/>
                  </a:solidFill>
                  <a:ln w="38100"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6" name="Oval 85"/>
                  <p:cNvSpPr/>
                  <p:nvPr/>
                </p:nvSpPr>
                <p:spPr bwMode="gray">
                  <a:xfrm>
                    <a:off x="-2189350" y="2683568"/>
                    <a:ext cx="1767469" cy="1767469"/>
                  </a:xfrm>
                  <a:prstGeom prst="ellipse">
                    <a:avLst/>
                  </a:prstGeom>
                  <a:solidFill>
                    <a:schemeClr val="tx1"/>
                  </a:solidFill>
                  <a:ln w="28575" algn="ctr">
                    <a:solidFill>
                      <a:schemeClr val="bg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82" name="Arc 81"/>
                <p:cNvSpPr/>
                <p:nvPr/>
              </p:nvSpPr>
              <p:spPr>
                <a:xfrm rot="6394793">
                  <a:off x="6427936" y="1464190"/>
                  <a:ext cx="837935" cy="949056"/>
                </a:xfrm>
                <a:prstGeom prst="arc">
                  <a:avLst>
                    <a:gd name="adj1" fmla="val 18486974"/>
                    <a:gd name="adj2" fmla="val 4271206"/>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UY"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Arc 82"/>
                <p:cNvSpPr/>
                <p:nvPr/>
              </p:nvSpPr>
              <p:spPr>
                <a:xfrm rot="3509744">
                  <a:off x="6095539" y="1459589"/>
                  <a:ext cx="675144" cy="1352791"/>
                </a:xfrm>
                <a:prstGeom prst="arc">
                  <a:avLst>
                    <a:gd name="adj1" fmla="val 17536800"/>
                    <a:gd name="adj2" fmla="val 4271206"/>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UY"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4" name="Arc 83"/>
                <p:cNvSpPr/>
                <p:nvPr/>
              </p:nvSpPr>
              <p:spPr>
                <a:xfrm rot="14862973">
                  <a:off x="6619967" y="2234772"/>
                  <a:ext cx="504410" cy="1114184"/>
                </a:xfrm>
                <a:prstGeom prst="arc">
                  <a:avLst>
                    <a:gd name="adj1" fmla="val 16957161"/>
                    <a:gd name="adj2" fmla="val 4221040"/>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UY"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74" name="Arc 73"/>
              <p:cNvSpPr/>
              <p:nvPr/>
            </p:nvSpPr>
            <p:spPr>
              <a:xfrm rot="18470274">
                <a:off x="6517535" y="2744686"/>
                <a:ext cx="283952" cy="729879"/>
              </a:xfrm>
              <a:prstGeom prst="arc">
                <a:avLst>
                  <a:gd name="adj1" fmla="val 17536800"/>
                  <a:gd name="adj2" fmla="val 2794828"/>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UY"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57" name="Rectangle 56"/>
            <p:cNvSpPr/>
            <p:nvPr/>
          </p:nvSpPr>
          <p:spPr>
            <a:xfrm>
              <a:off x="124760" y="1667496"/>
              <a:ext cx="1988598" cy="482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s-AR" sz="1400" b="0" i="0" u="none" strike="noStrike" kern="1200" cap="all"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El ecosistema </a:t>
              </a:r>
            </a:p>
          </p:txBody>
        </p:sp>
        <p:sp>
          <p:nvSpPr>
            <p:cNvPr id="59" name="Rectangle 58"/>
            <p:cNvSpPr/>
            <p:nvPr/>
          </p:nvSpPr>
          <p:spPr>
            <a:xfrm>
              <a:off x="2522644" y="1667496"/>
              <a:ext cx="2106656" cy="335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s-AR" sz="1400" b="0" i="0" u="none" strike="noStrike" kern="1200" cap="all"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La organización </a:t>
              </a:r>
            </a:p>
          </p:txBody>
        </p:sp>
        <p:sp>
          <p:nvSpPr>
            <p:cNvPr id="60" name="Rectangle 59"/>
            <p:cNvSpPr/>
            <p:nvPr/>
          </p:nvSpPr>
          <p:spPr>
            <a:xfrm>
              <a:off x="5303640" y="1667496"/>
              <a:ext cx="1233818" cy="612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s-AR" sz="1400" b="0" i="0" u="none" strike="noStrike" kern="1200" cap="all"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El equipo</a:t>
              </a:r>
            </a:p>
          </p:txBody>
        </p:sp>
        <p:sp>
          <p:nvSpPr>
            <p:cNvPr id="61" name="Rectangle 60"/>
            <p:cNvSpPr/>
            <p:nvPr/>
          </p:nvSpPr>
          <p:spPr>
            <a:xfrm>
              <a:off x="10269987" y="1667496"/>
              <a:ext cx="1452113" cy="534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s-AR" sz="1400" b="0" i="0" u="none" strike="noStrike" kern="1200" cap="all"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El individuo </a:t>
              </a:r>
            </a:p>
          </p:txBody>
        </p:sp>
        <p:sp>
          <p:nvSpPr>
            <p:cNvPr id="62" name="Rectangle 61"/>
            <p:cNvSpPr/>
            <p:nvPr/>
          </p:nvSpPr>
          <p:spPr>
            <a:xfrm>
              <a:off x="7951207" y="1667496"/>
              <a:ext cx="1122106" cy="46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s-AR" sz="1400" b="0" i="0" u="none" strike="noStrike" kern="1200" cap="all"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El líder </a:t>
              </a:r>
            </a:p>
          </p:txBody>
        </p:sp>
        <p:sp>
          <p:nvSpPr>
            <p:cNvPr id="63" name="Rectangle 62"/>
            <p:cNvSpPr/>
            <p:nvPr/>
          </p:nvSpPr>
          <p:spPr>
            <a:xfrm>
              <a:off x="367350" y="3710590"/>
              <a:ext cx="1887285" cy="634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l" defTabSz="771525" rtl="0" eaLnBrk="1" fontAlgn="auto" latinLnBrk="0" hangingPunct="1">
                <a:lnSpc>
                  <a:spcPct val="100000"/>
                </a:lnSpc>
                <a:spcBef>
                  <a:spcPts val="0"/>
                </a:spcBef>
                <a:spcAft>
                  <a:spcPts val="0"/>
                </a:spcAft>
                <a:buClrTx/>
                <a:buSzTx/>
                <a:buFontTx/>
                <a:buNone/>
                <a:tabLst/>
                <a:defRPr/>
              </a:pPr>
              <a:r>
                <a:rPr kumimoji="0" lang="es-UY" sz="1400" b="0" i="1" u="none" strike="noStrike" kern="1200" cap="none" spc="0" normalizeH="0" baseline="0" noProof="0">
                  <a:ln>
                    <a:noFill/>
                  </a:ln>
                  <a:solidFill>
                    <a:srgbClr val="92D050"/>
                  </a:solidFill>
                  <a:effectLst/>
                  <a:uLnTx/>
                  <a:uFillTx/>
                  <a:latin typeface="Open Sans" panose="020B0606030504020204" pitchFamily="34" charset="0"/>
                  <a:ea typeface="Open Sans" panose="020B0606030504020204" pitchFamily="34" charset="0"/>
                  <a:cs typeface="Open Sans" panose="020B0606030504020204" pitchFamily="34" charset="0"/>
                </a:rPr>
                <a:t>Cómo OPERA el ambiente de trabajo</a:t>
              </a:r>
            </a:p>
          </p:txBody>
        </p:sp>
        <p:sp>
          <p:nvSpPr>
            <p:cNvPr id="64" name="Rectangle 63"/>
            <p:cNvSpPr/>
            <p:nvPr/>
          </p:nvSpPr>
          <p:spPr>
            <a:xfrm>
              <a:off x="422727" y="4256496"/>
              <a:ext cx="2028190" cy="21416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l" defTabSz="771525" rtl="0" eaLnBrk="1" fontAlgn="auto" latinLnBrk="0" hangingPunct="1">
                <a:lnSpc>
                  <a:spcPct val="100000"/>
                </a:lnSpc>
                <a:spcBef>
                  <a:spcPts val="0"/>
                </a:spcBef>
                <a:spcAft>
                  <a:spcPts val="0"/>
                </a:spcAft>
                <a:buClrTx/>
                <a:buSzTx/>
                <a:buFontTx/>
                <a:buNone/>
                <a:tabLst/>
                <a:defRPr/>
              </a:pP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Las organizaciones adaptables existen en ecosistemas </a:t>
              </a:r>
              <a:r>
                <a:rPr kumimoji="0" lang="es-UY" sz="1200" b="1"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Impulsados por el Propósito </a:t>
              </a: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que detectan constantemente los cambios y necesidades externas a través de límites semipermeables.</a:t>
              </a:r>
            </a:p>
          </p:txBody>
        </p:sp>
        <p:sp>
          <p:nvSpPr>
            <p:cNvPr id="65" name="Rectangle 64"/>
            <p:cNvSpPr/>
            <p:nvPr/>
          </p:nvSpPr>
          <p:spPr>
            <a:xfrm>
              <a:off x="2660571" y="4256496"/>
              <a:ext cx="2427263" cy="1993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l" defTabSz="771525" rtl="0" eaLnBrk="1" fontAlgn="auto" latinLnBrk="0" hangingPunct="1">
                <a:lnSpc>
                  <a:spcPct val="100000"/>
                </a:lnSpc>
                <a:spcBef>
                  <a:spcPts val="0"/>
                </a:spcBef>
                <a:spcAft>
                  <a:spcPts val="0"/>
                </a:spcAft>
                <a:buClrTx/>
                <a:buSzTx/>
                <a:buFontTx/>
                <a:buNone/>
                <a:tabLst/>
                <a:defRPr/>
              </a:pP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Organizan capacidades por fuera de una marcada jerarquía y silos hacia una red de </a:t>
              </a:r>
              <a:r>
                <a:rPr kumimoji="0" lang="es-UY" sz="1200" b="1"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organizaciones multidisciplinarias</a:t>
              </a: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s-UY" sz="1200" b="1"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marcadas por </a:t>
              </a:r>
              <a:r>
                <a:rPr kumimoji="0" lang="es-UY" sz="1200" b="1"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nuevos modelos operativos </a:t>
              </a: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y conexiones que van más allá de interacciones presenciales.</a:t>
              </a:r>
            </a:p>
          </p:txBody>
        </p:sp>
        <p:sp>
          <p:nvSpPr>
            <p:cNvPr id="66" name="Rectangle 65"/>
            <p:cNvSpPr/>
            <p:nvPr/>
          </p:nvSpPr>
          <p:spPr>
            <a:xfrm>
              <a:off x="2713014" y="3709466"/>
              <a:ext cx="1821636" cy="374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l" defTabSz="771525" rtl="0" eaLnBrk="1" fontAlgn="auto" latinLnBrk="0" hangingPunct="1">
                <a:lnSpc>
                  <a:spcPct val="100000"/>
                </a:lnSpc>
                <a:spcBef>
                  <a:spcPts val="0"/>
                </a:spcBef>
                <a:spcAft>
                  <a:spcPts val="0"/>
                </a:spcAft>
                <a:buClrTx/>
                <a:buSzTx/>
                <a:buFontTx/>
                <a:buNone/>
                <a:tabLst/>
                <a:defRPr/>
              </a:pPr>
              <a:r>
                <a:rPr kumimoji="0" lang="es-UY" sz="1400" b="0" i="1" u="none" strike="noStrike" kern="1200" cap="none" spc="0" normalizeH="0" baseline="0" noProof="0">
                  <a:ln>
                    <a:noFill/>
                  </a:ln>
                  <a:solidFill>
                    <a:srgbClr val="92D050"/>
                  </a:solidFill>
                  <a:effectLst/>
                  <a:uLnTx/>
                  <a:uFillTx/>
                  <a:latin typeface="Open Sans" panose="020B0606030504020204" pitchFamily="34" charset="0"/>
                  <a:ea typeface="Open Sans" panose="020B0606030504020204" pitchFamily="34" charset="0"/>
                  <a:cs typeface="Open Sans" panose="020B0606030504020204" pitchFamily="34" charset="0"/>
                </a:rPr>
                <a:t>Cómo se ORGANIZA el trabajo</a:t>
              </a:r>
            </a:p>
          </p:txBody>
        </p:sp>
        <p:sp>
          <p:nvSpPr>
            <p:cNvPr id="67" name="Rectangle 66"/>
            <p:cNvSpPr/>
            <p:nvPr/>
          </p:nvSpPr>
          <p:spPr>
            <a:xfrm>
              <a:off x="5194313" y="4256496"/>
              <a:ext cx="1978756" cy="1794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l" defTabSz="771525" rtl="0" eaLnBrk="1" fontAlgn="auto" latinLnBrk="0" hangingPunct="1">
                <a:lnSpc>
                  <a:spcPct val="100000"/>
                </a:lnSpc>
                <a:spcBef>
                  <a:spcPts val="0"/>
                </a:spcBef>
                <a:spcAft>
                  <a:spcPts val="0"/>
                </a:spcAft>
                <a:buClrTx/>
                <a:buSzTx/>
                <a:buFontTx/>
                <a:buNone/>
                <a:tabLst/>
                <a:defRPr/>
              </a:pP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Generan equipos de alto rendimiento adaptados y capaces de prosperar en la </a:t>
              </a:r>
              <a:r>
                <a:rPr kumimoji="0" lang="es-UY" sz="1200" b="1"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nueva normalidad</a:t>
              </a: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mediante la adopción de </a:t>
              </a:r>
              <a:r>
                <a:rPr kumimoji="0" lang="es-UY" sz="1200" b="1"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formas de trabajo conectadas y una cultura agile.</a:t>
              </a:r>
            </a:p>
          </p:txBody>
        </p:sp>
        <p:sp>
          <p:nvSpPr>
            <p:cNvPr id="68" name="Rectangle 67"/>
            <p:cNvSpPr/>
            <p:nvPr/>
          </p:nvSpPr>
          <p:spPr>
            <a:xfrm>
              <a:off x="5241551" y="3710590"/>
              <a:ext cx="1931518" cy="634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l" defTabSz="771525" rtl="0" eaLnBrk="1" fontAlgn="auto" latinLnBrk="0" hangingPunct="1">
                <a:lnSpc>
                  <a:spcPct val="100000"/>
                </a:lnSpc>
                <a:spcBef>
                  <a:spcPts val="0"/>
                </a:spcBef>
                <a:spcAft>
                  <a:spcPts val="0"/>
                </a:spcAft>
                <a:buClrTx/>
                <a:buSzTx/>
                <a:buFontTx/>
                <a:buNone/>
                <a:tabLst/>
                <a:defRPr/>
              </a:pPr>
              <a:r>
                <a:rPr kumimoji="0" lang="es-UY" sz="1400" b="0" i="1" u="none" strike="noStrike" kern="1200" cap="none" spc="0" normalizeH="0" baseline="0" noProof="0">
                  <a:ln>
                    <a:noFill/>
                  </a:ln>
                  <a:solidFill>
                    <a:srgbClr val="92D050"/>
                  </a:solidFill>
                  <a:effectLst/>
                  <a:uLnTx/>
                  <a:uFillTx/>
                  <a:latin typeface="Open Sans" panose="020B0606030504020204" pitchFamily="34" charset="0"/>
                  <a:ea typeface="Open Sans" panose="020B0606030504020204" pitchFamily="34" charset="0"/>
                  <a:cs typeface="Open Sans" panose="020B0606030504020204" pitchFamily="34" charset="0"/>
                </a:rPr>
                <a:t>Cómo se DISTRIBUYE el trabajo</a:t>
              </a:r>
            </a:p>
          </p:txBody>
        </p:sp>
        <p:sp>
          <p:nvSpPr>
            <p:cNvPr id="69" name="Rectangle 68"/>
            <p:cNvSpPr/>
            <p:nvPr/>
          </p:nvSpPr>
          <p:spPr>
            <a:xfrm>
              <a:off x="7385759" y="4256496"/>
              <a:ext cx="2314128" cy="829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l" defTabSz="771525" rtl="0" eaLnBrk="1" fontAlgn="auto" latinLnBrk="0" hangingPunct="1">
                <a:lnSpc>
                  <a:spcPct val="100000"/>
                </a:lnSpc>
                <a:spcBef>
                  <a:spcPts val="0"/>
                </a:spcBef>
                <a:spcAft>
                  <a:spcPts val="0"/>
                </a:spcAft>
                <a:buClrTx/>
                <a:buSzTx/>
                <a:buFontTx/>
                <a:buNone/>
                <a:tabLst/>
                <a:defRPr/>
              </a:pP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Los líderes se vuelven líderes resilientes, son </a:t>
              </a:r>
              <a:r>
                <a:rPr kumimoji="0" lang="es-UY" sz="1200" b="1"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orquestadores inclusivos vs. expertos en tareas técnicas, </a:t>
              </a: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de forma de habilitar el potencial de diversos conjuntos de habilidades y empoderando la diversidad de equipos (presencial-virtual; en nómina-contingentes; etc.).</a:t>
              </a:r>
            </a:p>
          </p:txBody>
        </p:sp>
        <p:sp>
          <p:nvSpPr>
            <p:cNvPr id="70" name="Rectangle 69"/>
            <p:cNvSpPr/>
            <p:nvPr/>
          </p:nvSpPr>
          <p:spPr>
            <a:xfrm>
              <a:off x="7364236" y="3709466"/>
              <a:ext cx="2065042" cy="411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l" defTabSz="771525" rtl="0" eaLnBrk="1" fontAlgn="auto" latinLnBrk="0" hangingPunct="1">
                <a:lnSpc>
                  <a:spcPct val="100000"/>
                </a:lnSpc>
                <a:spcBef>
                  <a:spcPts val="0"/>
                </a:spcBef>
                <a:spcAft>
                  <a:spcPts val="0"/>
                </a:spcAft>
                <a:buClrTx/>
                <a:buSzTx/>
                <a:buFontTx/>
                <a:buNone/>
                <a:tabLst/>
                <a:defRPr/>
              </a:pPr>
              <a:r>
                <a:rPr kumimoji="0" lang="es-UY" sz="1400" b="0" i="1" u="none" strike="noStrike" kern="1200" cap="none" spc="0" normalizeH="0" baseline="0" noProof="0">
                  <a:ln>
                    <a:noFill/>
                  </a:ln>
                  <a:solidFill>
                    <a:srgbClr val="92D050"/>
                  </a:solidFill>
                  <a:effectLst/>
                  <a:uLnTx/>
                  <a:uFillTx/>
                  <a:latin typeface="Open Sans" panose="020B0606030504020204" pitchFamily="34" charset="0"/>
                  <a:ea typeface="Open Sans" panose="020B0606030504020204" pitchFamily="34" charset="0"/>
                  <a:cs typeface="Open Sans" panose="020B0606030504020204" pitchFamily="34" charset="0"/>
                </a:rPr>
                <a:t>Cómo es GESTIONADO y DIRIGIDO el trabajo</a:t>
              </a:r>
            </a:p>
          </p:txBody>
        </p:sp>
        <p:sp>
          <p:nvSpPr>
            <p:cNvPr id="71" name="Rectangle 70"/>
            <p:cNvSpPr/>
            <p:nvPr/>
          </p:nvSpPr>
          <p:spPr>
            <a:xfrm>
              <a:off x="10022676" y="4256496"/>
              <a:ext cx="1928074" cy="1993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l" defTabSz="771525" rtl="0" eaLnBrk="1" fontAlgn="auto" latinLnBrk="0" hangingPunct="1">
                <a:lnSpc>
                  <a:spcPct val="100000"/>
                </a:lnSpc>
                <a:spcBef>
                  <a:spcPts val="0"/>
                </a:spcBef>
                <a:spcAft>
                  <a:spcPts val="0"/>
                </a:spcAft>
                <a:buClrTx/>
                <a:buSzTx/>
                <a:buFontTx/>
                <a:buNone/>
                <a:tabLst/>
                <a:defRPr/>
              </a:pP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Motivan individuos </a:t>
              </a:r>
              <a:r>
                <a:rPr kumimoji="0" lang="es-UY" sz="1200" b="1"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resilientes</a:t>
              </a: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a través de programas de </a:t>
              </a:r>
              <a:r>
                <a:rPr kumimoji="0" lang="es-UY" sz="1200" b="1"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talento adaptativo</a:t>
              </a:r>
              <a:r>
                <a:rPr kumimoji="0" lang="es-UY" sz="1200" b="0" i="1"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para permitir que las personas quieran aprender, crecer y desarrollarse en contexto disruptivo y cambiante.</a:t>
              </a:r>
            </a:p>
          </p:txBody>
        </p:sp>
        <p:sp>
          <p:nvSpPr>
            <p:cNvPr id="72" name="Rectangle 71"/>
            <p:cNvSpPr/>
            <p:nvPr/>
          </p:nvSpPr>
          <p:spPr>
            <a:xfrm>
              <a:off x="10022676" y="3710590"/>
              <a:ext cx="1852287" cy="450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153" tIns="0" rIns="0" bIns="0" numCol="1" spcCol="0" rtlCol="0" fromWordArt="0" anchor="t" anchorCtr="0" forceAA="0" compatLnSpc="1">
              <a:prstTxWarp prst="textNoShape">
                <a:avLst/>
              </a:prstTxWarp>
              <a:noAutofit/>
            </a:bodyPr>
            <a:lstStyle/>
            <a:p>
              <a:pPr marL="0" marR="0" lvl="0" indent="0" algn="l" defTabSz="771525" rtl="0" eaLnBrk="1" fontAlgn="auto" latinLnBrk="0" hangingPunct="1">
                <a:lnSpc>
                  <a:spcPct val="100000"/>
                </a:lnSpc>
                <a:spcBef>
                  <a:spcPts val="0"/>
                </a:spcBef>
                <a:spcAft>
                  <a:spcPts val="0"/>
                </a:spcAft>
                <a:buClrTx/>
                <a:buSzTx/>
                <a:buFontTx/>
                <a:buNone/>
                <a:tabLst/>
                <a:defRPr/>
              </a:pPr>
              <a:r>
                <a:rPr kumimoji="0" lang="es-UY" sz="1400" b="0" i="1" u="none" strike="noStrike" kern="1200" cap="none" spc="0" normalizeH="0" baseline="0" noProof="0">
                  <a:ln>
                    <a:noFill/>
                  </a:ln>
                  <a:solidFill>
                    <a:srgbClr val="92D050"/>
                  </a:solidFill>
                  <a:effectLst/>
                  <a:uLnTx/>
                  <a:uFillTx/>
                  <a:latin typeface="Open Sans" panose="020B0606030504020204" pitchFamily="34" charset="0"/>
                  <a:ea typeface="Open Sans" panose="020B0606030504020204" pitchFamily="34" charset="0"/>
                  <a:cs typeface="Open Sans" panose="020B0606030504020204" pitchFamily="34" charset="0"/>
                </a:rPr>
                <a:t>Cómo se EJECUTA el trabajo</a:t>
              </a:r>
            </a:p>
          </p:txBody>
        </p:sp>
      </p:grpSp>
      <p:sp>
        <p:nvSpPr>
          <p:cNvPr id="307" name="TextBox 306"/>
          <p:cNvSpPr txBox="1"/>
          <p:nvPr/>
        </p:nvSpPr>
        <p:spPr>
          <a:xfrm>
            <a:off x="124760" y="5872002"/>
            <a:ext cx="11814022"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Convertirse en una </a:t>
            </a:r>
            <a:r>
              <a:rPr kumimoji="0" lang="es-AR"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organización adaptable </a:t>
            </a:r>
            <a:r>
              <a:rPr kumimoji="0" lang="es-AR"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es un cambio fundamental en la filosofía operativa que permite a las organizaciones de todos los tamaños prepararse para liderar y prosperar en entornos complejos y volátiles como los que estamos viviendo actualmente.</a:t>
            </a:r>
          </a:p>
        </p:txBody>
      </p:sp>
    </p:spTree>
    <p:extLst>
      <p:ext uri="{BB962C8B-B14F-4D97-AF65-F5344CB8AC3E}">
        <p14:creationId xmlns:p14="http://schemas.microsoft.com/office/powerpoint/2010/main" val="305670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E8CA-BBF0-4996-BEBE-802902C1A1C1}"/>
              </a:ext>
            </a:extLst>
          </p:cNvPr>
          <p:cNvSpPr>
            <a:spLocks noGrp="1"/>
          </p:cNvSpPr>
          <p:nvPr>
            <p:ph type="title"/>
          </p:nvPr>
        </p:nvSpPr>
        <p:spPr>
          <a:xfrm>
            <a:off x="501650" y="267396"/>
            <a:ext cx="11188700" cy="334099"/>
          </a:xfrm>
        </p:spPr>
        <p:txBody>
          <a:bodyPr>
            <a:normAutofit fontScale="90000"/>
          </a:bodyPr>
          <a:lstStyle/>
          <a:p>
            <a:r>
              <a:rPr lang="es-MX" sz="2800">
                <a:latin typeface="Calibri"/>
                <a:ea typeface="+mn-ea"/>
                <a:cs typeface="Calibri"/>
              </a:rPr>
              <a:t>Algunos cambios clave han transformado el futuro del trabajo y han sentado las bases para la oportunidad</a:t>
            </a:r>
            <a:r>
              <a:rPr lang="en-US" sz="2800">
                <a:latin typeface="Calibri"/>
                <a:ea typeface="+mn-ea"/>
                <a:cs typeface="Calibri"/>
              </a:rPr>
              <a:t>…</a:t>
            </a:r>
          </a:p>
        </p:txBody>
      </p:sp>
      <p:sp>
        <p:nvSpPr>
          <p:cNvPr id="24" name="object 28">
            <a:extLst>
              <a:ext uri="{FF2B5EF4-FFF2-40B4-BE49-F238E27FC236}">
                <a16:creationId xmlns:a16="http://schemas.microsoft.com/office/drawing/2014/main" id="{A158AB97-1E51-410A-9E6D-80A8411201DE}"/>
              </a:ext>
            </a:extLst>
          </p:cNvPr>
          <p:cNvSpPr txBox="1"/>
          <p:nvPr/>
        </p:nvSpPr>
        <p:spPr>
          <a:xfrm>
            <a:off x="1089595" y="1380759"/>
            <a:ext cx="4738250" cy="325089"/>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lang="es-MX" sz="2000" b="1" i="0" u="none" strike="noStrike" kern="1200" cap="none" spc="0" normalizeH="0" baseline="0" noProof="0">
                <a:ln>
                  <a:noFill/>
                </a:ln>
                <a:solidFill>
                  <a:srgbClr val="92D050"/>
                </a:solidFill>
                <a:effectLst/>
                <a:uLnTx/>
                <a:uFillTx/>
                <a:latin typeface="Calibri" panose="020F0502020204030204"/>
                <a:ea typeface="+mn-ea"/>
                <a:cs typeface="Open Sans" panose="020B0606030504020204" pitchFamily="34" charset="0"/>
              </a:rPr>
              <a:t>De…</a:t>
            </a:r>
          </a:p>
        </p:txBody>
      </p:sp>
      <p:sp>
        <p:nvSpPr>
          <p:cNvPr id="26" name="Rectangle: Rounded Corners 25">
            <a:extLst>
              <a:ext uri="{FF2B5EF4-FFF2-40B4-BE49-F238E27FC236}">
                <a16:creationId xmlns:a16="http://schemas.microsoft.com/office/drawing/2014/main" id="{F445D08C-E4AD-4B48-BC2E-05680B6A7C06}"/>
              </a:ext>
            </a:extLst>
          </p:cNvPr>
          <p:cNvSpPr/>
          <p:nvPr/>
        </p:nvSpPr>
        <p:spPr>
          <a:xfrm>
            <a:off x="1057460" y="2759848"/>
            <a:ext cx="4544832" cy="50056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srgbClr val="000000"/>
                </a:solidFill>
                <a:effectLst/>
                <a:uLnTx/>
                <a:uFillTx/>
                <a:latin typeface="Calibri" panose="020F0502020204030204"/>
                <a:ea typeface="+mn-ea"/>
                <a:cs typeface="+mn-cs"/>
              </a:rPr>
              <a:t>Colaboradores(as)</a:t>
            </a:r>
          </a:p>
        </p:txBody>
      </p:sp>
      <p:sp>
        <p:nvSpPr>
          <p:cNvPr id="27" name="Rectangle: Rounded Corners 26">
            <a:extLst>
              <a:ext uri="{FF2B5EF4-FFF2-40B4-BE49-F238E27FC236}">
                <a16:creationId xmlns:a16="http://schemas.microsoft.com/office/drawing/2014/main" id="{0FC05D3E-FC86-4DD2-97C5-3193F9BC4300}"/>
              </a:ext>
            </a:extLst>
          </p:cNvPr>
          <p:cNvSpPr/>
          <p:nvPr/>
        </p:nvSpPr>
        <p:spPr>
          <a:xfrm>
            <a:off x="1057460" y="2060102"/>
            <a:ext cx="4544832" cy="50056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srgbClr val="000000"/>
                </a:solidFill>
                <a:effectLst/>
                <a:uLnTx/>
                <a:uFillTx/>
                <a:latin typeface="Calibri" panose="020F0502020204030204"/>
                <a:ea typeface="+mn-ea"/>
                <a:cs typeface="+mn-cs"/>
              </a:rPr>
              <a:t>Puestos de trabajo</a:t>
            </a:r>
          </a:p>
        </p:txBody>
      </p:sp>
      <p:sp>
        <p:nvSpPr>
          <p:cNvPr id="28" name="Rectangle: Rounded Corners 27">
            <a:extLst>
              <a:ext uri="{FF2B5EF4-FFF2-40B4-BE49-F238E27FC236}">
                <a16:creationId xmlns:a16="http://schemas.microsoft.com/office/drawing/2014/main" id="{314930D8-8C19-4E1D-A94D-9111D0714AD7}"/>
              </a:ext>
            </a:extLst>
          </p:cNvPr>
          <p:cNvSpPr/>
          <p:nvPr/>
        </p:nvSpPr>
        <p:spPr>
          <a:xfrm>
            <a:off x="1057460" y="3461278"/>
            <a:ext cx="4544832" cy="50056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srgbClr val="000000"/>
                </a:solidFill>
                <a:effectLst/>
                <a:uLnTx/>
                <a:uFillTx/>
                <a:latin typeface="Calibri" panose="020F0502020204030204"/>
                <a:ea typeface="+mn-ea"/>
                <a:cs typeface="+mn-cs"/>
              </a:rPr>
              <a:t>Trabajos flexibles</a:t>
            </a:r>
          </a:p>
        </p:txBody>
      </p:sp>
      <p:sp>
        <p:nvSpPr>
          <p:cNvPr id="29" name="Rectangle: Rounded Corners 28">
            <a:extLst>
              <a:ext uri="{FF2B5EF4-FFF2-40B4-BE49-F238E27FC236}">
                <a16:creationId xmlns:a16="http://schemas.microsoft.com/office/drawing/2014/main" id="{DD2D680E-0DB4-41E1-93AE-7D0578BC9EE0}"/>
              </a:ext>
            </a:extLst>
          </p:cNvPr>
          <p:cNvSpPr/>
          <p:nvPr/>
        </p:nvSpPr>
        <p:spPr>
          <a:xfrm>
            <a:off x="1064340" y="4164236"/>
            <a:ext cx="4544832" cy="50056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srgbClr val="000000"/>
                </a:solidFill>
                <a:effectLst/>
                <a:uLnTx/>
                <a:uFillTx/>
                <a:latin typeface="Calibri" panose="020F0502020204030204"/>
                <a:ea typeface="+mn-ea"/>
                <a:cs typeface="+mn-cs"/>
              </a:rPr>
              <a:t>Automatización</a:t>
            </a:r>
          </a:p>
        </p:txBody>
      </p:sp>
      <p:sp>
        <p:nvSpPr>
          <p:cNvPr id="30" name="Rectangle: Rounded Corners 29">
            <a:extLst>
              <a:ext uri="{FF2B5EF4-FFF2-40B4-BE49-F238E27FC236}">
                <a16:creationId xmlns:a16="http://schemas.microsoft.com/office/drawing/2014/main" id="{51770DEC-FF98-41FA-A5CE-5C8908C9C3D9}"/>
              </a:ext>
            </a:extLst>
          </p:cNvPr>
          <p:cNvSpPr/>
          <p:nvPr/>
        </p:nvSpPr>
        <p:spPr>
          <a:xfrm>
            <a:off x="1057460" y="4894353"/>
            <a:ext cx="4544832" cy="50056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srgbClr val="000000"/>
                </a:solidFill>
                <a:effectLst/>
                <a:uLnTx/>
                <a:uFillTx/>
                <a:latin typeface="Calibri" panose="020F0502020204030204"/>
                <a:ea typeface="+mn-ea"/>
                <a:cs typeface="+mn-cs"/>
              </a:rPr>
              <a:t>Productividad</a:t>
            </a:r>
          </a:p>
        </p:txBody>
      </p:sp>
      <p:sp>
        <p:nvSpPr>
          <p:cNvPr id="32" name="Rectangle: Rounded Corners 31">
            <a:extLst>
              <a:ext uri="{FF2B5EF4-FFF2-40B4-BE49-F238E27FC236}">
                <a16:creationId xmlns:a16="http://schemas.microsoft.com/office/drawing/2014/main" id="{51AC94F7-44EE-40E1-9FD5-14F72714EF11}"/>
              </a:ext>
            </a:extLst>
          </p:cNvPr>
          <p:cNvSpPr/>
          <p:nvPr/>
        </p:nvSpPr>
        <p:spPr>
          <a:xfrm>
            <a:off x="6483880" y="2759848"/>
            <a:ext cx="4543241" cy="50056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srgbClr val="FFFFFF"/>
                </a:solidFill>
                <a:effectLst/>
                <a:uLnTx/>
                <a:uFillTx/>
                <a:latin typeface="Calibri" panose="020F0502020204030204"/>
                <a:ea typeface="+mn-ea"/>
                <a:cs typeface="+mn-cs"/>
              </a:rPr>
              <a:t>Ecosistemas de talento</a:t>
            </a:r>
            <a:endParaRPr kumimoji="0" lang="es-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5ED94F74-C414-4F27-92AA-671B3E8A2E39}"/>
              </a:ext>
            </a:extLst>
          </p:cNvPr>
          <p:cNvSpPr/>
          <p:nvPr/>
        </p:nvSpPr>
        <p:spPr>
          <a:xfrm>
            <a:off x="6483880" y="2060102"/>
            <a:ext cx="4543241" cy="500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srgbClr val="FFFFFF"/>
                </a:solidFill>
                <a:effectLst/>
                <a:uLnTx/>
                <a:uFillTx/>
                <a:latin typeface="Calibri" panose="020F0502020204030204"/>
                <a:ea typeface="+mn-ea"/>
                <a:cs typeface="+mn-cs"/>
              </a:rPr>
              <a:t>Habilidades</a:t>
            </a:r>
            <a:endParaRPr kumimoji="0" lang="es-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1B433293-7930-4CE4-BFC3-9E4FD998042A}"/>
              </a:ext>
            </a:extLst>
          </p:cNvPr>
          <p:cNvSpPr/>
          <p:nvPr/>
        </p:nvSpPr>
        <p:spPr>
          <a:xfrm>
            <a:off x="6484333" y="3461278"/>
            <a:ext cx="4543241" cy="50056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srgbClr val="FFFFFF"/>
                </a:solidFill>
                <a:effectLst/>
                <a:uLnTx/>
                <a:uFillTx/>
                <a:latin typeface="Calibri" panose="020F0502020204030204"/>
                <a:ea typeface="+mn-ea"/>
                <a:cs typeface="+mn-cs"/>
              </a:rPr>
              <a:t>Flexibilidad en todo</a:t>
            </a:r>
            <a:endParaRPr kumimoji="0" lang="es-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Rounded Corners 34">
            <a:extLst>
              <a:ext uri="{FF2B5EF4-FFF2-40B4-BE49-F238E27FC236}">
                <a16:creationId xmlns:a16="http://schemas.microsoft.com/office/drawing/2014/main" id="{AEC1EBF4-0BA7-40EF-B026-8FF2604E263B}"/>
              </a:ext>
            </a:extLst>
          </p:cNvPr>
          <p:cNvSpPr/>
          <p:nvPr/>
        </p:nvSpPr>
        <p:spPr>
          <a:xfrm>
            <a:off x="6483880" y="4164236"/>
            <a:ext cx="4543241" cy="50056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srgbClr val="FFFFFF"/>
                </a:solidFill>
                <a:effectLst/>
                <a:uLnTx/>
                <a:uFillTx/>
                <a:latin typeface="Calibri" panose="020F0502020204030204"/>
                <a:ea typeface="+mn-ea"/>
                <a:cs typeface="+mn-cs"/>
              </a:rPr>
              <a:t>Aumentar</a:t>
            </a:r>
            <a:endParaRPr kumimoji="0" lang="es-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2BFC691E-653D-4DC9-B5ED-F86D5C9A9BA5}"/>
              </a:ext>
            </a:extLst>
          </p:cNvPr>
          <p:cNvSpPr/>
          <p:nvPr/>
        </p:nvSpPr>
        <p:spPr>
          <a:xfrm>
            <a:off x="6477000" y="4894353"/>
            <a:ext cx="4543241" cy="5005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srgbClr val="FFFFFF"/>
                </a:solidFill>
                <a:effectLst/>
                <a:uLnTx/>
                <a:uFillTx/>
                <a:latin typeface="Calibri" panose="020F0502020204030204"/>
                <a:ea typeface="+mn-ea"/>
                <a:cs typeface="+mn-cs"/>
              </a:rPr>
              <a:t>Potencial humano</a:t>
            </a:r>
            <a:endParaRPr kumimoji="0" lang="es-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object 28">
            <a:extLst>
              <a:ext uri="{FF2B5EF4-FFF2-40B4-BE49-F238E27FC236}">
                <a16:creationId xmlns:a16="http://schemas.microsoft.com/office/drawing/2014/main" id="{8445A00E-E5A5-4A9D-8CE3-10ECCA5A6F70}"/>
              </a:ext>
            </a:extLst>
          </p:cNvPr>
          <p:cNvSpPr txBox="1"/>
          <p:nvPr/>
        </p:nvSpPr>
        <p:spPr>
          <a:xfrm>
            <a:off x="6005949" y="1380759"/>
            <a:ext cx="4738250" cy="325089"/>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lang="es-MX" sz="2000" b="1" i="0" u="none" strike="noStrike" kern="1200" cap="none" spc="0" normalizeH="0" baseline="0" noProof="0">
                <a:ln>
                  <a:noFill/>
                </a:ln>
                <a:solidFill>
                  <a:srgbClr val="92D050"/>
                </a:solidFill>
                <a:effectLst/>
                <a:uLnTx/>
                <a:uFillTx/>
                <a:latin typeface="Calibri" panose="020F0502020204030204"/>
                <a:ea typeface="+mn-ea"/>
                <a:cs typeface="Open Sans" panose="020B0606030504020204" pitchFamily="34" charset="0"/>
              </a:rPr>
              <a:t>A…</a:t>
            </a:r>
          </a:p>
        </p:txBody>
      </p:sp>
      <p:sp>
        <p:nvSpPr>
          <p:cNvPr id="43" name="Oval 42">
            <a:extLst>
              <a:ext uri="{FF2B5EF4-FFF2-40B4-BE49-F238E27FC236}">
                <a16:creationId xmlns:a16="http://schemas.microsoft.com/office/drawing/2014/main" id="{62315C1E-E547-4A91-A687-71CA7180CE56}"/>
              </a:ext>
            </a:extLst>
          </p:cNvPr>
          <p:cNvSpPr/>
          <p:nvPr/>
        </p:nvSpPr>
        <p:spPr>
          <a:xfrm>
            <a:off x="5860610" y="2074995"/>
            <a:ext cx="470780" cy="47078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Freeform 88">
            <a:extLst>
              <a:ext uri="{FF2B5EF4-FFF2-40B4-BE49-F238E27FC236}">
                <a16:creationId xmlns:a16="http://schemas.microsoft.com/office/drawing/2014/main" id="{7209568C-72B7-4D6E-A069-DA06A4E2CF89}"/>
              </a:ext>
            </a:extLst>
          </p:cNvPr>
          <p:cNvSpPr>
            <a:spLocks noChangeAspect="1" noEditPoints="1"/>
          </p:cNvSpPr>
          <p:nvPr/>
        </p:nvSpPr>
        <p:spPr bwMode="auto">
          <a:xfrm>
            <a:off x="5911162" y="2125547"/>
            <a:ext cx="369676" cy="36967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B1C9D764-436A-4E32-A5BE-5CF9EFF03504}"/>
              </a:ext>
            </a:extLst>
          </p:cNvPr>
          <p:cNvSpPr/>
          <p:nvPr/>
        </p:nvSpPr>
        <p:spPr>
          <a:xfrm>
            <a:off x="5860610" y="2774741"/>
            <a:ext cx="470780" cy="47078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Freeform 88">
            <a:extLst>
              <a:ext uri="{FF2B5EF4-FFF2-40B4-BE49-F238E27FC236}">
                <a16:creationId xmlns:a16="http://schemas.microsoft.com/office/drawing/2014/main" id="{2715C5A0-4439-44AB-A295-D4A2080D85D5}"/>
              </a:ext>
            </a:extLst>
          </p:cNvPr>
          <p:cNvSpPr>
            <a:spLocks noChangeAspect="1" noEditPoints="1"/>
          </p:cNvSpPr>
          <p:nvPr/>
        </p:nvSpPr>
        <p:spPr bwMode="auto">
          <a:xfrm>
            <a:off x="5911162" y="2825293"/>
            <a:ext cx="369676" cy="36967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3FEF3261-2832-49A1-8CA3-EA0E750C120D}"/>
              </a:ext>
            </a:extLst>
          </p:cNvPr>
          <p:cNvSpPr/>
          <p:nvPr/>
        </p:nvSpPr>
        <p:spPr>
          <a:xfrm>
            <a:off x="5860610" y="3476171"/>
            <a:ext cx="470780" cy="47078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Freeform 88">
            <a:extLst>
              <a:ext uri="{FF2B5EF4-FFF2-40B4-BE49-F238E27FC236}">
                <a16:creationId xmlns:a16="http://schemas.microsoft.com/office/drawing/2014/main" id="{FF7DAB32-5409-47B9-88E4-98272D80689A}"/>
              </a:ext>
            </a:extLst>
          </p:cNvPr>
          <p:cNvSpPr>
            <a:spLocks noChangeAspect="1" noEditPoints="1"/>
          </p:cNvSpPr>
          <p:nvPr/>
        </p:nvSpPr>
        <p:spPr bwMode="auto">
          <a:xfrm>
            <a:off x="5911162" y="3526723"/>
            <a:ext cx="369676" cy="36967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34525CC9-B7CF-43AE-BF31-5DFCE205260E}"/>
              </a:ext>
            </a:extLst>
          </p:cNvPr>
          <p:cNvSpPr/>
          <p:nvPr/>
        </p:nvSpPr>
        <p:spPr>
          <a:xfrm>
            <a:off x="5860610" y="4179129"/>
            <a:ext cx="470780" cy="47078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Freeform 88">
            <a:extLst>
              <a:ext uri="{FF2B5EF4-FFF2-40B4-BE49-F238E27FC236}">
                <a16:creationId xmlns:a16="http://schemas.microsoft.com/office/drawing/2014/main" id="{0900B766-7DFB-4955-A51E-845CAC6326C9}"/>
              </a:ext>
            </a:extLst>
          </p:cNvPr>
          <p:cNvSpPr>
            <a:spLocks noChangeAspect="1" noEditPoints="1"/>
          </p:cNvSpPr>
          <p:nvPr/>
        </p:nvSpPr>
        <p:spPr bwMode="auto">
          <a:xfrm>
            <a:off x="5921672" y="4240191"/>
            <a:ext cx="369676" cy="36967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0E4A9C8-2FEF-4D4C-93BA-4909C5F8BCF6}"/>
              </a:ext>
            </a:extLst>
          </p:cNvPr>
          <p:cNvSpPr/>
          <p:nvPr/>
        </p:nvSpPr>
        <p:spPr>
          <a:xfrm>
            <a:off x="5860610" y="4909246"/>
            <a:ext cx="470780" cy="47078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Freeform 88">
            <a:extLst>
              <a:ext uri="{FF2B5EF4-FFF2-40B4-BE49-F238E27FC236}">
                <a16:creationId xmlns:a16="http://schemas.microsoft.com/office/drawing/2014/main" id="{53AB9E58-162B-4ECD-A4FD-76AFC2E16166}"/>
              </a:ext>
            </a:extLst>
          </p:cNvPr>
          <p:cNvSpPr>
            <a:spLocks noChangeAspect="1" noEditPoints="1"/>
          </p:cNvSpPr>
          <p:nvPr/>
        </p:nvSpPr>
        <p:spPr bwMode="auto">
          <a:xfrm>
            <a:off x="5911162" y="4970308"/>
            <a:ext cx="369676" cy="36967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86BC2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A7C8DF25-0091-435B-ADFA-C292AA52FC3A}"/>
              </a:ext>
            </a:extLst>
          </p:cNvPr>
          <p:cNvSpPr>
            <a:spLocks noGrp="1"/>
          </p:cNvSpPr>
          <p:nvPr>
            <p:ph type="sldNum" sz="quarter" idx="4"/>
          </p:nvPr>
        </p:nvSpPr>
        <p:spPr>
          <a:xfrm>
            <a:off x="11387052" y="6472726"/>
            <a:ext cx="252000" cy="144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B94E57-4D7A-425A-87EF-3F30C3769FAA}" type="slidenum">
              <a:rPr lang="nl-NL" smtClean="0"/>
              <a:pPr/>
              <a:t>65</a:t>
            </a:fld>
            <a:endParaRPr lang="nl-NL"/>
          </a:p>
        </p:txBody>
      </p:sp>
    </p:spTree>
    <p:extLst>
      <p:ext uri="{BB962C8B-B14F-4D97-AF65-F5344CB8AC3E}">
        <p14:creationId xmlns:p14="http://schemas.microsoft.com/office/powerpoint/2010/main" val="1669231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CCCE3F-AC63-ABD4-92BE-C6C37C32707E}"/>
              </a:ext>
            </a:extLst>
          </p:cNvPr>
          <p:cNvPicPr>
            <a:picLocks noChangeAspect="1"/>
          </p:cNvPicPr>
          <p:nvPr/>
        </p:nvPicPr>
        <p:blipFill>
          <a:blip r:embed="rId3"/>
          <a:stretch>
            <a:fillRect/>
          </a:stretch>
        </p:blipFill>
        <p:spPr>
          <a:xfrm>
            <a:off x="1078597" y="153485"/>
            <a:ext cx="3240000" cy="235951"/>
          </a:xfrm>
          <a:prstGeom prst="rect">
            <a:avLst/>
          </a:prstGeom>
        </p:spPr>
      </p:pic>
      <p:sp>
        <p:nvSpPr>
          <p:cNvPr id="5" name="Text Placeholder 8">
            <a:extLst>
              <a:ext uri="{FF2B5EF4-FFF2-40B4-BE49-F238E27FC236}">
                <a16:creationId xmlns:a16="http://schemas.microsoft.com/office/drawing/2014/main" id="{FD14FCE6-B231-A01F-B199-2743AD633815}"/>
              </a:ext>
            </a:extLst>
          </p:cNvPr>
          <p:cNvSpPr txBox="1">
            <a:spLocks/>
          </p:cNvSpPr>
          <p:nvPr/>
        </p:nvSpPr>
        <p:spPr>
          <a:xfrm>
            <a:off x="1078595" y="738061"/>
            <a:ext cx="10532906" cy="430887"/>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fontAlgn="base">
              <a:spcBef>
                <a:spcPts val="1600"/>
              </a:spcBef>
              <a:buClr>
                <a:srgbClr val="AAAAAA"/>
              </a:buClr>
              <a:tabLst>
                <a:tab pos="6729413" algn="r"/>
              </a:tabLst>
              <a:defRPr/>
            </a:pPr>
            <a:r>
              <a:rPr lang="es-MX" sz="1400" kern="0">
                <a:solidFill>
                  <a:schemeClr val="bg1"/>
                </a:solidFill>
                <a:latin typeface="+mj-lt"/>
                <a:ea typeface="Verdana" panose="020B0604030504040204" pitchFamily="34" charset="0"/>
              </a:rPr>
              <a:t>Las fuerzas disruptivas impulsan de manera significativa la forma en que vivimos y trabajamos, creando una necesidad imperante de nuevas soluciones</a:t>
            </a:r>
            <a:r>
              <a:rPr lang="es" sz="1400" kern="0">
                <a:solidFill>
                  <a:schemeClr val="bg1"/>
                </a:solidFill>
                <a:latin typeface="+mj-lt"/>
                <a:ea typeface="Verdana" panose="020B0604030504040204" pitchFamily="34" charset="0"/>
              </a:rPr>
              <a:t>.</a:t>
            </a:r>
          </a:p>
        </p:txBody>
      </p:sp>
      <p:grpSp>
        <p:nvGrpSpPr>
          <p:cNvPr id="170" name="Group 169">
            <a:extLst>
              <a:ext uri="{FF2B5EF4-FFF2-40B4-BE49-F238E27FC236}">
                <a16:creationId xmlns:a16="http://schemas.microsoft.com/office/drawing/2014/main" id="{429949EC-BF42-90E7-E245-DD413642DEEC}"/>
              </a:ext>
            </a:extLst>
          </p:cNvPr>
          <p:cNvGrpSpPr/>
          <p:nvPr/>
        </p:nvGrpSpPr>
        <p:grpSpPr>
          <a:xfrm>
            <a:off x="306044" y="2053103"/>
            <a:ext cx="2189690" cy="3467322"/>
            <a:chOff x="202341" y="2060036"/>
            <a:chExt cx="2189690" cy="3467322"/>
          </a:xfrm>
        </p:grpSpPr>
        <p:sp>
          <p:nvSpPr>
            <p:cNvPr id="73" name="Title 2">
              <a:extLst>
                <a:ext uri="{FF2B5EF4-FFF2-40B4-BE49-F238E27FC236}">
                  <a16:creationId xmlns:a16="http://schemas.microsoft.com/office/drawing/2014/main" id="{28AFD221-99A7-39B6-689D-C5E05958DE3D}"/>
                </a:ext>
              </a:extLst>
            </p:cNvPr>
            <p:cNvSpPr txBox="1">
              <a:spLocks/>
            </p:cNvSpPr>
            <p:nvPr/>
          </p:nvSpPr>
          <p:spPr>
            <a:xfrm>
              <a:off x="202415" y="2060036"/>
              <a:ext cx="1812950" cy="769399"/>
            </a:xfrm>
            <a:prstGeom prst="rect">
              <a:avLst/>
            </a:prstGeom>
          </p:spPr>
          <p:txBody>
            <a:bodyPr/>
            <a:lstStyle>
              <a:lvl1pPr>
                <a:defRPr>
                  <a:latin typeface="+mj-lt"/>
                  <a:ea typeface="+mj-ea"/>
                  <a:cs typeface="+mj-cs"/>
                </a:defRPr>
              </a:lvl1pPr>
            </a:lstStyle>
            <a:p>
              <a:r>
                <a:rPr lang="es" kern="0">
                  <a:solidFill>
                    <a:schemeClr val="bg1"/>
                  </a:solidFill>
                  <a:ea typeface="Verdana" panose="020B0604030504040204" pitchFamily="34" charset="0"/>
                  <a:cs typeface="Verdana" panose="020B0604030504040204" pitchFamily="34" charset="0"/>
                </a:rPr>
                <a:t>¿Cuál es el futuro de los RRHH?</a:t>
              </a:r>
            </a:p>
          </p:txBody>
        </p:sp>
        <p:sp>
          <p:nvSpPr>
            <p:cNvPr id="121" name="TextBox 120">
              <a:extLst>
                <a:ext uri="{FF2B5EF4-FFF2-40B4-BE49-F238E27FC236}">
                  <a16:creationId xmlns:a16="http://schemas.microsoft.com/office/drawing/2014/main" id="{EEAB4923-46E2-4A1F-8B9C-E4F1D3CC8CFE}"/>
                </a:ext>
              </a:extLst>
            </p:cNvPr>
            <p:cNvSpPr txBox="1"/>
            <p:nvPr/>
          </p:nvSpPr>
          <p:spPr>
            <a:xfrm>
              <a:off x="380794" y="4911805"/>
              <a:ext cx="1929659"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200" b="1" i="0" u="none" strike="noStrike" kern="1200" cap="none" spc="30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MENTALIDAD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Rasgos y comportamientos digitales</a:t>
              </a:r>
            </a:p>
          </p:txBody>
        </p:sp>
        <p:sp>
          <p:nvSpPr>
            <p:cNvPr id="122" name="Oval 121">
              <a:extLst>
                <a:ext uri="{FF2B5EF4-FFF2-40B4-BE49-F238E27FC236}">
                  <a16:creationId xmlns:a16="http://schemas.microsoft.com/office/drawing/2014/main" id="{605B954F-9A96-3121-BF8F-BB1856316334}"/>
                </a:ext>
              </a:extLst>
            </p:cNvPr>
            <p:cNvSpPr/>
            <p:nvPr/>
          </p:nvSpPr>
          <p:spPr>
            <a:xfrm>
              <a:off x="202341" y="4937579"/>
              <a:ext cx="167901" cy="167901"/>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mj-lt"/>
                <a:ea typeface="+mn-ea"/>
                <a:cs typeface="+mn-cs"/>
              </a:endParaRPr>
            </a:p>
          </p:txBody>
        </p:sp>
        <p:sp>
          <p:nvSpPr>
            <p:cNvPr id="134" name="Rectangle 133">
              <a:extLst>
                <a:ext uri="{FF2B5EF4-FFF2-40B4-BE49-F238E27FC236}">
                  <a16:creationId xmlns:a16="http://schemas.microsoft.com/office/drawing/2014/main" id="{F4D67DDD-1694-0584-C7DB-2BF3E122D43C}"/>
                </a:ext>
              </a:extLst>
            </p:cNvPr>
            <p:cNvSpPr/>
            <p:nvPr/>
          </p:nvSpPr>
          <p:spPr>
            <a:xfrm>
              <a:off x="368104" y="4181781"/>
              <a:ext cx="1993925" cy="600164"/>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br>
                <a:rPr kumimoji="0" lang="en-US" sz="11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br>
              <a:r>
                <a:rPr kumimoji="0" lang="es" sz="11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FOCO- Orientación al cliente interno</a:t>
              </a:r>
            </a:p>
          </p:txBody>
        </p:sp>
        <p:sp>
          <p:nvSpPr>
            <p:cNvPr id="135" name="Oval 134">
              <a:extLst>
                <a:ext uri="{FF2B5EF4-FFF2-40B4-BE49-F238E27FC236}">
                  <a16:creationId xmlns:a16="http://schemas.microsoft.com/office/drawing/2014/main" id="{8D9CD5C7-FF90-6B38-06EC-CCBCA0E112A1}"/>
                </a:ext>
              </a:extLst>
            </p:cNvPr>
            <p:cNvSpPr/>
            <p:nvPr/>
          </p:nvSpPr>
          <p:spPr>
            <a:xfrm>
              <a:off x="202341" y="4284329"/>
              <a:ext cx="167901" cy="167901"/>
            </a:xfrm>
            <a:prstGeom prst="ellipse">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mj-lt"/>
                <a:ea typeface="+mn-ea"/>
                <a:cs typeface="+mn-cs"/>
              </a:endParaRPr>
            </a:p>
          </p:txBody>
        </p:sp>
        <p:sp>
          <p:nvSpPr>
            <p:cNvPr id="138" name="TextBox 137">
              <a:extLst>
                <a:ext uri="{FF2B5EF4-FFF2-40B4-BE49-F238E27FC236}">
                  <a16:creationId xmlns:a16="http://schemas.microsoft.com/office/drawing/2014/main" id="{B4EE00FD-7D76-E099-9183-C860F1BDD194}"/>
                </a:ext>
              </a:extLst>
            </p:cNvPr>
            <p:cNvSpPr txBox="1"/>
            <p:nvPr/>
          </p:nvSpPr>
          <p:spPr>
            <a:xfrm>
              <a:off x="380794" y="2881437"/>
              <a:ext cx="1695801" cy="4462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200" b="1" i="0" u="none" strike="noStrike" kern="1200" cap="none" spc="30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HABILITADORES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Tecnología avanzada</a:t>
              </a:r>
            </a:p>
          </p:txBody>
        </p:sp>
        <p:sp>
          <p:nvSpPr>
            <p:cNvPr id="139" name="Oval 138">
              <a:extLst>
                <a:ext uri="{FF2B5EF4-FFF2-40B4-BE49-F238E27FC236}">
                  <a16:creationId xmlns:a16="http://schemas.microsoft.com/office/drawing/2014/main" id="{4CF1A4ED-4026-9FA9-4714-3910EC76FF58}"/>
                </a:ext>
              </a:extLst>
            </p:cNvPr>
            <p:cNvSpPr/>
            <p:nvPr/>
          </p:nvSpPr>
          <p:spPr>
            <a:xfrm>
              <a:off x="202341" y="2901376"/>
              <a:ext cx="167901" cy="16790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mj-lt"/>
                <a:ea typeface="+mn-ea"/>
                <a:cs typeface="+mn-cs"/>
              </a:endParaRPr>
            </a:p>
          </p:txBody>
        </p:sp>
        <p:sp>
          <p:nvSpPr>
            <p:cNvPr id="146" name="Rectangle 145">
              <a:extLst>
                <a:ext uri="{FF2B5EF4-FFF2-40B4-BE49-F238E27FC236}">
                  <a16:creationId xmlns:a16="http://schemas.microsoft.com/office/drawing/2014/main" id="{C32D587E-D79B-344E-17B5-6B74526AB503}"/>
                </a:ext>
              </a:extLst>
            </p:cNvPr>
            <p:cNvSpPr/>
            <p:nvPr/>
          </p:nvSpPr>
          <p:spPr>
            <a:xfrm>
              <a:off x="361799" y="3439453"/>
              <a:ext cx="2030232" cy="600164"/>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br>
                <a:rPr kumimoji="0" lang="en-US" sz="1100" b="1" i="0" u="none" strike="noStrike" kern="1200" cap="none" spc="30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br>
              <a:r>
                <a:rPr kumimoji="0" lang="es" sz="11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Modelo Operativo de recursos Humanos de alto impacto</a:t>
              </a:r>
            </a:p>
          </p:txBody>
        </p:sp>
        <p:sp>
          <p:nvSpPr>
            <p:cNvPr id="147" name="Oval 146">
              <a:extLst>
                <a:ext uri="{FF2B5EF4-FFF2-40B4-BE49-F238E27FC236}">
                  <a16:creationId xmlns:a16="http://schemas.microsoft.com/office/drawing/2014/main" id="{ED8D8F83-5C0E-B129-26AC-6D8FCFCF0220}"/>
                </a:ext>
              </a:extLst>
            </p:cNvPr>
            <p:cNvSpPr/>
            <p:nvPr/>
          </p:nvSpPr>
          <p:spPr>
            <a:xfrm>
              <a:off x="202341" y="3593634"/>
              <a:ext cx="167901" cy="167901"/>
            </a:xfrm>
            <a:prstGeom prst="ellipse">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71" name="Group 170">
            <a:extLst>
              <a:ext uri="{FF2B5EF4-FFF2-40B4-BE49-F238E27FC236}">
                <a16:creationId xmlns:a16="http://schemas.microsoft.com/office/drawing/2014/main" id="{19BAB556-0F51-7530-6035-78D5D335860C}"/>
              </a:ext>
            </a:extLst>
          </p:cNvPr>
          <p:cNvGrpSpPr/>
          <p:nvPr/>
        </p:nvGrpSpPr>
        <p:grpSpPr>
          <a:xfrm>
            <a:off x="3073134" y="1220868"/>
            <a:ext cx="7560032" cy="5273682"/>
            <a:chOff x="3073134" y="1700034"/>
            <a:chExt cx="6872194" cy="4793865"/>
          </a:xfrm>
        </p:grpSpPr>
        <p:sp>
          <p:nvSpPr>
            <p:cNvPr id="7" name="Rectangle 6">
              <a:extLst>
                <a:ext uri="{FF2B5EF4-FFF2-40B4-BE49-F238E27FC236}">
                  <a16:creationId xmlns:a16="http://schemas.microsoft.com/office/drawing/2014/main" id="{190A16CB-5E13-57F3-1C11-D02EB3A119C2}"/>
                </a:ext>
              </a:extLst>
            </p:cNvPr>
            <p:cNvSpPr/>
            <p:nvPr/>
          </p:nvSpPr>
          <p:spPr>
            <a:xfrm>
              <a:off x="3073134" y="6129925"/>
              <a:ext cx="1040754" cy="259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mj-lt"/>
                <a:ea typeface="+mn-ea"/>
                <a:cs typeface="+mn-cs"/>
              </a:endParaRPr>
            </a:p>
          </p:txBody>
        </p:sp>
        <p:cxnSp>
          <p:nvCxnSpPr>
            <p:cNvPr id="75" name="Straight Connector 74">
              <a:extLst>
                <a:ext uri="{FF2B5EF4-FFF2-40B4-BE49-F238E27FC236}">
                  <a16:creationId xmlns:a16="http://schemas.microsoft.com/office/drawing/2014/main" id="{DB29A761-60CE-1CBA-90F7-CC4AD5625BB0}"/>
                </a:ext>
              </a:extLst>
            </p:cNvPr>
            <p:cNvCxnSpPr>
              <a:cxnSpLocks/>
            </p:cNvCxnSpPr>
            <p:nvPr/>
          </p:nvCxnSpPr>
          <p:spPr>
            <a:xfrm flipV="1">
              <a:off x="6859353" y="3463577"/>
              <a:ext cx="1618463" cy="703893"/>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44D809E-DB3F-D654-0F2A-1FE7E78210D1}"/>
                </a:ext>
              </a:extLst>
            </p:cNvPr>
            <p:cNvCxnSpPr>
              <a:cxnSpLocks/>
            </p:cNvCxnSpPr>
            <p:nvPr/>
          </p:nvCxnSpPr>
          <p:spPr>
            <a:xfrm flipV="1">
              <a:off x="6760904" y="2140567"/>
              <a:ext cx="792499" cy="1776984"/>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4953308-D6E6-A27D-3B0C-68D21B108A9E}"/>
                </a:ext>
              </a:extLst>
            </p:cNvPr>
            <p:cNvCxnSpPr>
              <a:cxnSpLocks/>
            </p:cNvCxnSpPr>
            <p:nvPr/>
          </p:nvCxnSpPr>
          <p:spPr>
            <a:xfrm flipH="1">
              <a:off x="6780652" y="2005144"/>
              <a:ext cx="1492055" cy="2145441"/>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D4C435E-C475-4F8E-884E-69054D171A83}"/>
                </a:ext>
              </a:extLst>
            </p:cNvPr>
            <p:cNvCxnSpPr>
              <a:cxnSpLocks/>
            </p:cNvCxnSpPr>
            <p:nvPr/>
          </p:nvCxnSpPr>
          <p:spPr>
            <a:xfrm flipH="1">
              <a:off x="6831699" y="3024557"/>
              <a:ext cx="1765965" cy="1160796"/>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34321518-5F1E-1259-7673-C42266D985F4}"/>
                </a:ext>
              </a:extLst>
            </p:cNvPr>
            <p:cNvSpPr/>
            <p:nvPr/>
          </p:nvSpPr>
          <p:spPr>
            <a:xfrm>
              <a:off x="8362674" y="1783799"/>
              <a:ext cx="750646" cy="62949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br>
                <a:rPr kumimoji="0" lang="en-U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b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Naturaleza y tipología cambiantes del trabajo</a:t>
              </a:r>
            </a:p>
          </p:txBody>
        </p:sp>
        <p:sp>
          <p:nvSpPr>
            <p:cNvPr id="82" name="Rectangle 81">
              <a:extLst>
                <a:ext uri="{FF2B5EF4-FFF2-40B4-BE49-F238E27FC236}">
                  <a16:creationId xmlns:a16="http://schemas.microsoft.com/office/drawing/2014/main" id="{6812A7EC-2EEF-E6F0-5C56-F0C51BB546DF}"/>
                </a:ext>
              </a:extLst>
            </p:cNvPr>
            <p:cNvSpPr/>
            <p:nvPr/>
          </p:nvSpPr>
          <p:spPr>
            <a:xfrm>
              <a:off x="8720173" y="2726902"/>
              <a:ext cx="1003550" cy="37769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Colaboración intencionada e interrupción constante</a:t>
              </a:r>
            </a:p>
          </p:txBody>
        </p:sp>
        <p:sp>
          <p:nvSpPr>
            <p:cNvPr id="83" name="Rectangle 82">
              <a:extLst>
                <a:ext uri="{FF2B5EF4-FFF2-40B4-BE49-F238E27FC236}">
                  <a16:creationId xmlns:a16="http://schemas.microsoft.com/office/drawing/2014/main" id="{72BCA927-43E4-DD2B-D748-3C23613AB52F}"/>
                </a:ext>
              </a:extLst>
            </p:cNvPr>
            <p:cNvSpPr/>
            <p:nvPr/>
          </p:nvSpPr>
          <p:spPr>
            <a:xfrm>
              <a:off x="7131271" y="1724766"/>
              <a:ext cx="1115770" cy="37769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br>
                <a:rPr kumimoji="0" lang="en-U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b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Requisitos de habilidad dinámicos</a:t>
              </a:r>
            </a:p>
          </p:txBody>
        </p:sp>
        <p:sp>
          <p:nvSpPr>
            <p:cNvPr id="84" name="Rectangle 83">
              <a:extLst>
                <a:ext uri="{FF2B5EF4-FFF2-40B4-BE49-F238E27FC236}">
                  <a16:creationId xmlns:a16="http://schemas.microsoft.com/office/drawing/2014/main" id="{6FA2391C-2901-E2E4-A970-AC0A337DECC5}"/>
                </a:ext>
              </a:extLst>
            </p:cNvPr>
            <p:cNvSpPr/>
            <p:nvPr/>
          </p:nvSpPr>
          <p:spPr>
            <a:xfrm>
              <a:off x="8623014" y="3237477"/>
              <a:ext cx="523389" cy="62949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br>
                <a:rPr kumimoji="0" lang="en-U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b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Fracasa rápido, pero aprende más rápido</a:t>
              </a:r>
            </a:p>
          </p:txBody>
        </p:sp>
        <p:cxnSp>
          <p:nvCxnSpPr>
            <p:cNvPr id="86" name="Straight Connector 85">
              <a:extLst>
                <a:ext uri="{FF2B5EF4-FFF2-40B4-BE49-F238E27FC236}">
                  <a16:creationId xmlns:a16="http://schemas.microsoft.com/office/drawing/2014/main" id="{C6652EF4-FB6A-DE84-C608-5697A1430DE7}"/>
                </a:ext>
              </a:extLst>
            </p:cNvPr>
            <p:cNvCxnSpPr>
              <a:cxnSpLocks/>
            </p:cNvCxnSpPr>
            <p:nvPr/>
          </p:nvCxnSpPr>
          <p:spPr>
            <a:xfrm flipH="1">
              <a:off x="6824046" y="3168268"/>
              <a:ext cx="1131604" cy="1009662"/>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321609-D956-B726-87C2-EF1C98AEBA5F}"/>
                </a:ext>
              </a:extLst>
            </p:cNvPr>
            <p:cNvCxnSpPr>
              <a:cxnSpLocks/>
            </p:cNvCxnSpPr>
            <p:nvPr/>
          </p:nvCxnSpPr>
          <p:spPr>
            <a:xfrm flipV="1">
              <a:off x="6758630" y="2697242"/>
              <a:ext cx="743858" cy="1399627"/>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073D8BC-40B9-D669-3513-CD605B1AC072}"/>
                </a:ext>
              </a:extLst>
            </p:cNvPr>
            <p:cNvCxnSpPr>
              <a:cxnSpLocks/>
            </p:cNvCxnSpPr>
            <p:nvPr/>
          </p:nvCxnSpPr>
          <p:spPr>
            <a:xfrm flipV="1">
              <a:off x="6746331" y="2584814"/>
              <a:ext cx="1421653" cy="1673567"/>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81CA481-FB7C-BBFF-7A78-D1AF5241D028}"/>
                </a:ext>
              </a:extLst>
            </p:cNvPr>
            <p:cNvCxnSpPr>
              <a:cxnSpLocks/>
            </p:cNvCxnSpPr>
            <p:nvPr/>
          </p:nvCxnSpPr>
          <p:spPr>
            <a:xfrm flipV="1">
              <a:off x="6927851" y="3820760"/>
              <a:ext cx="1420359" cy="293168"/>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01878430-F650-60DD-96F4-055BCD5F32E8}"/>
                </a:ext>
              </a:extLst>
            </p:cNvPr>
            <p:cNvSpPr/>
            <p:nvPr/>
          </p:nvSpPr>
          <p:spPr>
            <a:xfrm>
              <a:off x="8287971" y="2502328"/>
              <a:ext cx="362832" cy="125898"/>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Iterativo</a:t>
              </a:r>
            </a:p>
          </p:txBody>
        </p:sp>
        <p:sp>
          <p:nvSpPr>
            <p:cNvPr id="93" name="Rectangle 92">
              <a:extLst>
                <a:ext uri="{FF2B5EF4-FFF2-40B4-BE49-F238E27FC236}">
                  <a16:creationId xmlns:a16="http://schemas.microsoft.com/office/drawing/2014/main" id="{7F5B9438-5105-14F4-0635-D362018AA96F}"/>
                </a:ext>
              </a:extLst>
            </p:cNvPr>
            <p:cNvSpPr/>
            <p:nvPr/>
          </p:nvSpPr>
          <p:spPr>
            <a:xfrm>
              <a:off x="8170273" y="3836394"/>
              <a:ext cx="867066" cy="251797"/>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br>
                <a:rPr kumimoji="0" lang="en-U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b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Innovación continua</a:t>
              </a:r>
            </a:p>
          </p:txBody>
        </p:sp>
        <p:sp>
          <p:nvSpPr>
            <p:cNvPr id="97" name="Rectangle 96">
              <a:extLst>
                <a:ext uri="{FF2B5EF4-FFF2-40B4-BE49-F238E27FC236}">
                  <a16:creationId xmlns:a16="http://schemas.microsoft.com/office/drawing/2014/main" id="{19241A8A-8824-D896-5364-F32F1E85F595}"/>
                </a:ext>
              </a:extLst>
            </p:cNvPr>
            <p:cNvSpPr/>
            <p:nvPr/>
          </p:nvSpPr>
          <p:spPr>
            <a:xfrm>
              <a:off x="7984229" y="3001911"/>
              <a:ext cx="420728" cy="125898"/>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Agilidad</a:t>
              </a:r>
            </a:p>
          </p:txBody>
        </p:sp>
        <p:sp>
          <p:nvSpPr>
            <p:cNvPr id="98" name="Rectangle 97">
              <a:extLst>
                <a:ext uri="{FF2B5EF4-FFF2-40B4-BE49-F238E27FC236}">
                  <a16:creationId xmlns:a16="http://schemas.microsoft.com/office/drawing/2014/main" id="{7CC22F1D-DC2D-A232-D666-A1E3BE3E2ECB}"/>
                </a:ext>
              </a:extLst>
            </p:cNvPr>
            <p:cNvSpPr/>
            <p:nvPr/>
          </p:nvSpPr>
          <p:spPr>
            <a:xfrm>
              <a:off x="7411012" y="2519563"/>
              <a:ext cx="700200" cy="12589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 Fluido</a:t>
              </a:r>
              <a:endParaRPr kumimoji="0" lang="en-US" sz="105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cxnSp>
          <p:nvCxnSpPr>
            <p:cNvPr id="100" name="Straight Connector 99">
              <a:extLst>
                <a:ext uri="{FF2B5EF4-FFF2-40B4-BE49-F238E27FC236}">
                  <a16:creationId xmlns:a16="http://schemas.microsoft.com/office/drawing/2014/main" id="{34F68891-F042-B3C8-6812-4794D21DEDF4}"/>
                </a:ext>
              </a:extLst>
            </p:cNvPr>
            <p:cNvCxnSpPr>
              <a:cxnSpLocks/>
            </p:cNvCxnSpPr>
            <p:nvPr/>
          </p:nvCxnSpPr>
          <p:spPr>
            <a:xfrm>
              <a:off x="6834891" y="4468813"/>
              <a:ext cx="1102996" cy="1613047"/>
            </a:xfrm>
            <a:prstGeom prst="line">
              <a:avLst/>
            </a:prstGeom>
            <a:ln w="38100">
              <a:solidFill>
                <a:schemeClr val="accent4">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A08776B-6FBC-A7E7-01AB-A1F1DE8B4041}"/>
                </a:ext>
              </a:extLst>
            </p:cNvPr>
            <p:cNvCxnSpPr>
              <a:cxnSpLocks/>
            </p:cNvCxnSpPr>
            <p:nvPr/>
          </p:nvCxnSpPr>
          <p:spPr>
            <a:xfrm>
              <a:off x="6732969" y="4340674"/>
              <a:ext cx="709829" cy="1517284"/>
            </a:xfrm>
            <a:prstGeom prst="line">
              <a:avLst/>
            </a:prstGeom>
            <a:ln w="38100">
              <a:solidFill>
                <a:schemeClr val="accent4">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3AC6FAD-8510-0706-73BD-049F4B67786E}"/>
                </a:ext>
              </a:extLst>
            </p:cNvPr>
            <p:cNvCxnSpPr>
              <a:cxnSpLocks/>
            </p:cNvCxnSpPr>
            <p:nvPr/>
          </p:nvCxnSpPr>
          <p:spPr>
            <a:xfrm>
              <a:off x="6759047" y="4195758"/>
              <a:ext cx="1467345" cy="993010"/>
            </a:xfrm>
            <a:prstGeom prst="line">
              <a:avLst/>
            </a:prstGeom>
            <a:ln w="38100">
              <a:solidFill>
                <a:schemeClr val="accent4">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86A8046-28E0-40AE-54E0-E67A3A805560}"/>
                </a:ext>
              </a:extLst>
            </p:cNvPr>
            <p:cNvCxnSpPr>
              <a:cxnSpLocks/>
            </p:cNvCxnSpPr>
            <p:nvPr/>
          </p:nvCxnSpPr>
          <p:spPr>
            <a:xfrm>
              <a:off x="6704262" y="4210931"/>
              <a:ext cx="1206323" cy="1363437"/>
            </a:xfrm>
            <a:prstGeom prst="line">
              <a:avLst/>
            </a:prstGeom>
            <a:ln w="38100">
              <a:solidFill>
                <a:schemeClr val="accent4">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6B3B8DE0-C4CD-D9FF-6A72-0C6B11106AA6}"/>
                </a:ext>
              </a:extLst>
            </p:cNvPr>
            <p:cNvSpPr/>
            <p:nvPr/>
          </p:nvSpPr>
          <p:spPr>
            <a:xfrm>
              <a:off x="7693714" y="6147726"/>
              <a:ext cx="547891" cy="125898"/>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Compromiso</a:t>
              </a:r>
            </a:p>
          </p:txBody>
        </p:sp>
        <p:sp>
          <p:nvSpPr>
            <p:cNvPr id="105" name="Rectangle 104">
              <a:extLst>
                <a:ext uri="{FF2B5EF4-FFF2-40B4-BE49-F238E27FC236}">
                  <a16:creationId xmlns:a16="http://schemas.microsoft.com/office/drawing/2014/main" id="{79AC3F42-09FF-0EF1-E524-069844AA344D}"/>
                </a:ext>
              </a:extLst>
            </p:cNvPr>
            <p:cNvSpPr/>
            <p:nvPr/>
          </p:nvSpPr>
          <p:spPr>
            <a:xfrm>
              <a:off x="7322732" y="5939625"/>
              <a:ext cx="491062" cy="125898"/>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Experiencia</a:t>
              </a:r>
            </a:p>
          </p:txBody>
        </p:sp>
        <p:sp>
          <p:nvSpPr>
            <p:cNvPr id="106" name="Rectangle 105">
              <a:extLst>
                <a:ext uri="{FF2B5EF4-FFF2-40B4-BE49-F238E27FC236}">
                  <a16:creationId xmlns:a16="http://schemas.microsoft.com/office/drawing/2014/main" id="{EAA60FC7-F65D-FD8A-4E2A-D2B8652A6B88}"/>
                </a:ext>
              </a:extLst>
            </p:cNvPr>
            <p:cNvSpPr/>
            <p:nvPr/>
          </p:nvSpPr>
          <p:spPr>
            <a:xfrm>
              <a:off x="8005790" y="5243668"/>
              <a:ext cx="424644" cy="125898"/>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Marca</a:t>
              </a:r>
            </a:p>
          </p:txBody>
        </p:sp>
        <p:sp>
          <p:nvSpPr>
            <p:cNvPr id="107" name="Rectangle 106">
              <a:extLst>
                <a:ext uri="{FF2B5EF4-FFF2-40B4-BE49-F238E27FC236}">
                  <a16:creationId xmlns:a16="http://schemas.microsoft.com/office/drawing/2014/main" id="{D9E31498-1219-36A6-F241-B0987A42A72F}"/>
                </a:ext>
              </a:extLst>
            </p:cNvPr>
            <p:cNvSpPr/>
            <p:nvPr/>
          </p:nvSpPr>
          <p:spPr>
            <a:xfrm>
              <a:off x="7765517" y="5642504"/>
              <a:ext cx="1255116" cy="12589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Satisfacción</a:t>
              </a:r>
            </a:p>
          </p:txBody>
        </p:sp>
        <p:cxnSp>
          <p:nvCxnSpPr>
            <p:cNvPr id="109" name="Straight Connector 108">
              <a:extLst>
                <a:ext uri="{FF2B5EF4-FFF2-40B4-BE49-F238E27FC236}">
                  <a16:creationId xmlns:a16="http://schemas.microsoft.com/office/drawing/2014/main" id="{C57490A9-A49C-DC3F-59B7-6FA1910127C1}"/>
                </a:ext>
              </a:extLst>
            </p:cNvPr>
            <p:cNvCxnSpPr>
              <a:cxnSpLocks/>
            </p:cNvCxnSpPr>
            <p:nvPr/>
          </p:nvCxnSpPr>
          <p:spPr>
            <a:xfrm>
              <a:off x="6758005" y="4312559"/>
              <a:ext cx="2017638" cy="1793588"/>
            </a:xfrm>
            <a:prstGeom prst="line">
              <a:avLst/>
            </a:prstGeom>
            <a:ln w="38100">
              <a:solidFill>
                <a:schemeClr val="accent4">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5FD93DA-9E7E-051F-9D61-D673465EDD76}"/>
                </a:ext>
              </a:extLst>
            </p:cNvPr>
            <p:cNvCxnSpPr>
              <a:cxnSpLocks/>
            </p:cNvCxnSpPr>
            <p:nvPr/>
          </p:nvCxnSpPr>
          <p:spPr>
            <a:xfrm>
              <a:off x="6831075" y="4247313"/>
              <a:ext cx="2166203" cy="1213954"/>
            </a:xfrm>
            <a:prstGeom prst="line">
              <a:avLst/>
            </a:prstGeom>
            <a:ln w="38100">
              <a:solidFill>
                <a:schemeClr val="accent4">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AB9AAC1-A745-9B6E-7F16-8976F57CA5A8}"/>
                </a:ext>
              </a:extLst>
            </p:cNvPr>
            <p:cNvCxnSpPr>
              <a:cxnSpLocks/>
            </p:cNvCxnSpPr>
            <p:nvPr/>
          </p:nvCxnSpPr>
          <p:spPr>
            <a:xfrm>
              <a:off x="6803388" y="4774653"/>
              <a:ext cx="538392" cy="1521784"/>
            </a:xfrm>
            <a:prstGeom prst="line">
              <a:avLst/>
            </a:prstGeom>
            <a:ln w="38100">
              <a:solidFill>
                <a:schemeClr val="accent4">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3039729-EB96-57E5-432F-B8DFD96A5C0C}"/>
                </a:ext>
              </a:extLst>
            </p:cNvPr>
            <p:cNvCxnSpPr>
              <a:cxnSpLocks/>
            </p:cNvCxnSpPr>
            <p:nvPr/>
          </p:nvCxnSpPr>
          <p:spPr>
            <a:xfrm>
              <a:off x="6841190" y="4210931"/>
              <a:ext cx="1468919" cy="647419"/>
            </a:xfrm>
            <a:prstGeom prst="line">
              <a:avLst/>
            </a:prstGeom>
            <a:ln w="38100">
              <a:solidFill>
                <a:schemeClr val="accent4">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1A233FD6-20EC-647D-D058-DFFD47414C99}"/>
                </a:ext>
              </a:extLst>
            </p:cNvPr>
            <p:cNvSpPr/>
            <p:nvPr/>
          </p:nvSpPr>
          <p:spPr>
            <a:xfrm>
              <a:off x="6968363" y="6368001"/>
              <a:ext cx="663007" cy="125898"/>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Personalización</a:t>
              </a:r>
            </a:p>
          </p:txBody>
        </p:sp>
        <p:sp>
          <p:nvSpPr>
            <p:cNvPr id="114" name="Rectangle 113">
              <a:extLst>
                <a:ext uri="{FF2B5EF4-FFF2-40B4-BE49-F238E27FC236}">
                  <a16:creationId xmlns:a16="http://schemas.microsoft.com/office/drawing/2014/main" id="{F86F6F56-9A6F-7102-2D96-B820E8820201}"/>
                </a:ext>
              </a:extLst>
            </p:cNvPr>
            <p:cNvSpPr/>
            <p:nvPr/>
          </p:nvSpPr>
          <p:spPr>
            <a:xfrm>
              <a:off x="8451313" y="4807736"/>
              <a:ext cx="747522" cy="125898"/>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Empoderamiento</a:t>
              </a:r>
            </a:p>
          </p:txBody>
        </p:sp>
        <p:sp>
          <p:nvSpPr>
            <p:cNvPr id="115" name="Rectangle 114">
              <a:extLst>
                <a:ext uri="{FF2B5EF4-FFF2-40B4-BE49-F238E27FC236}">
                  <a16:creationId xmlns:a16="http://schemas.microsoft.com/office/drawing/2014/main" id="{5CDC0E4C-CCCB-AA46-9D3E-1F4811E06EC4}"/>
                </a:ext>
              </a:extLst>
            </p:cNvPr>
            <p:cNvSpPr/>
            <p:nvPr/>
          </p:nvSpPr>
          <p:spPr>
            <a:xfrm>
              <a:off x="8636913" y="6164223"/>
              <a:ext cx="1255116" cy="25179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Centrado en la fuerza laboral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Diseño</a:t>
              </a:r>
            </a:p>
          </p:txBody>
        </p:sp>
        <p:sp>
          <p:nvSpPr>
            <p:cNvPr id="116" name="Rectangle 115">
              <a:extLst>
                <a:ext uri="{FF2B5EF4-FFF2-40B4-BE49-F238E27FC236}">
                  <a16:creationId xmlns:a16="http://schemas.microsoft.com/office/drawing/2014/main" id="{F3EF793F-8073-FBDD-7D78-A2251304CDFB}"/>
                </a:ext>
              </a:extLst>
            </p:cNvPr>
            <p:cNvSpPr/>
            <p:nvPr/>
          </p:nvSpPr>
          <p:spPr>
            <a:xfrm>
              <a:off x="8935234" y="5553229"/>
              <a:ext cx="1010094" cy="25179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Negocio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Creación de valor</a:t>
              </a:r>
            </a:p>
          </p:txBody>
        </p:sp>
        <p:cxnSp>
          <p:nvCxnSpPr>
            <p:cNvPr id="118" name="Straight Connector 117">
              <a:extLst>
                <a:ext uri="{FF2B5EF4-FFF2-40B4-BE49-F238E27FC236}">
                  <a16:creationId xmlns:a16="http://schemas.microsoft.com/office/drawing/2014/main" id="{9D00390E-D0CE-2040-F9F6-C053A8D8E3BF}"/>
                </a:ext>
              </a:extLst>
            </p:cNvPr>
            <p:cNvCxnSpPr>
              <a:cxnSpLocks/>
            </p:cNvCxnSpPr>
            <p:nvPr/>
          </p:nvCxnSpPr>
          <p:spPr>
            <a:xfrm>
              <a:off x="4282349" y="2831816"/>
              <a:ext cx="2257288" cy="1263206"/>
            </a:xfrm>
            <a:prstGeom prst="line">
              <a:avLst/>
            </a:prstGeom>
            <a:ln w="381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4E55B100-DFCF-4E5F-5475-FD471A04A1ED}"/>
                </a:ext>
              </a:extLst>
            </p:cNvPr>
            <p:cNvSpPr/>
            <p:nvPr/>
          </p:nvSpPr>
          <p:spPr>
            <a:xfrm>
              <a:off x="3429676" y="2627212"/>
              <a:ext cx="770328" cy="503593"/>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Plataforma de participación unificada </a:t>
              </a:r>
              <a:br>
                <a:rPr kumimoji="0" lang="en-U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br>
              <a:endParaRPr kumimoji="0" lang="en-U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sp>
          <p:nvSpPr>
            <p:cNvPr id="123" name="TextBox 122">
              <a:extLst>
                <a:ext uri="{FF2B5EF4-FFF2-40B4-BE49-F238E27FC236}">
                  <a16:creationId xmlns:a16="http://schemas.microsoft.com/office/drawing/2014/main" id="{6310899E-869B-0568-BDEC-8AA91CD32283}"/>
                </a:ext>
              </a:extLst>
            </p:cNvPr>
            <p:cNvSpPr txBox="1"/>
            <p:nvPr/>
          </p:nvSpPr>
          <p:spPr>
            <a:xfrm>
              <a:off x="7916574" y="4154852"/>
              <a:ext cx="1929659" cy="2378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30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MENTALIDAD</a:t>
              </a:r>
            </a:p>
          </p:txBody>
        </p:sp>
        <p:sp>
          <p:nvSpPr>
            <p:cNvPr id="125" name="Rectangle 124">
              <a:extLst>
                <a:ext uri="{FF2B5EF4-FFF2-40B4-BE49-F238E27FC236}">
                  <a16:creationId xmlns:a16="http://schemas.microsoft.com/office/drawing/2014/main" id="{63BF9202-934E-AB57-A2AA-11FFF443225F}"/>
                </a:ext>
              </a:extLst>
            </p:cNvPr>
            <p:cNvSpPr/>
            <p:nvPr/>
          </p:nvSpPr>
          <p:spPr>
            <a:xfrm>
              <a:off x="3426090" y="5691948"/>
              <a:ext cx="845127" cy="377695"/>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Experiencia de la fuerza laboral</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sp>
          <p:nvSpPr>
            <p:cNvPr id="126" name="Rectangle 125">
              <a:extLst>
                <a:ext uri="{FF2B5EF4-FFF2-40B4-BE49-F238E27FC236}">
                  <a16:creationId xmlns:a16="http://schemas.microsoft.com/office/drawing/2014/main" id="{9D7030E1-6602-C6B5-E54C-799BF002154B}"/>
                </a:ext>
              </a:extLst>
            </p:cNvPr>
            <p:cNvSpPr/>
            <p:nvPr/>
          </p:nvSpPr>
          <p:spPr>
            <a:xfrm>
              <a:off x="4191253" y="6313068"/>
              <a:ext cx="1937896" cy="1258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Ecosistema externo</a:t>
              </a:r>
            </a:p>
          </p:txBody>
        </p:sp>
        <p:sp>
          <p:nvSpPr>
            <p:cNvPr id="127" name="Rectangle 126">
              <a:extLst>
                <a:ext uri="{FF2B5EF4-FFF2-40B4-BE49-F238E27FC236}">
                  <a16:creationId xmlns:a16="http://schemas.microsoft.com/office/drawing/2014/main" id="{D5BC0EEA-0FEB-4EB8-9347-9C0F060FAB35}"/>
                </a:ext>
              </a:extLst>
            </p:cNvPr>
            <p:cNvSpPr/>
            <p:nvPr/>
          </p:nvSpPr>
          <p:spPr>
            <a:xfrm>
              <a:off x="3544118" y="4911805"/>
              <a:ext cx="846675" cy="251797"/>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Reinvención continua del trabajo </a:t>
              </a:r>
            </a:p>
          </p:txBody>
        </p:sp>
        <p:sp>
          <p:nvSpPr>
            <p:cNvPr id="128" name="Rectangle 127">
              <a:extLst>
                <a:ext uri="{FF2B5EF4-FFF2-40B4-BE49-F238E27FC236}">
                  <a16:creationId xmlns:a16="http://schemas.microsoft.com/office/drawing/2014/main" id="{88CC1F3F-6FCF-B268-ADAA-78C888A23924}"/>
                </a:ext>
              </a:extLst>
            </p:cNvPr>
            <p:cNvSpPr/>
            <p:nvPr/>
          </p:nvSpPr>
          <p:spPr>
            <a:xfrm>
              <a:off x="5124026" y="5701787"/>
              <a:ext cx="470273" cy="37769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Redes de Equipos Ágiles</a:t>
              </a:r>
            </a:p>
          </p:txBody>
        </p:sp>
        <p:cxnSp>
          <p:nvCxnSpPr>
            <p:cNvPr id="129" name="Straight Connector 128">
              <a:extLst>
                <a:ext uri="{FF2B5EF4-FFF2-40B4-BE49-F238E27FC236}">
                  <a16:creationId xmlns:a16="http://schemas.microsoft.com/office/drawing/2014/main" id="{6EBCC4A1-B00A-66E9-12F5-2496EAD7E064}"/>
                </a:ext>
              </a:extLst>
            </p:cNvPr>
            <p:cNvCxnSpPr>
              <a:cxnSpLocks/>
            </p:cNvCxnSpPr>
            <p:nvPr/>
          </p:nvCxnSpPr>
          <p:spPr>
            <a:xfrm flipH="1">
              <a:off x="4346509" y="4401074"/>
              <a:ext cx="2321301" cy="1360456"/>
            </a:xfrm>
            <a:prstGeom prst="line">
              <a:avLst/>
            </a:prstGeom>
            <a:ln w="3810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761A775-3A2E-D6A8-EE9D-1184BBD99E08}"/>
                </a:ext>
              </a:extLst>
            </p:cNvPr>
            <p:cNvCxnSpPr>
              <a:cxnSpLocks/>
            </p:cNvCxnSpPr>
            <p:nvPr/>
          </p:nvCxnSpPr>
          <p:spPr>
            <a:xfrm flipV="1">
              <a:off x="4484985" y="4416840"/>
              <a:ext cx="2087782" cy="544225"/>
            </a:xfrm>
            <a:prstGeom prst="line">
              <a:avLst/>
            </a:prstGeom>
            <a:ln w="3810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7F32F28-6531-1D60-4A48-0A04E23E56B7}"/>
                </a:ext>
              </a:extLst>
            </p:cNvPr>
            <p:cNvCxnSpPr>
              <a:cxnSpLocks/>
            </p:cNvCxnSpPr>
            <p:nvPr/>
          </p:nvCxnSpPr>
          <p:spPr>
            <a:xfrm flipH="1">
              <a:off x="5481315" y="4375137"/>
              <a:ext cx="1163108" cy="1884395"/>
            </a:xfrm>
            <a:prstGeom prst="line">
              <a:avLst/>
            </a:prstGeom>
            <a:ln w="3810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2AB951-C761-51AC-9789-5719FB5A0FD6}"/>
                </a:ext>
              </a:extLst>
            </p:cNvPr>
            <p:cNvCxnSpPr>
              <a:cxnSpLocks/>
            </p:cNvCxnSpPr>
            <p:nvPr/>
          </p:nvCxnSpPr>
          <p:spPr>
            <a:xfrm flipV="1">
              <a:off x="5555437" y="4289859"/>
              <a:ext cx="1161745" cy="1356490"/>
            </a:xfrm>
            <a:prstGeom prst="line">
              <a:avLst/>
            </a:prstGeom>
            <a:ln w="3810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9317F21-AFE7-8F88-EB9E-DF572599C0D3}"/>
                </a:ext>
              </a:extLst>
            </p:cNvPr>
            <p:cNvSpPr txBox="1"/>
            <p:nvPr/>
          </p:nvSpPr>
          <p:spPr>
            <a:xfrm>
              <a:off x="5571273" y="5449922"/>
              <a:ext cx="1929658" cy="2378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30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CENTRO DE ATENCIÓN</a:t>
              </a:r>
            </a:p>
          </p:txBody>
        </p:sp>
        <p:grpSp>
          <p:nvGrpSpPr>
            <p:cNvPr id="140" name="Group 139">
              <a:extLst>
                <a:ext uri="{FF2B5EF4-FFF2-40B4-BE49-F238E27FC236}">
                  <a16:creationId xmlns:a16="http://schemas.microsoft.com/office/drawing/2014/main" id="{0C4AAD62-705A-B6EA-479E-C7E288A7B9E1}"/>
                </a:ext>
              </a:extLst>
            </p:cNvPr>
            <p:cNvGrpSpPr/>
            <p:nvPr/>
          </p:nvGrpSpPr>
          <p:grpSpPr>
            <a:xfrm>
              <a:off x="4468075" y="2331139"/>
              <a:ext cx="3178735" cy="1636057"/>
              <a:chOff x="4699299" y="1131245"/>
              <a:chExt cx="4419978" cy="2274906"/>
            </a:xfrm>
          </p:grpSpPr>
          <p:sp>
            <p:nvSpPr>
              <p:cNvPr id="141" name="Rectangle 140">
                <a:extLst>
                  <a:ext uri="{FF2B5EF4-FFF2-40B4-BE49-F238E27FC236}">
                    <a16:creationId xmlns:a16="http://schemas.microsoft.com/office/drawing/2014/main" id="{B88827CA-6AAB-6A6D-035A-DF86F641CAF6}"/>
                  </a:ext>
                </a:extLst>
              </p:cNvPr>
              <p:cNvSpPr/>
              <p:nvPr/>
            </p:nvSpPr>
            <p:spPr>
              <a:xfrm>
                <a:off x="4699299" y="1662197"/>
                <a:ext cx="920638" cy="350119"/>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Plataformas Cloud / SaaS</a:t>
                </a:r>
              </a:p>
            </p:txBody>
          </p:sp>
          <p:grpSp>
            <p:nvGrpSpPr>
              <p:cNvPr id="142" name="Group 141">
                <a:extLst>
                  <a:ext uri="{FF2B5EF4-FFF2-40B4-BE49-F238E27FC236}">
                    <a16:creationId xmlns:a16="http://schemas.microsoft.com/office/drawing/2014/main" id="{1A717246-9265-8788-9CED-46FCF31DE2FD}"/>
                  </a:ext>
                </a:extLst>
              </p:cNvPr>
              <p:cNvGrpSpPr/>
              <p:nvPr/>
            </p:nvGrpSpPr>
            <p:grpSpPr>
              <a:xfrm>
                <a:off x="5542304" y="1131245"/>
                <a:ext cx="3576973" cy="2274906"/>
                <a:chOff x="5542304" y="1131245"/>
                <a:chExt cx="3576973" cy="2274906"/>
              </a:xfrm>
            </p:grpSpPr>
            <p:cxnSp>
              <p:nvCxnSpPr>
                <p:cNvPr id="143" name="Straight Connector 142">
                  <a:extLst>
                    <a:ext uri="{FF2B5EF4-FFF2-40B4-BE49-F238E27FC236}">
                      <a16:creationId xmlns:a16="http://schemas.microsoft.com/office/drawing/2014/main" id="{8EFC43B4-9BF4-AAA5-F930-FA96CEB9A078}"/>
                    </a:ext>
                  </a:extLst>
                </p:cNvPr>
                <p:cNvCxnSpPr>
                  <a:cxnSpLocks/>
                </p:cNvCxnSpPr>
                <p:nvPr/>
              </p:nvCxnSpPr>
              <p:spPr>
                <a:xfrm>
                  <a:off x="5542304" y="2046540"/>
                  <a:ext cx="1810323" cy="1359611"/>
                </a:xfrm>
                <a:prstGeom prst="line">
                  <a:avLst/>
                </a:prstGeom>
                <a:ln w="381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A27B0E6-8F1B-BA29-F79C-E7D7AE536287}"/>
                    </a:ext>
                  </a:extLst>
                </p:cNvPr>
                <p:cNvSpPr txBox="1"/>
                <p:nvPr/>
              </p:nvSpPr>
              <p:spPr>
                <a:xfrm>
                  <a:off x="6436119" y="1131245"/>
                  <a:ext cx="2683158" cy="3306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30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HABILITADORES</a:t>
                  </a:r>
                </a:p>
              </p:txBody>
            </p:sp>
          </p:grpSp>
        </p:grpSp>
        <p:sp>
          <p:nvSpPr>
            <p:cNvPr id="148" name="TextBox 147">
              <a:extLst>
                <a:ext uri="{FF2B5EF4-FFF2-40B4-BE49-F238E27FC236}">
                  <a16:creationId xmlns:a16="http://schemas.microsoft.com/office/drawing/2014/main" id="{58994068-77B6-B66C-5AF6-427B37083325}"/>
                </a:ext>
              </a:extLst>
            </p:cNvPr>
            <p:cNvSpPr txBox="1"/>
            <p:nvPr/>
          </p:nvSpPr>
          <p:spPr>
            <a:xfrm>
              <a:off x="5000641" y="4154852"/>
              <a:ext cx="1929659" cy="2378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30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LENTE</a:t>
              </a:r>
            </a:p>
          </p:txBody>
        </p:sp>
        <p:cxnSp>
          <p:nvCxnSpPr>
            <p:cNvPr id="150" name="Straight Connector 149">
              <a:extLst>
                <a:ext uri="{FF2B5EF4-FFF2-40B4-BE49-F238E27FC236}">
                  <a16:creationId xmlns:a16="http://schemas.microsoft.com/office/drawing/2014/main" id="{5FA58EC4-5E58-FBF4-41AA-81DE64322E8D}"/>
                </a:ext>
              </a:extLst>
            </p:cNvPr>
            <p:cNvCxnSpPr>
              <a:cxnSpLocks/>
            </p:cNvCxnSpPr>
            <p:nvPr/>
          </p:nvCxnSpPr>
          <p:spPr>
            <a:xfrm>
              <a:off x="4591288" y="3921098"/>
              <a:ext cx="1968515" cy="217725"/>
            </a:xfrm>
            <a:prstGeom prst="line">
              <a:avLst/>
            </a:prstGeom>
            <a:ln w="381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BA8FE78-E70A-D5AD-1730-6622EA7B6308}"/>
                </a:ext>
              </a:extLst>
            </p:cNvPr>
            <p:cNvCxnSpPr>
              <a:cxnSpLocks/>
            </p:cNvCxnSpPr>
            <p:nvPr/>
          </p:nvCxnSpPr>
          <p:spPr>
            <a:xfrm>
              <a:off x="4509903" y="3299746"/>
              <a:ext cx="1619247" cy="639243"/>
            </a:xfrm>
            <a:prstGeom prst="line">
              <a:avLst/>
            </a:prstGeom>
            <a:ln w="381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BE24EF5-5D94-CAE9-6C4F-67C23DF15F6E}"/>
                </a:ext>
              </a:extLst>
            </p:cNvPr>
            <p:cNvCxnSpPr>
              <a:cxnSpLocks/>
            </p:cNvCxnSpPr>
            <p:nvPr/>
          </p:nvCxnSpPr>
          <p:spPr>
            <a:xfrm>
              <a:off x="4659185" y="2182637"/>
              <a:ext cx="2044529" cy="2103859"/>
            </a:xfrm>
            <a:prstGeom prst="line">
              <a:avLst/>
            </a:prstGeom>
            <a:ln w="381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8395BE8-49E5-8162-2D35-FAD74F56A86D}"/>
                </a:ext>
              </a:extLst>
            </p:cNvPr>
            <p:cNvCxnSpPr>
              <a:cxnSpLocks/>
            </p:cNvCxnSpPr>
            <p:nvPr/>
          </p:nvCxnSpPr>
          <p:spPr>
            <a:xfrm>
              <a:off x="5279452" y="1875031"/>
              <a:ext cx="1434444" cy="2346766"/>
            </a:xfrm>
            <a:prstGeom prst="line">
              <a:avLst/>
            </a:prstGeom>
            <a:ln w="381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8D1ED81-380C-CD5D-372F-73779BA8B1EB}"/>
                </a:ext>
              </a:extLst>
            </p:cNvPr>
            <p:cNvCxnSpPr>
              <a:cxnSpLocks/>
            </p:cNvCxnSpPr>
            <p:nvPr/>
          </p:nvCxnSpPr>
          <p:spPr>
            <a:xfrm>
              <a:off x="5196931" y="2291538"/>
              <a:ext cx="1510355" cy="1921646"/>
            </a:xfrm>
            <a:prstGeom prst="line">
              <a:avLst/>
            </a:prstGeom>
            <a:ln w="381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DE6582D-4A65-40AC-F8AD-0DC7E988275F}"/>
                </a:ext>
              </a:extLst>
            </p:cNvPr>
            <p:cNvCxnSpPr>
              <a:cxnSpLocks/>
            </p:cNvCxnSpPr>
            <p:nvPr/>
          </p:nvCxnSpPr>
          <p:spPr>
            <a:xfrm>
              <a:off x="4138126" y="3562494"/>
              <a:ext cx="1942465" cy="432222"/>
            </a:xfrm>
            <a:prstGeom prst="line">
              <a:avLst/>
            </a:prstGeom>
            <a:ln w="381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477C3960-B83E-1084-7135-D094C0697C6B}"/>
                </a:ext>
              </a:extLst>
            </p:cNvPr>
            <p:cNvSpPr/>
            <p:nvPr/>
          </p:nvSpPr>
          <p:spPr>
            <a:xfrm>
              <a:off x="3597865" y="2989392"/>
              <a:ext cx="770328" cy="377695"/>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Automatización Robótica de Procesos</a:t>
              </a:r>
            </a:p>
          </p:txBody>
        </p:sp>
        <p:sp>
          <p:nvSpPr>
            <p:cNvPr id="157" name="Rectangle 156">
              <a:extLst>
                <a:ext uri="{FF2B5EF4-FFF2-40B4-BE49-F238E27FC236}">
                  <a16:creationId xmlns:a16="http://schemas.microsoft.com/office/drawing/2014/main" id="{715D90CA-7E47-C2A9-1976-41F901300512}"/>
                </a:ext>
              </a:extLst>
            </p:cNvPr>
            <p:cNvSpPr/>
            <p:nvPr/>
          </p:nvSpPr>
          <p:spPr>
            <a:xfrm>
              <a:off x="3582693" y="1794769"/>
              <a:ext cx="984275" cy="503593"/>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Datos democratizados y análisis avanzados de la fuerza laboral en tiempo real</a:t>
              </a:r>
            </a:p>
          </p:txBody>
        </p:sp>
        <p:sp>
          <p:nvSpPr>
            <p:cNvPr id="158" name="Rectangle 157">
              <a:extLst>
                <a:ext uri="{FF2B5EF4-FFF2-40B4-BE49-F238E27FC236}">
                  <a16:creationId xmlns:a16="http://schemas.microsoft.com/office/drawing/2014/main" id="{09BA3253-BF6C-4EB3-256E-33216A1AE923}"/>
                </a:ext>
              </a:extLst>
            </p:cNvPr>
            <p:cNvSpPr/>
            <p:nvPr/>
          </p:nvSpPr>
          <p:spPr>
            <a:xfrm>
              <a:off x="3448098" y="3954950"/>
              <a:ext cx="963574" cy="251797"/>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Realidad Digital</a:t>
              </a:r>
              <a:br>
                <a:rPr kumimoji="0" lang="en-U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b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 (Aumentada y Virtual)</a:t>
              </a:r>
            </a:p>
          </p:txBody>
        </p:sp>
        <p:sp>
          <p:nvSpPr>
            <p:cNvPr id="159" name="Rectangle 158">
              <a:extLst>
                <a:ext uri="{FF2B5EF4-FFF2-40B4-BE49-F238E27FC236}">
                  <a16:creationId xmlns:a16="http://schemas.microsoft.com/office/drawing/2014/main" id="{53F6D916-D7A7-617C-6313-CCC00927197B}"/>
                </a:ext>
              </a:extLst>
            </p:cNvPr>
            <p:cNvSpPr/>
            <p:nvPr/>
          </p:nvSpPr>
          <p:spPr>
            <a:xfrm>
              <a:off x="3454886" y="3393703"/>
              <a:ext cx="573684" cy="377695"/>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Cognitivo </a:t>
              </a:r>
              <a:br>
                <a:rPr kumimoji="0" lang="en-U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b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e inteligencia Artificial</a:t>
              </a:r>
            </a:p>
          </p:txBody>
        </p:sp>
        <p:sp>
          <p:nvSpPr>
            <p:cNvPr id="160" name="Rectangle 159">
              <a:extLst>
                <a:ext uri="{FF2B5EF4-FFF2-40B4-BE49-F238E27FC236}">
                  <a16:creationId xmlns:a16="http://schemas.microsoft.com/office/drawing/2014/main" id="{8B27AA70-9112-8556-1D25-80AEF3592815}"/>
                </a:ext>
              </a:extLst>
            </p:cNvPr>
            <p:cNvSpPr/>
            <p:nvPr/>
          </p:nvSpPr>
          <p:spPr>
            <a:xfrm>
              <a:off x="4708276" y="2021237"/>
              <a:ext cx="614625" cy="25179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Internet de las cosas</a:t>
              </a:r>
            </a:p>
          </p:txBody>
        </p:sp>
        <p:sp>
          <p:nvSpPr>
            <p:cNvPr id="161" name="Rectangle 160">
              <a:extLst>
                <a:ext uri="{FF2B5EF4-FFF2-40B4-BE49-F238E27FC236}">
                  <a16:creationId xmlns:a16="http://schemas.microsoft.com/office/drawing/2014/main" id="{C24B5105-883C-0AEB-F466-68CA126C810C}"/>
                </a:ext>
              </a:extLst>
            </p:cNvPr>
            <p:cNvSpPr/>
            <p:nvPr/>
          </p:nvSpPr>
          <p:spPr>
            <a:xfrm>
              <a:off x="5520127" y="1935377"/>
              <a:ext cx="577034" cy="125898"/>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Social / Móvil</a:t>
              </a:r>
            </a:p>
          </p:txBody>
        </p:sp>
        <p:sp>
          <p:nvSpPr>
            <p:cNvPr id="162" name="Rectangle 161">
              <a:extLst>
                <a:ext uri="{FF2B5EF4-FFF2-40B4-BE49-F238E27FC236}">
                  <a16:creationId xmlns:a16="http://schemas.microsoft.com/office/drawing/2014/main" id="{59AB4172-07C8-3993-A601-B8FE305FAF90}"/>
                </a:ext>
              </a:extLst>
            </p:cNvPr>
            <p:cNvSpPr/>
            <p:nvPr/>
          </p:nvSpPr>
          <p:spPr>
            <a:xfrm>
              <a:off x="4708276" y="1700034"/>
              <a:ext cx="1299784" cy="125898"/>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Aplicaciones y soluciones PaaS</a:t>
              </a:r>
            </a:p>
          </p:txBody>
        </p:sp>
        <p:cxnSp>
          <p:nvCxnSpPr>
            <p:cNvPr id="163" name="Straight Connector 162">
              <a:extLst>
                <a:ext uri="{FF2B5EF4-FFF2-40B4-BE49-F238E27FC236}">
                  <a16:creationId xmlns:a16="http://schemas.microsoft.com/office/drawing/2014/main" id="{3ED28606-AC7D-EF9A-CA28-533C9489DA0D}"/>
                </a:ext>
              </a:extLst>
            </p:cNvPr>
            <p:cNvCxnSpPr>
              <a:cxnSpLocks/>
            </p:cNvCxnSpPr>
            <p:nvPr/>
          </p:nvCxnSpPr>
          <p:spPr>
            <a:xfrm flipH="1" flipV="1">
              <a:off x="5808128" y="2121805"/>
              <a:ext cx="795452" cy="1907538"/>
            </a:xfrm>
            <a:prstGeom prst="line">
              <a:avLst/>
            </a:prstGeom>
            <a:ln w="381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03795142-9A7A-5CE0-D4F5-AB616E570940}"/>
                </a:ext>
              </a:extLst>
            </p:cNvPr>
            <p:cNvSpPr/>
            <p:nvPr/>
          </p:nvSpPr>
          <p:spPr>
            <a:xfrm>
              <a:off x="5931133" y="3478721"/>
              <a:ext cx="1561251" cy="1543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mj-lt"/>
                <a:ea typeface="+mn-ea"/>
                <a:cs typeface="+mn-cs"/>
              </a:endParaRPr>
            </a:p>
          </p:txBody>
        </p:sp>
        <p:sp>
          <p:nvSpPr>
            <p:cNvPr id="166" name="TextBox 165">
              <a:extLst>
                <a:ext uri="{FF2B5EF4-FFF2-40B4-BE49-F238E27FC236}">
                  <a16:creationId xmlns:a16="http://schemas.microsoft.com/office/drawing/2014/main" id="{E0A345D2-E9D6-01A2-B212-337130F8B9F9}"/>
                </a:ext>
              </a:extLst>
            </p:cNvPr>
            <p:cNvSpPr txBox="1"/>
            <p:nvPr/>
          </p:nvSpPr>
          <p:spPr>
            <a:xfrm>
              <a:off x="6285613" y="3976772"/>
              <a:ext cx="894986" cy="58752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Futuro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de RRHH</a:t>
              </a:r>
            </a:p>
          </p:txBody>
        </p:sp>
        <p:pic>
          <p:nvPicPr>
            <p:cNvPr id="167" name="Picture 166">
              <a:extLst>
                <a:ext uri="{FF2B5EF4-FFF2-40B4-BE49-F238E27FC236}">
                  <a16:creationId xmlns:a16="http://schemas.microsoft.com/office/drawing/2014/main" id="{3BB7E8ED-9CAA-E53C-36FE-3F11813130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4441" y="3124847"/>
              <a:ext cx="2434773" cy="2258340"/>
            </a:xfrm>
            <a:prstGeom prst="rect">
              <a:avLst/>
            </a:prstGeom>
          </p:spPr>
        </p:pic>
      </p:grpSp>
      <p:sp>
        <p:nvSpPr>
          <p:cNvPr id="172" name="Title 2">
            <a:extLst>
              <a:ext uri="{FF2B5EF4-FFF2-40B4-BE49-F238E27FC236}">
                <a16:creationId xmlns:a16="http://schemas.microsoft.com/office/drawing/2014/main" id="{36F4361F-EAC7-5FC2-240A-D8698A42A5BC}"/>
              </a:ext>
            </a:extLst>
          </p:cNvPr>
          <p:cNvSpPr txBox="1">
            <a:spLocks/>
          </p:cNvSpPr>
          <p:nvPr/>
        </p:nvSpPr>
        <p:spPr>
          <a:xfrm>
            <a:off x="1078595" y="341954"/>
            <a:ext cx="9796590" cy="594360"/>
          </a:xfrm>
          <a:prstGeom prst="rect">
            <a:avLst/>
          </a:prstGeom>
        </p:spPr>
        <p:txBody>
          <a:bodyPr vert="horz" lIns="0" tIns="4572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kumimoji="0" lang="es-MX" sz="2800" b="0" i="0" u="none" strike="noStrike" kern="1200" cap="none" spc="0" normalizeH="0" baseline="0" noProof="0">
                <a:ln>
                  <a:noFill/>
                </a:ln>
                <a:solidFill>
                  <a:schemeClr val="bg1"/>
                </a:solidFill>
                <a:effectLst/>
                <a:uLnTx/>
                <a:uFillTx/>
                <a:latin typeface="Calibri"/>
                <a:ea typeface="+mn-ea"/>
                <a:cs typeface="Calibri"/>
              </a:rPr>
              <a:t>Tendencias Tecnológicas y Casos de Uso | RRHH exponencial</a:t>
            </a:r>
          </a:p>
        </p:txBody>
      </p:sp>
      <p:sp>
        <p:nvSpPr>
          <p:cNvPr id="2" name="TextBox 1">
            <a:extLst>
              <a:ext uri="{FF2B5EF4-FFF2-40B4-BE49-F238E27FC236}">
                <a16:creationId xmlns:a16="http://schemas.microsoft.com/office/drawing/2014/main" id="{39136DDD-E935-0A0E-70A1-1DFB1523CECB}"/>
              </a:ext>
            </a:extLst>
          </p:cNvPr>
          <p:cNvSpPr txBox="1"/>
          <p:nvPr/>
        </p:nvSpPr>
        <p:spPr>
          <a:xfrm>
            <a:off x="6585510" y="3725484"/>
            <a:ext cx="1027845" cy="646331"/>
          </a:xfrm>
          <a:prstGeom prst="rect">
            <a:avLst/>
          </a:prstGeom>
          <a:noFill/>
        </p:spPr>
        <p:txBody>
          <a:bodyPr wrap="none" rtlCol="0">
            <a:spAutoFit/>
          </a:bodyPr>
          <a:lstStyle/>
          <a:p>
            <a:pPr algn="ctr">
              <a:defRPr/>
            </a:pPr>
            <a:r>
              <a:rPr lang="es" b="1">
                <a:solidFill>
                  <a:srgbClr val="000000"/>
                </a:solidFill>
                <a:ea typeface="Verdana" panose="020B0604030504040204" pitchFamily="34" charset="0"/>
                <a:cs typeface="Verdana" panose="020B0604030504040204" pitchFamily="34" charset="0"/>
              </a:rPr>
              <a:t>Futuro</a:t>
            </a:r>
          </a:p>
          <a:p>
            <a:pPr algn="ctr">
              <a:defRPr/>
            </a:pPr>
            <a:r>
              <a:rPr lang="es" b="1">
                <a:solidFill>
                  <a:srgbClr val="000000"/>
                </a:solidFill>
                <a:ea typeface="Verdana" panose="020B0604030504040204" pitchFamily="34" charset="0"/>
                <a:cs typeface="Verdana" panose="020B0604030504040204" pitchFamily="34" charset="0"/>
              </a:rPr>
              <a:t>de RRHH</a:t>
            </a:r>
          </a:p>
        </p:txBody>
      </p:sp>
    </p:spTree>
    <p:extLst>
      <p:ext uri="{BB962C8B-B14F-4D97-AF65-F5344CB8AC3E}">
        <p14:creationId xmlns:p14="http://schemas.microsoft.com/office/powerpoint/2010/main" val="4138909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CCCE3F-AC63-ABD4-92BE-C6C37C32707E}"/>
              </a:ext>
            </a:extLst>
          </p:cNvPr>
          <p:cNvPicPr>
            <a:picLocks noChangeAspect="1"/>
          </p:cNvPicPr>
          <p:nvPr/>
        </p:nvPicPr>
        <p:blipFill>
          <a:blip r:embed="rId3"/>
          <a:stretch>
            <a:fillRect/>
          </a:stretch>
        </p:blipFill>
        <p:spPr>
          <a:xfrm>
            <a:off x="1078597" y="153485"/>
            <a:ext cx="3240000" cy="235951"/>
          </a:xfrm>
          <a:prstGeom prst="rect">
            <a:avLst/>
          </a:prstGeom>
        </p:spPr>
      </p:pic>
      <p:sp>
        <p:nvSpPr>
          <p:cNvPr id="5" name="Text Placeholder 8">
            <a:extLst>
              <a:ext uri="{FF2B5EF4-FFF2-40B4-BE49-F238E27FC236}">
                <a16:creationId xmlns:a16="http://schemas.microsoft.com/office/drawing/2014/main" id="{FD14FCE6-B231-A01F-B199-2743AD633815}"/>
              </a:ext>
            </a:extLst>
          </p:cNvPr>
          <p:cNvSpPr txBox="1">
            <a:spLocks/>
          </p:cNvSpPr>
          <p:nvPr/>
        </p:nvSpPr>
        <p:spPr>
          <a:xfrm>
            <a:off x="1078595" y="738061"/>
            <a:ext cx="10532906" cy="215444"/>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fontAlgn="base">
              <a:spcBef>
                <a:spcPts val="1600"/>
              </a:spcBef>
              <a:buClr>
                <a:srgbClr val="AAAAAA"/>
              </a:buClr>
              <a:tabLst>
                <a:tab pos="6729413" algn="r"/>
              </a:tabLst>
              <a:defRPr/>
            </a:pPr>
            <a:r>
              <a:rPr lang="es-MX" sz="1400" kern="0">
                <a:solidFill>
                  <a:schemeClr val="bg1"/>
                </a:solidFill>
                <a:latin typeface="+mj-lt"/>
                <a:ea typeface="Verdana" panose="020B0604030504040204" pitchFamily="34" charset="0"/>
              </a:rPr>
              <a:t>Los modelos operativos tradicionales y estáticos de RRHH son para los libros de historia.</a:t>
            </a:r>
          </a:p>
        </p:txBody>
      </p:sp>
      <p:grpSp>
        <p:nvGrpSpPr>
          <p:cNvPr id="2" name="Group 1">
            <a:extLst>
              <a:ext uri="{FF2B5EF4-FFF2-40B4-BE49-F238E27FC236}">
                <a16:creationId xmlns:a16="http://schemas.microsoft.com/office/drawing/2014/main" id="{21A2FB06-5B41-FF16-619A-D177BB46F166}"/>
              </a:ext>
            </a:extLst>
          </p:cNvPr>
          <p:cNvGrpSpPr>
            <a:grpSpLocks noChangeAspect="1"/>
          </p:cNvGrpSpPr>
          <p:nvPr/>
        </p:nvGrpSpPr>
        <p:grpSpPr>
          <a:xfrm>
            <a:off x="8699871" y="2275582"/>
            <a:ext cx="2689505" cy="2689505"/>
            <a:chOff x="8481128" y="2362288"/>
            <a:chExt cx="3037082" cy="3037082"/>
          </a:xfrm>
        </p:grpSpPr>
        <p:pic>
          <p:nvPicPr>
            <p:cNvPr id="6" name="Picture 5">
              <a:extLst>
                <a:ext uri="{FF2B5EF4-FFF2-40B4-BE49-F238E27FC236}">
                  <a16:creationId xmlns:a16="http://schemas.microsoft.com/office/drawing/2014/main" id="{DB933F4B-E92D-63DE-3198-9FEC4241EE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481128" y="2362288"/>
              <a:ext cx="3037082" cy="3037082"/>
            </a:xfrm>
            <a:prstGeom prst="rect">
              <a:avLst/>
            </a:prstGeom>
          </p:spPr>
        </p:pic>
        <p:sp>
          <p:nvSpPr>
            <p:cNvPr id="8" name="Rectangle: Rounded Corners 7">
              <a:extLst>
                <a:ext uri="{FF2B5EF4-FFF2-40B4-BE49-F238E27FC236}">
                  <a16:creationId xmlns:a16="http://schemas.microsoft.com/office/drawing/2014/main" id="{99D6FD34-A2EE-C0AC-CA0F-C91CC53BCF31}"/>
                </a:ext>
              </a:extLst>
            </p:cNvPr>
            <p:cNvSpPr/>
            <p:nvPr/>
          </p:nvSpPr>
          <p:spPr bwMode="gray">
            <a:xfrm>
              <a:off x="9261898" y="2470245"/>
              <a:ext cx="1569586" cy="101347"/>
            </a:xfrm>
            <a:prstGeom prst="round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effectLst/>
                <a:uLnTx/>
                <a:uFillTx/>
                <a:ea typeface="+mn-ea"/>
                <a:cs typeface="+mn-cs"/>
              </a:endParaRPr>
            </a:p>
          </p:txBody>
        </p:sp>
        <p:sp>
          <p:nvSpPr>
            <p:cNvPr id="9" name="Rectangle: Rounded Corners 8">
              <a:extLst>
                <a:ext uri="{FF2B5EF4-FFF2-40B4-BE49-F238E27FC236}">
                  <a16:creationId xmlns:a16="http://schemas.microsoft.com/office/drawing/2014/main" id="{8325D18B-8630-1633-1544-1C94EEA005B7}"/>
                </a:ext>
              </a:extLst>
            </p:cNvPr>
            <p:cNvSpPr/>
            <p:nvPr/>
          </p:nvSpPr>
          <p:spPr bwMode="gray">
            <a:xfrm>
              <a:off x="8524834" y="5199589"/>
              <a:ext cx="1849449" cy="130528"/>
            </a:xfrm>
            <a:prstGeom prst="round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effectLst/>
                <a:uLnTx/>
                <a:uFillTx/>
                <a:ea typeface="+mn-ea"/>
                <a:cs typeface="+mn-cs"/>
              </a:endParaRPr>
            </a:p>
          </p:txBody>
        </p:sp>
      </p:grpSp>
      <p:pic>
        <p:nvPicPr>
          <p:cNvPr id="10" name="Picture 2">
            <a:extLst>
              <a:ext uri="{FF2B5EF4-FFF2-40B4-BE49-F238E27FC236}">
                <a16:creationId xmlns:a16="http://schemas.microsoft.com/office/drawing/2014/main" id="{A27E08EA-6AA9-BFF9-9127-6C8C3A8A643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5002" y="2514840"/>
            <a:ext cx="2998726" cy="1937476"/>
          </a:xfrm>
          <a:prstGeom prst="rect">
            <a:avLst/>
          </a:prstGeom>
          <a:noFill/>
          <a:ln w="9525">
            <a:noFill/>
            <a:miter lim="800000"/>
            <a:headEnd/>
            <a:tailEnd/>
          </a:ln>
          <a:effectLst/>
        </p:spPr>
      </p:pic>
      <p:sp>
        <p:nvSpPr>
          <p:cNvPr id="11" name="Oval 10">
            <a:extLst>
              <a:ext uri="{FF2B5EF4-FFF2-40B4-BE49-F238E27FC236}">
                <a16:creationId xmlns:a16="http://schemas.microsoft.com/office/drawing/2014/main" id="{D2FAD3DB-9604-8146-A6CA-664A4E7FB3A1}"/>
              </a:ext>
            </a:extLst>
          </p:cNvPr>
          <p:cNvSpPr>
            <a:spLocks noChangeAspect="1"/>
          </p:cNvSpPr>
          <p:nvPr/>
        </p:nvSpPr>
        <p:spPr bwMode="gray">
          <a:xfrm>
            <a:off x="8116837" y="1549852"/>
            <a:ext cx="4008488" cy="4063620"/>
          </a:xfrm>
          <a:prstGeom prst="ellipse">
            <a:avLst/>
          </a:prstGeom>
          <a:noFill/>
          <a:ln w="5080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p>
        </p:txBody>
      </p:sp>
      <p:grpSp>
        <p:nvGrpSpPr>
          <p:cNvPr id="12" name="Group 11">
            <a:extLst>
              <a:ext uri="{FF2B5EF4-FFF2-40B4-BE49-F238E27FC236}">
                <a16:creationId xmlns:a16="http://schemas.microsoft.com/office/drawing/2014/main" id="{5E17ACA3-7E8F-6209-EB4F-7FFCE3307E9B}"/>
              </a:ext>
            </a:extLst>
          </p:cNvPr>
          <p:cNvGrpSpPr>
            <a:grpSpLocks noChangeAspect="1"/>
          </p:cNvGrpSpPr>
          <p:nvPr/>
        </p:nvGrpSpPr>
        <p:grpSpPr>
          <a:xfrm>
            <a:off x="9565733" y="3569298"/>
            <a:ext cx="749838" cy="749838"/>
            <a:chOff x="7348337" y="5006686"/>
            <a:chExt cx="438750" cy="438750"/>
          </a:xfrm>
        </p:grpSpPr>
        <p:sp>
          <p:nvSpPr>
            <p:cNvPr id="13" name="Oval 12">
              <a:extLst>
                <a:ext uri="{FF2B5EF4-FFF2-40B4-BE49-F238E27FC236}">
                  <a16:creationId xmlns:a16="http://schemas.microsoft.com/office/drawing/2014/main" id="{2E05C266-36E4-40AB-E7D5-A712CF490AAF}"/>
                </a:ext>
              </a:extLst>
            </p:cNvPr>
            <p:cNvSpPr/>
            <p:nvPr/>
          </p:nvSpPr>
          <p:spPr>
            <a:xfrm>
              <a:off x="7348337" y="5006686"/>
              <a:ext cx="438750" cy="43875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solidFill>
                  <a:schemeClr val="tx1"/>
                </a:solidFill>
                <a:effectLst/>
                <a:uLnTx/>
                <a:uFillTx/>
                <a:ea typeface="+mn-ea"/>
                <a:cs typeface="+mn-cs"/>
              </a:endParaRPr>
            </a:p>
          </p:txBody>
        </p:sp>
        <p:sp>
          <p:nvSpPr>
            <p:cNvPr id="14" name="Oval 13">
              <a:extLst>
                <a:ext uri="{FF2B5EF4-FFF2-40B4-BE49-F238E27FC236}">
                  <a16:creationId xmlns:a16="http://schemas.microsoft.com/office/drawing/2014/main" id="{38AABF09-1A1D-0697-B27A-5CC30AAF6861}"/>
                </a:ext>
              </a:extLst>
            </p:cNvPr>
            <p:cNvSpPr/>
            <p:nvPr/>
          </p:nvSpPr>
          <p:spPr>
            <a:xfrm>
              <a:off x="7348337" y="5006686"/>
              <a:ext cx="438750" cy="43875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solidFill>
                  <a:schemeClr val="tx1"/>
                </a:solidFill>
                <a:effectLst/>
                <a:uLnTx/>
                <a:uFillTx/>
                <a:ea typeface="+mn-ea"/>
                <a:cs typeface="+mn-cs"/>
              </a:endParaRPr>
            </a:p>
          </p:txBody>
        </p:sp>
        <p:sp>
          <p:nvSpPr>
            <p:cNvPr id="15" name="Oval 14">
              <a:extLst>
                <a:ext uri="{FF2B5EF4-FFF2-40B4-BE49-F238E27FC236}">
                  <a16:creationId xmlns:a16="http://schemas.microsoft.com/office/drawing/2014/main" id="{6C66E7C3-C598-6E79-BF75-3323E3F85DBC}"/>
                </a:ext>
              </a:extLst>
            </p:cNvPr>
            <p:cNvSpPr/>
            <p:nvPr/>
          </p:nvSpPr>
          <p:spPr>
            <a:xfrm>
              <a:off x="7592840" y="5074576"/>
              <a:ext cx="56086" cy="560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solidFill>
                  <a:schemeClr val="tx1"/>
                </a:solidFill>
                <a:effectLst/>
                <a:uLnTx/>
                <a:uFillTx/>
                <a:ea typeface="+mn-ea"/>
                <a:cs typeface="+mn-cs"/>
              </a:endParaRPr>
            </a:p>
          </p:txBody>
        </p:sp>
        <p:sp>
          <p:nvSpPr>
            <p:cNvPr id="16" name="Oval 15">
              <a:extLst>
                <a:ext uri="{FF2B5EF4-FFF2-40B4-BE49-F238E27FC236}">
                  <a16:creationId xmlns:a16="http://schemas.microsoft.com/office/drawing/2014/main" id="{30BD56B4-967A-C5FC-F9F3-2C29A02ACA47}"/>
                </a:ext>
              </a:extLst>
            </p:cNvPr>
            <p:cNvSpPr/>
            <p:nvPr/>
          </p:nvSpPr>
          <p:spPr>
            <a:xfrm>
              <a:off x="7592840" y="5302453"/>
              <a:ext cx="56086" cy="560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solidFill>
                  <a:schemeClr val="tx1"/>
                </a:solidFill>
                <a:effectLst/>
                <a:uLnTx/>
                <a:uFillTx/>
                <a:ea typeface="+mn-ea"/>
                <a:cs typeface="+mn-cs"/>
              </a:endParaRPr>
            </a:p>
          </p:txBody>
        </p:sp>
        <p:sp>
          <p:nvSpPr>
            <p:cNvPr id="17" name="Oval 16">
              <a:extLst>
                <a:ext uri="{FF2B5EF4-FFF2-40B4-BE49-F238E27FC236}">
                  <a16:creationId xmlns:a16="http://schemas.microsoft.com/office/drawing/2014/main" id="{94999CAF-31CE-1DDA-5217-07BA88D9B50A}"/>
                </a:ext>
              </a:extLst>
            </p:cNvPr>
            <p:cNvSpPr/>
            <p:nvPr/>
          </p:nvSpPr>
          <p:spPr>
            <a:xfrm>
              <a:off x="7473949" y="5287962"/>
              <a:ext cx="56086" cy="560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solidFill>
                  <a:schemeClr val="tx1"/>
                </a:solidFill>
                <a:effectLst/>
                <a:uLnTx/>
                <a:uFillTx/>
                <a:ea typeface="+mn-ea"/>
                <a:cs typeface="+mn-cs"/>
              </a:endParaRPr>
            </a:p>
          </p:txBody>
        </p:sp>
        <p:sp>
          <p:nvSpPr>
            <p:cNvPr id="18" name="Oval 17">
              <a:extLst>
                <a:ext uri="{FF2B5EF4-FFF2-40B4-BE49-F238E27FC236}">
                  <a16:creationId xmlns:a16="http://schemas.microsoft.com/office/drawing/2014/main" id="{3F4EC24B-D0CB-815B-6C38-6DDD9D2C8A44}"/>
                </a:ext>
              </a:extLst>
            </p:cNvPr>
            <p:cNvSpPr/>
            <p:nvPr/>
          </p:nvSpPr>
          <p:spPr>
            <a:xfrm>
              <a:off x="7634341" y="5183626"/>
              <a:ext cx="56086" cy="560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1" i="0" u="none" strike="noStrike" kern="1200" cap="none" spc="0" normalizeH="0" baseline="0" noProof="0">
                <a:ln>
                  <a:noFill/>
                </a:ln>
                <a:solidFill>
                  <a:schemeClr val="tx1"/>
                </a:solidFill>
                <a:effectLst/>
                <a:uLnTx/>
                <a:uFillTx/>
                <a:ea typeface="+mn-ea"/>
                <a:cs typeface="+mn-cs"/>
              </a:endParaRPr>
            </a:p>
          </p:txBody>
        </p:sp>
        <p:sp>
          <p:nvSpPr>
            <p:cNvPr id="19" name="Oval 18">
              <a:extLst>
                <a:ext uri="{FF2B5EF4-FFF2-40B4-BE49-F238E27FC236}">
                  <a16:creationId xmlns:a16="http://schemas.microsoft.com/office/drawing/2014/main" id="{17CA6BC4-756B-1E6B-DEEA-EAC191FCCA74}"/>
                </a:ext>
              </a:extLst>
            </p:cNvPr>
            <p:cNvSpPr/>
            <p:nvPr/>
          </p:nvSpPr>
          <p:spPr>
            <a:xfrm>
              <a:off x="7514345" y="5178430"/>
              <a:ext cx="56086" cy="560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solidFill>
                  <a:schemeClr val="tx1"/>
                </a:solidFill>
                <a:effectLst/>
                <a:uLnTx/>
                <a:uFillTx/>
                <a:ea typeface="+mn-ea"/>
                <a:cs typeface="+mn-cs"/>
              </a:endParaRPr>
            </a:p>
          </p:txBody>
        </p:sp>
        <p:sp>
          <p:nvSpPr>
            <p:cNvPr id="20" name="Oval 19">
              <a:extLst>
                <a:ext uri="{FF2B5EF4-FFF2-40B4-BE49-F238E27FC236}">
                  <a16:creationId xmlns:a16="http://schemas.microsoft.com/office/drawing/2014/main" id="{EAE32318-071D-8BA8-F805-0B23784AEF39}"/>
                </a:ext>
              </a:extLst>
            </p:cNvPr>
            <p:cNvSpPr/>
            <p:nvPr/>
          </p:nvSpPr>
          <p:spPr>
            <a:xfrm>
              <a:off x="7412355" y="5196310"/>
              <a:ext cx="56086" cy="560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solidFill>
                  <a:schemeClr val="tx1"/>
                </a:solidFill>
                <a:effectLst/>
                <a:uLnTx/>
                <a:uFillTx/>
                <a:ea typeface="+mn-ea"/>
                <a:cs typeface="+mn-cs"/>
              </a:endParaRPr>
            </a:p>
          </p:txBody>
        </p:sp>
        <p:cxnSp>
          <p:nvCxnSpPr>
            <p:cNvPr id="21" name="Straight Connector 20">
              <a:extLst>
                <a:ext uri="{FF2B5EF4-FFF2-40B4-BE49-F238E27FC236}">
                  <a16:creationId xmlns:a16="http://schemas.microsoft.com/office/drawing/2014/main" id="{4D3F50DC-D3AA-92C5-88D2-609CFF4B03DA}"/>
                </a:ext>
              </a:extLst>
            </p:cNvPr>
            <p:cNvCxnSpPr>
              <a:stCxn id="17" idx="7"/>
              <a:endCxn id="19" idx="4"/>
            </p:cNvCxnSpPr>
            <p:nvPr/>
          </p:nvCxnSpPr>
          <p:spPr>
            <a:xfrm flipV="1">
              <a:off x="7521822" y="5234516"/>
              <a:ext cx="20567" cy="616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337349-0ECC-E7BB-BF9F-5FB0E17BCACB}"/>
                </a:ext>
              </a:extLst>
            </p:cNvPr>
            <p:cNvCxnSpPr>
              <a:stCxn id="16" idx="1"/>
              <a:endCxn id="19" idx="5"/>
            </p:cNvCxnSpPr>
            <p:nvPr/>
          </p:nvCxnSpPr>
          <p:spPr>
            <a:xfrm flipH="1" flipV="1">
              <a:off x="7562218" y="5226302"/>
              <a:ext cx="38836" cy="8436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3BF8CD-51F2-A3D0-DFD4-FB11411DD61D}"/>
                </a:ext>
              </a:extLst>
            </p:cNvPr>
            <p:cNvCxnSpPr>
              <a:stCxn id="19" idx="7"/>
              <a:endCxn id="15" idx="4"/>
            </p:cNvCxnSpPr>
            <p:nvPr/>
          </p:nvCxnSpPr>
          <p:spPr>
            <a:xfrm flipV="1">
              <a:off x="7562218" y="5130662"/>
              <a:ext cx="58665" cy="5598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232708-3A2E-11A2-E6CE-5E1B1E74FA94}"/>
                </a:ext>
              </a:extLst>
            </p:cNvPr>
            <p:cNvCxnSpPr>
              <a:stCxn id="18" idx="2"/>
              <a:endCxn id="19" idx="6"/>
            </p:cNvCxnSpPr>
            <p:nvPr/>
          </p:nvCxnSpPr>
          <p:spPr>
            <a:xfrm flipH="1" flipV="1">
              <a:off x="7570432" y="5206473"/>
              <a:ext cx="63909" cy="519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0F3A98-1D09-2030-879A-81FE28F3CC39}"/>
                </a:ext>
              </a:extLst>
            </p:cNvPr>
            <p:cNvCxnSpPr>
              <a:stCxn id="16" idx="7"/>
              <a:endCxn id="18" idx="4"/>
            </p:cNvCxnSpPr>
            <p:nvPr/>
          </p:nvCxnSpPr>
          <p:spPr>
            <a:xfrm flipV="1">
              <a:off x="7640713" y="5239712"/>
              <a:ext cx="21672" cy="709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E4433B-E90C-FD28-0D24-ED36DFC84B54}"/>
                </a:ext>
              </a:extLst>
            </p:cNvPr>
            <p:cNvCxnSpPr>
              <a:stCxn id="18" idx="0"/>
              <a:endCxn id="15" idx="5"/>
            </p:cNvCxnSpPr>
            <p:nvPr/>
          </p:nvCxnSpPr>
          <p:spPr>
            <a:xfrm flipH="1" flipV="1">
              <a:off x="7640712" y="5122448"/>
              <a:ext cx="21672" cy="6117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B7BFF9-6D94-EE52-C54A-38C8E43681D1}"/>
                </a:ext>
              </a:extLst>
            </p:cNvPr>
            <p:cNvCxnSpPr>
              <a:stCxn id="17" idx="1"/>
              <a:endCxn id="20" idx="5"/>
            </p:cNvCxnSpPr>
            <p:nvPr/>
          </p:nvCxnSpPr>
          <p:spPr>
            <a:xfrm flipH="1" flipV="1">
              <a:off x="7460227" y="5244183"/>
              <a:ext cx="21936" cy="5199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937B1E69-8C0F-227A-20AA-853BF2698E7C}"/>
              </a:ext>
            </a:extLst>
          </p:cNvPr>
          <p:cNvGrpSpPr>
            <a:grpSpLocks noChangeAspect="1"/>
          </p:cNvGrpSpPr>
          <p:nvPr/>
        </p:nvGrpSpPr>
        <p:grpSpPr>
          <a:xfrm>
            <a:off x="8847683" y="2733740"/>
            <a:ext cx="749838" cy="749838"/>
            <a:chOff x="4549500" y="4982152"/>
            <a:chExt cx="438750" cy="438750"/>
          </a:xfrm>
        </p:grpSpPr>
        <p:sp>
          <p:nvSpPr>
            <p:cNvPr id="29" name="Oval 28">
              <a:extLst>
                <a:ext uri="{FF2B5EF4-FFF2-40B4-BE49-F238E27FC236}">
                  <a16:creationId xmlns:a16="http://schemas.microsoft.com/office/drawing/2014/main" id="{824A318F-A247-E4F8-7313-DAEC7BD7D606}"/>
                </a:ext>
              </a:extLst>
            </p:cNvPr>
            <p:cNvSpPr/>
            <p:nvPr/>
          </p:nvSpPr>
          <p:spPr bwMode="gray">
            <a:xfrm>
              <a:off x="4560753" y="5010753"/>
              <a:ext cx="416245" cy="410149"/>
            </a:xfrm>
            <a:prstGeom prst="ellipse">
              <a:avLst/>
            </a:prstGeom>
            <a:solidFill>
              <a:schemeClr val="bg1"/>
            </a:solidFill>
            <a:ln w="19050" algn="ctr">
              <a:noFill/>
              <a:miter lim="800000"/>
              <a:headEnd/>
              <a:tailEnd/>
            </a:ln>
          </p:spPr>
          <p:txBody>
            <a:bodyPr wrap="square" lIns="72231" tIns="72231" rIns="72231" bIns="72231" rtlCol="0" anchor="ctr"/>
            <a:lstStyle/>
            <a:p>
              <a:pPr marL="0" marR="0" lvl="0" indent="0" algn="ctr" defTabSz="742950" rtl="0" eaLnBrk="1" fontAlgn="auto" latinLnBrk="0" hangingPunct="1">
                <a:lnSpc>
                  <a:spcPct val="106000"/>
                </a:lnSpc>
                <a:spcBef>
                  <a:spcPts val="0"/>
                </a:spcBef>
                <a:spcAft>
                  <a:spcPts val="0"/>
                </a:spcAft>
                <a:buClrTx/>
                <a:buSzTx/>
                <a:buFontTx/>
                <a:buNone/>
                <a:tabLst/>
                <a:defRPr/>
              </a:pPr>
              <a:endParaRPr kumimoji="0" lang="en-US" sz="975" b="1" i="0" u="none" strike="noStrike" kern="1200" cap="none" spc="0" normalizeH="0" baseline="0" noProof="0">
                <a:ln>
                  <a:noFill/>
                </a:ln>
                <a:effectLst/>
                <a:uLnTx/>
                <a:uFillTx/>
                <a:ea typeface="+mn-ea"/>
                <a:cs typeface="+mn-cs"/>
              </a:endParaRPr>
            </a:p>
          </p:txBody>
        </p:sp>
        <p:sp>
          <p:nvSpPr>
            <p:cNvPr id="30" name="Rectangle 5">
              <a:extLst>
                <a:ext uri="{FF2B5EF4-FFF2-40B4-BE49-F238E27FC236}">
                  <a16:creationId xmlns:a16="http://schemas.microsoft.com/office/drawing/2014/main" id="{72AF8590-28EF-C500-4AEE-D62EECD9E918}"/>
                </a:ext>
              </a:extLst>
            </p:cNvPr>
            <p:cNvSpPr>
              <a:spLocks noChangeArrowheads="1"/>
            </p:cNvSpPr>
            <p:nvPr/>
          </p:nvSpPr>
          <p:spPr bwMode="auto">
            <a:xfrm>
              <a:off x="4659298" y="5153335"/>
              <a:ext cx="36599" cy="541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sp>
          <p:nvSpPr>
            <p:cNvPr id="31" name="Oval 6">
              <a:extLst>
                <a:ext uri="{FF2B5EF4-FFF2-40B4-BE49-F238E27FC236}">
                  <a16:creationId xmlns:a16="http://schemas.microsoft.com/office/drawing/2014/main" id="{8061E2CB-BC10-F1C8-CB9C-8D2759B4130C}"/>
                </a:ext>
              </a:extLst>
            </p:cNvPr>
            <p:cNvSpPr>
              <a:spLocks noChangeArrowheads="1"/>
            </p:cNvSpPr>
            <p:nvPr/>
          </p:nvSpPr>
          <p:spPr bwMode="auto">
            <a:xfrm>
              <a:off x="4668558" y="5081281"/>
              <a:ext cx="18079" cy="1790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sp>
          <p:nvSpPr>
            <p:cNvPr id="32" name="Rectangle 7">
              <a:extLst>
                <a:ext uri="{FF2B5EF4-FFF2-40B4-BE49-F238E27FC236}">
                  <a16:creationId xmlns:a16="http://schemas.microsoft.com/office/drawing/2014/main" id="{F7B45346-A2A8-6880-04CE-99D16204D237}"/>
                </a:ext>
              </a:extLst>
            </p:cNvPr>
            <p:cNvSpPr>
              <a:spLocks noChangeArrowheads="1"/>
            </p:cNvSpPr>
            <p:nvPr/>
          </p:nvSpPr>
          <p:spPr bwMode="auto">
            <a:xfrm>
              <a:off x="4750575" y="5153335"/>
              <a:ext cx="36599" cy="5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sp>
          <p:nvSpPr>
            <p:cNvPr id="33" name="Oval 8">
              <a:extLst>
                <a:ext uri="{FF2B5EF4-FFF2-40B4-BE49-F238E27FC236}">
                  <a16:creationId xmlns:a16="http://schemas.microsoft.com/office/drawing/2014/main" id="{37325DEA-D564-4415-4AA2-1DAB3EE108E8}"/>
                </a:ext>
              </a:extLst>
            </p:cNvPr>
            <p:cNvSpPr>
              <a:spLocks noChangeArrowheads="1"/>
            </p:cNvSpPr>
            <p:nvPr/>
          </p:nvSpPr>
          <p:spPr bwMode="auto">
            <a:xfrm>
              <a:off x="4759835" y="5081281"/>
              <a:ext cx="18079" cy="1790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sp>
          <p:nvSpPr>
            <p:cNvPr id="34" name="Oval 9">
              <a:extLst>
                <a:ext uri="{FF2B5EF4-FFF2-40B4-BE49-F238E27FC236}">
                  <a16:creationId xmlns:a16="http://schemas.microsoft.com/office/drawing/2014/main" id="{7400B262-155F-1AE7-46F2-07F5678784E3}"/>
                </a:ext>
              </a:extLst>
            </p:cNvPr>
            <p:cNvSpPr>
              <a:spLocks noChangeArrowheads="1"/>
            </p:cNvSpPr>
            <p:nvPr/>
          </p:nvSpPr>
          <p:spPr bwMode="auto">
            <a:xfrm>
              <a:off x="4851113" y="5081281"/>
              <a:ext cx="18520" cy="1790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sp>
          <p:nvSpPr>
            <p:cNvPr id="35" name="Freeform 10">
              <a:extLst>
                <a:ext uri="{FF2B5EF4-FFF2-40B4-BE49-F238E27FC236}">
                  <a16:creationId xmlns:a16="http://schemas.microsoft.com/office/drawing/2014/main" id="{C40CF325-F6B5-F4F1-EAAD-30F61C598470}"/>
                </a:ext>
              </a:extLst>
            </p:cNvPr>
            <p:cNvSpPr>
              <a:spLocks noEditPoints="1"/>
            </p:cNvSpPr>
            <p:nvPr/>
          </p:nvSpPr>
          <p:spPr bwMode="auto">
            <a:xfrm>
              <a:off x="4549500" y="4982152"/>
              <a:ext cx="438750" cy="432325"/>
            </a:xfrm>
            <a:custGeom>
              <a:avLst/>
              <a:gdLst>
                <a:gd name="T0" fmla="*/ 0 w 384"/>
                <a:gd name="T1" fmla="*/ 192 h 384"/>
                <a:gd name="T2" fmla="*/ 384 w 384"/>
                <a:gd name="T3" fmla="*/ 192 h 384"/>
                <a:gd name="T4" fmla="*/ 272 w 384"/>
                <a:gd name="T5" fmla="*/ 72 h 384"/>
                <a:gd name="T6" fmla="*/ 272 w 384"/>
                <a:gd name="T7" fmla="*/ 120 h 384"/>
                <a:gd name="T8" fmla="*/ 272 w 384"/>
                <a:gd name="T9" fmla="*/ 72 h 384"/>
                <a:gd name="T10" fmla="*/ 216 w 384"/>
                <a:gd name="T11" fmla="*/ 96 h 384"/>
                <a:gd name="T12" fmla="*/ 168 w 384"/>
                <a:gd name="T13" fmla="*/ 96 h 384"/>
                <a:gd name="T14" fmla="*/ 112 w 384"/>
                <a:gd name="T15" fmla="*/ 72 h 384"/>
                <a:gd name="T16" fmla="*/ 112 w 384"/>
                <a:gd name="T17" fmla="*/ 120 h 384"/>
                <a:gd name="T18" fmla="*/ 112 w 384"/>
                <a:gd name="T19" fmla="*/ 72 h 384"/>
                <a:gd name="T20" fmla="*/ 136 w 384"/>
                <a:gd name="T21" fmla="*/ 216 h 384"/>
                <a:gd name="T22" fmla="*/ 128 w 384"/>
                <a:gd name="T23" fmla="*/ 296 h 384"/>
                <a:gd name="T24" fmla="*/ 120 w 384"/>
                <a:gd name="T25" fmla="*/ 216 h 384"/>
                <a:gd name="T26" fmla="*/ 104 w 384"/>
                <a:gd name="T27" fmla="*/ 288 h 384"/>
                <a:gd name="T28" fmla="*/ 88 w 384"/>
                <a:gd name="T29" fmla="*/ 288 h 384"/>
                <a:gd name="T30" fmla="*/ 80 w 384"/>
                <a:gd name="T31" fmla="*/ 208 h 384"/>
                <a:gd name="T32" fmla="*/ 88 w 384"/>
                <a:gd name="T33" fmla="*/ 136 h 384"/>
                <a:gd name="T34" fmla="*/ 144 w 384"/>
                <a:gd name="T35" fmla="*/ 144 h 384"/>
                <a:gd name="T36" fmla="*/ 224 w 384"/>
                <a:gd name="T37" fmla="*/ 208 h 384"/>
                <a:gd name="T38" fmla="*/ 216 w 384"/>
                <a:gd name="T39" fmla="*/ 288 h 384"/>
                <a:gd name="T40" fmla="*/ 200 w 384"/>
                <a:gd name="T41" fmla="*/ 288 h 384"/>
                <a:gd name="T42" fmla="*/ 184 w 384"/>
                <a:gd name="T43" fmla="*/ 216 h 384"/>
                <a:gd name="T44" fmla="*/ 176 w 384"/>
                <a:gd name="T45" fmla="*/ 296 h 384"/>
                <a:gd name="T46" fmla="*/ 168 w 384"/>
                <a:gd name="T47" fmla="*/ 216 h 384"/>
                <a:gd name="T48" fmla="*/ 160 w 384"/>
                <a:gd name="T49" fmla="*/ 144 h 384"/>
                <a:gd name="T50" fmla="*/ 216 w 384"/>
                <a:gd name="T51" fmla="*/ 136 h 384"/>
                <a:gd name="T52" fmla="*/ 224 w 384"/>
                <a:gd name="T53" fmla="*/ 208 h 384"/>
                <a:gd name="T54" fmla="*/ 296 w 384"/>
                <a:gd name="T55" fmla="*/ 232 h 384"/>
                <a:gd name="T56" fmla="*/ 288 w 384"/>
                <a:gd name="T57" fmla="*/ 296 h 384"/>
                <a:gd name="T58" fmla="*/ 280 w 384"/>
                <a:gd name="T59" fmla="*/ 232 h 384"/>
                <a:gd name="T60" fmla="*/ 264 w 384"/>
                <a:gd name="T61" fmla="*/ 288 h 384"/>
                <a:gd name="T62" fmla="*/ 248 w 384"/>
                <a:gd name="T63" fmla="*/ 288 h 384"/>
                <a:gd name="T64" fmla="*/ 241 w 384"/>
                <a:gd name="T65" fmla="*/ 229 h 384"/>
                <a:gd name="T66" fmla="*/ 256 w 384"/>
                <a:gd name="T67" fmla="*/ 142 h 384"/>
                <a:gd name="T68" fmla="*/ 280 w 384"/>
                <a:gd name="T69" fmla="*/ 136 h 384"/>
                <a:gd name="T70" fmla="*/ 304 w 384"/>
                <a:gd name="T71" fmla="*/ 22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72" y="72"/>
                  </a:moveTo>
                  <a:cubicBezTo>
                    <a:pt x="285" y="72"/>
                    <a:pt x="296" y="82"/>
                    <a:pt x="296" y="96"/>
                  </a:cubicBezTo>
                  <a:cubicBezTo>
                    <a:pt x="296" y="109"/>
                    <a:pt x="285" y="120"/>
                    <a:pt x="272" y="120"/>
                  </a:cubicBezTo>
                  <a:cubicBezTo>
                    <a:pt x="258" y="120"/>
                    <a:pt x="248" y="109"/>
                    <a:pt x="248" y="96"/>
                  </a:cubicBezTo>
                  <a:cubicBezTo>
                    <a:pt x="248" y="82"/>
                    <a:pt x="258" y="72"/>
                    <a:pt x="272" y="72"/>
                  </a:cubicBezTo>
                  <a:close/>
                  <a:moveTo>
                    <a:pt x="192" y="72"/>
                  </a:moveTo>
                  <a:cubicBezTo>
                    <a:pt x="205" y="72"/>
                    <a:pt x="216" y="82"/>
                    <a:pt x="216" y="96"/>
                  </a:cubicBezTo>
                  <a:cubicBezTo>
                    <a:pt x="216" y="109"/>
                    <a:pt x="205" y="120"/>
                    <a:pt x="192" y="120"/>
                  </a:cubicBezTo>
                  <a:cubicBezTo>
                    <a:pt x="178" y="120"/>
                    <a:pt x="168" y="109"/>
                    <a:pt x="168" y="96"/>
                  </a:cubicBezTo>
                  <a:cubicBezTo>
                    <a:pt x="168" y="82"/>
                    <a:pt x="178" y="72"/>
                    <a:pt x="192" y="72"/>
                  </a:cubicBezTo>
                  <a:close/>
                  <a:moveTo>
                    <a:pt x="112" y="72"/>
                  </a:moveTo>
                  <a:cubicBezTo>
                    <a:pt x="125" y="72"/>
                    <a:pt x="136" y="82"/>
                    <a:pt x="136" y="96"/>
                  </a:cubicBezTo>
                  <a:cubicBezTo>
                    <a:pt x="136" y="109"/>
                    <a:pt x="125" y="120"/>
                    <a:pt x="112" y="120"/>
                  </a:cubicBezTo>
                  <a:cubicBezTo>
                    <a:pt x="98" y="120"/>
                    <a:pt x="88" y="109"/>
                    <a:pt x="88" y="96"/>
                  </a:cubicBezTo>
                  <a:cubicBezTo>
                    <a:pt x="88" y="82"/>
                    <a:pt x="98" y="72"/>
                    <a:pt x="112" y="72"/>
                  </a:cubicBezTo>
                  <a:close/>
                  <a:moveTo>
                    <a:pt x="144" y="208"/>
                  </a:moveTo>
                  <a:cubicBezTo>
                    <a:pt x="144" y="212"/>
                    <a:pt x="140" y="216"/>
                    <a:pt x="136" y="216"/>
                  </a:cubicBezTo>
                  <a:cubicBezTo>
                    <a:pt x="136" y="288"/>
                    <a:pt x="136" y="288"/>
                    <a:pt x="136" y="288"/>
                  </a:cubicBezTo>
                  <a:cubicBezTo>
                    <a:pt x="136" y="292"/>
                    <a:pt x="132" y="296"/>
                    <a:pt x="128" y="296"/>
                  </a:cubicBezTo>
                  <a:cubicBezTo>
                    <a:pt x="123" y="296"/>
                    <a:pt x="120" y="292"/>
                    <a:pt x="120" y="288"/>
                  </a:cubicBezTo>
                  <a:cubicBezTo>
                    <a:pt x="120" y="216"/>
                    <a:pt x="120" y="216"/>
                    <a:pt x="120" y="216"/>
                  </a:cubicBezTo>
                  <a:cubicBezTo>
                    <a:pt x="104" y="216"/>
                    <a:pt x="104" y="216"/>
                    <a:pt x="104" y="216"/>
                  </a:cubicBezTo>
                  <a:cubicBezTo>
                    <a:pt x="104" y="288"/>
                    <a:pt x="104" y="288"/>
                    <a:pt x="104" y="288"/>
                  </a:cubicBezTo>
                  <a:cubicBezTo>
                    <a:pt x="104" y="292"/>
                    <a:pt x="100" y="296"/>
                    <a:pt x="96" y="296"/>
                  </a:cubicBezTo>
                  <a:cubicBezTo>
                    <a:pt x="91" y="296"/>
                    <a:pt x="88" y="292"/>
                    <a:pt x="88" y="288"/>
                  </a:cubicBezTo>
                  <a:cubicBezTo>
                    <a:pt x="88" y="216"/>
                    <a:pt x="88" y="216"/>
                    <a:pt x="88" y="216"/>
                  </a:cubicBezTo>
                  <a:cubicBezTo>
                    <a:pt x="84" y="216"/>
                    <a:pt x="80" y="212"/>
                    <a:pt x="80" y="208"/>
                  </a:cubicBezTo>
                  <a:cubicBezTo>
                    <a:pt x="80" y="144"/>
                    <a:pt x="80" y="144"/>
                    <a:pt x="80" y="144"/>
                  </a:cubicBezTo>
                  <a:cubicBezTo>
                    <a:pt x="80" y="139"/>
                    <a:pt x="83" y="136"/>
                    <a:pt x="88" y="136"/>
                  </a:cubicBezTo>
                  <a:cubicBezTo>
                    <a:pt x="136" y="136"/>
                    <a:pt x="136" y="136"/>
                    <a:pt x="136" y="136"/>
                  </a:cubicBezTo>
                  <a:cubicBezTo>
                    <a:pt x="140" y="136"/>
                    <a:pt x="144" y="139"/>
                    <a:pt x="144" y="144"/>
                  </a:cubicBezTo>
                  <a:lnTo>
                    <a:pt x="144" y="208"/>
                  </a:lnTo>
                  <a:close/>
                  <a:moveTo>
                    <a:pt x="224" y="208"/>
                  </a:moveTo>
                  <a:cubicBezTo>
                    <a:pt x="224" y="212"/>
                    <a:pt x="224" y="216"/>
                    <a:pt x="216" y="216"/>
                  </a:cubicBezTo>
                  <a:cubicBezTo>
                    <a:pt x="216" y="288"/>
                    <a:pt x="216" y="288"/>
                    <a:pt x="216" y="288"/>
                  </a:cubicBezTo>
                  <a:cubicBezTo>
                    <a:pt x="216" y="292"/>
                    <a:pt x="212" y="296"/>
                    <a:pt x="208" y="296"/>
                  </a:cubicBezTo>
                  <a:cubicBezTo>
                    <a:pt x="203" y="296"/>
                    <a:pt x="200" y="292"/>
                    <a:pt x="200" y="288"/>
                  </a:cubicBezTo>
                  <a:cubicBezTo>
                    <a:pt x="200" y="216"/>
                    <a:pt x="200" y="216"/>
                    <a:pt x="200" y="216"/>
                  </a:cubicBezTo>
                  <a:cubicBezTo>
                    <a:pt x="184" y="216"/>
                    <a:pt x="184" y="216"/>
                    <a:pt x="184" y="216"/>
                  </a:cubicBezTo>
                  <a:cubicBezTo>
                    <a:pt x="184" y="288"/>
                    <a:pt x="184" y="288"/>
                    <a:pt x="184" y="288"/>
                  </a:cubicBezTo>
                  <a:cubicBezTo>
                    <a:pt x="184" y="292"/>
                    <a:pt x="180" y="296"/>
                    <a:pt x="176" y="296"/>
                  </a:cubicBezTo>
                  <a:cubicBezTo>
                    <a:pt x="171" y="296"/>
                    <a:pt x="168" y="292"/>
                    <a:pt x="168" y="288"/>
                  </a:cubicBezTo>
                  <a:cubicBezTo>
                    <a:pt x="168" y="216"/>
                    <a:pt x="168" y="216"/>
                    <a:pt x="168" y="216"/>
                  </a:cubicBezTo>
                  <a:cubicBezTo>
                    <a:pt x="160" y="216"/>
                    <a:pt x="160" y="212"/>
                    <a:pt x="160" y="208"/>
                  </a:cubicBezTo>
                  <a:cubicBezTo>
                    <a:pt x="160" y="144"/>
                    <a:pt x="160" y="144"/>
                    <a:pt x="160" y="144"/>
                  </a:cubicBezTo>
                  <a:cubicBezTo>
                    <a:pt x="160" y="139"/>
                    <a:pt x="163" y="136"/>
                    <a:pt x="168" y="136"/>
                  </a:cubicBezTo>
                  <a:cubicBezTo>
                    <a:pt x="216" y="136"/>
                    <a:pt x="216" y="136"/>
                    <a:pt x="216" y="136"/>
                  </a:cubicBezTo>
                  <a:cubicBezTo>
                    <a:pt x="220" y="136"/>
                    <a:pt x="224" y="139"/>
                    <a:pt x="224" y="144"/>
                  </a:cubicBezTo>
                  <a:lnTo>
                    <a:pt x="224" y="208"/>
                  </a:lnTo>
                  <a:close/>
                  <a:moveTo>
                    <a:pt x="302" y="229"/>
                  </a:moveTo>
                  <a:cubicBezTo>
                    <a:pt x="300" y="231"/>
                    <a:pt x="296" y="232"/>
                    <a:pt x="296" y="232"/>
                  </a:cubicBezTo>
                  <a:cubicBezTo>
                    <a:pt x="296" y="288"/>
                    <a:pt x="296" y="288"/>
                    <a:pt x="296" y="288"/>
                  </a:cubicBezTo>
                  <a:cubicBezTo>
                    <a:pt x="296" y="292"/>
                    <a:pt x="292" y="296"/>
                    <a:pt x="288" y="296"/>
                  </a:cubicBezTo>
                  <a:cubicBezTo>
                    <a:pt x="283" y="296"/>
                    <a:pt x="280" y="292"/>
                    <a:pt x="280" y="288"/>
                  </a:cubicBezTo>
                  <a:cubicBezTo>
                    <a:pt x="280" y="232"/>
                    <a:pt x="280" y="232"/>
                    <a:pt x="280" y="232"/>
                  </a:cubicBezTo>
                  <a:cubicBezTo>
                    <a:pt x="264" y="232"/>
                    <a:pt x="264" y="232"/>
                    <a:pt x="264" y="232"/>
                  </a:cubicBezTo>
                  <a:cubicBezTo>
                    <a:pt x="264" y="288"/>
                    <a:pt x="264" y="288"/>
                    <a:pt x="264" y="288"/>
                  </a:cubicBezTo>
                  <a:cubicBezTo>
                    <a:pt x="264" y="292"/>
                    <a:pt x="260" y="296"/>
                    <a:pt x="256" y="296"/>
                  </a:cubicBezTo>
                  <a:cubicBezTo>
                    <a:pt x="251" y="296"/>
                    <a:pt x="248" y="292"/>
                    <a:pt x="248" y="288"/>
                  </a:cubicBezTo>
                  <a:cubicBezTo>
                    <a:pt x="248" y="232"/>
                    <a:pt x="248" y="232"/>
                    <a:pt x="248" y="232"/>
                  </a:cubicBezTo>
                  <a:cubicBezTo>
                    <a:pt x="248" y="232"/>
                    <a:pt x="243" y="231"/>
                    <a:pt x="241" y="229"/>
                  </a:cubicBezTo>
                  <a:cubicBezTo>
                    <a:pt x="240" y="227"/>
                    <a:pt x="239" y="224"/>
                    <a:pt x="240" y="222"/>
                  </a:cubicBezTo>
                  <a:cubicBezTo>
                    <a:pt x="256" y="142"/>
                    <a:pt x="256" y="142"/>
                    <a:pt x="256" y="142"/>
                  </a:cubicBezTo>
                  <a:cubicBezTo>
                    <a:pt x="257" y="138"/>
                    <a:pt x="260" y="136"/>
                    <a:pt x="264" y="136"/>
                  </a:cubicBezTo>
                  <a:cubicBezTo>
                    <a:pt x="280" y="136"/>
                    <a:pt x="280" y="136"/>
                    <a:pt x="280" y="136"/>
                  </a:cubicBezTo>
                  <a:cubicBezTo>
                    <a:pt x="283" y="136"/>
                    <a:pt x="287" y="138"/>
                    <a:pt x="288" y="142"/>
                  </a:cubicBezTo>
                  <a:cubicBezTo>
                    <a:pt x="304" y="222"/>
                    <a:pt x="304" y="222"/>
                    <a:pt x="304" y="222"/>
                  </a:cubicBezTo>
                  <a:cubicBezTo>
                    <a:pt x="304" y="224"/>
                    <a:pt x="303" y="227"/>
                    <a:pt x="302" y="229"/>
                  </a:cubicBezTo>
                  <a:close/>
                </a:path>
              </a:pathLst>
            </a:custGeom>
            <a:solidFill>
              <a:schemeClr val="bg1">
                <a:lumMod val="85000"/>
              </a:schemeClr>
            </a:solidFill>
            <a:ln w="9525">
              <a:noFill/>
              <a:round/>
              <a:headEnd/>
              <a:tailEnd/>
            </a:ln>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sp>
          <p:nvSpPr>
            <p:cNvPr id="36" name="Freeform 11">
              <a:extLst>
                <a:ext uri="{FF2B5EF4-FFF2-40B4-BE49-F238E27FC236}">
                  <a16:creationId xmlns:a16="http://schemas.microsoft.com/office/drawing/2014/main" id="{16B49C5C-1A2C-01BE-4F46-3574CEBC62CA}"/>
                </a:ext>
              </a:extLst>
            </p:cNvPr>
            <p:cNvSpPr>
              <a:spLocks/>
            </p:cNvSpPr>
            <p:nvPr/>
          </p:nvSpPr>
          <p:spPr bwMode="auto">
            <a:xfrm>
              <a:off x="4843176" y="5153335"/>
              <a:ext cx="33071" cy="72054"/>
            </a:xfrm>
            <a:custGeom>
              <a:avLst/>
              <a:gdLst>
                <a:gd name="T0" fmla="*/ 34 w 75"/>
                <a:gd name="T1" fmla="*/ 0 h 165"/>
                <a:gd name="T2" fmla="*/ 0 w 75"/>
                <a:gd name="T3" fmla="*/ 165 h 165"/>
                <a:gd name="T4" fmla="*/ 75 w 75"/>
                <a:gd name="T5" fmla="*/ 165 h 165"/>
                <a:gd name="T6" fmla="*/ 41 w 75"/>
                <a:gd name="T7" fmla="*/ 0 h 165"/>
                <a:gd name="T8" fmla="*/ 34 w 75"/>
                <a:gd name="T9" fmla="*/ 0 h 165"/>
              </a:gdLst>
              <a:ahLst/>
              <a:cxnLst>
                <a:cxn ang="0">
                  <a:pos x="T0" y="T1"/>
                </a:cxn>
                <a:cxn ang="0">
                  <a:pos x="T2" y="T3"/>
                </a:cxn>
                <a:cxn ang="0">
                  <a:pos x="T4" y="T5"/>
                </a:cxn>
                <a:cxn ang="0">
                  <a:pos x="T6" y="T7"/>
                </a:cxn>
                <a:cxn ang="0">
                  <a:pos x="T8" y="T9"/>
                </a:cxn>
              </a:cxnLst>
              <a:rect l="0" t="0" r="r" b="b"/>
              <a:pathLst>
                <a:path w="75" h="165">
                  <a:moveTo>
                    <a:pt x="34" y="0"/>
                  </a:moveTo>
                  <a:lnTo>
                    <a:pt x="0" y="165"/>
                  </a:lnTo>
                  <a:lnTo>
                    <a:pt x="75" y="165"/>
                  </a:lnTo>
                  <a:lnTo>
                    <a:pt x="41" y="0"/>
                  </a:lnTo>
                  <a:lnTo>
                    <a:pt x="3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grpSp>
      <p:grpSp>
        <p:nvGrpSpPr>
          <p:cNvPr id="37" name="Group 36">
            <a:extLst>
              <a:ext uri="{FF2B5EF4-FFF2-40B4-BE49-F238E27FC236}">
                <a16:creationId xmlns:a16="http://schemas.microsoft.com/office/drawing/2014/main" id="{DB8676FA-EF66-DB1D-8B1C-173D3ABBE149}"/>
              </a:ext>
            </a:extLst>
          </p:cNvPr>
          <p:cNvGrpSpPr>
            <a:grpSpLocks noChangeAspect="1"/>
          </p:cNvGrpSpPr>
          <p:nvPr/>
        </p:nvGrpSpPr>
        <p:grpSpPr>
          <a:xfrm>
            <a:off x="10378451" y="2529318"/>
            <a:ext cx="749838" cy="749838"/>
            <a:chOff x="9829278" y="5005045"/>
            <a:chExt cx="446528" cy="480964"/>
          </a:xfrm>
        </p:grpSpPr>
        <p:sp>
          <p:nvSpPr>
            <p:cNvPr id="38" name="Oval 37">
              <a:extLst>
                <a:ext uri="{FF2B5EF4-FFF2-40B4-BE49-F238E27FC236}">
                  <a16:creationId xmlns:a16="http://schemas.microsoft.com/office/drawing/2014/main" id="{1225339E-4C19-8921-7616-59B36601FE00}"/>
                </a:ext>
              </a:extLst>
            </p:cNvPr>
            <p:cNvSpPr/>
            <p:nvPr/>
          </p:nvSpPr>
          <p:spPr>
            <a:xfrm>
              <a:off x="9837056" y="5005045"/>
              <a:ext cx="438750" cy="43875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solidFill>
                  <a:schemeClr val="tx1"/>
                </a:solidFill>
                <a:effectLst/>
                <a:uLnTx/>
                <a:uFillTx/>
                <a:ea typeface="+mn-ea"/>
                <a:cs typeface="+mn-cs"/>
              </a:endParaRPr>
            </a:p>
          </p:txBody>
        </p:sp>
        <p:sp>
          <p:nvSpPr>
            <p:cNvPr id="39" name="Arc 38">
              <a:extLst>
                <a:ext uri="{FF2B5EF4-FFF2-40B4-BE49-F238E27FC236}">
                  <a16:creationId xmlns:a16="http://schemas.microsoft.com/office/drawing/2014/main" id="{07676BF8-877D-1256-7F42-68C886AD9491}"/>
                </a:ext>
              </a:extLst>
            </p:cNvPr>
            <p:cNvSpPr/>
            <p:nvPr/>
          </p:nvSpPr>
          <p:spPr>
            <a:xfrm>
              <a:off x="9829278" y="5081328"/>
              <a:ext cx="292500" cy="264509"/>
            </a:xfrm>
            <a:prstGeom prst="arc">
              <a:avLst>
                <a:gd name="adj1" fmla="val 17290006"/>
                <a:gd name="adj2" fmla="val 0"/>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sp>
          <p:nvSpPr>
            <p:cNvPr id="40" name="Arc 39">
              <a:extLst>
                <a:ext uri="{FF2B5EF4-FFF2-40B4-BE49-F238E27FC236}">
                  <a16:creationId xmlns:a16="http://schemas.microsoft.com/office/drawing/2014/main" id="{D4262D09-8456-415A-24AD-AF3839BCDDF7}"/>
                </a:ext>
              </a:extLst>
            </p:cNvPr>
            <p:cNvSpPr/>
            <p:nvPr/>
          </p:nvSpPr>
          <p:spPr>
            <a:xfrm rot="16200000">
              <a:off x="9912969" y="5126750"/>
              <a:ext cx="264509" cy="292500"/>
            </a:xfrm>
            <a:prstGeom prst="arc">
              <a:avLst>
                <a:gd name="adj1" fmla="val 17290006"/>
                <a:gd name="adj2" fmla="val 0"/>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sp>
          <p:nvSpPr>
            <p:cNvPr id="41" name="Arc 40">
              <a:extLst>
                <a:ext uri="{FF2B5EF4-FFF2-40B4-BE49-F238E27FC236}">
                  <a16:creationId xmlns:a16="http://schemas.microsoft.com/office/drawing/2014/main" id="{367DA449-7B08-5F87-D814-5AEC814A757E}"/>
                </a:ext>
              </a:extLst>
            </p:cNvPr>
            <p:cNvSpPr/>
            <p:nvPr/>
          </p:nvSpPr>
          <p:spPr>
            <a:xfrm flipV="1">
              <a:off x="9893093" y="5073856"/>
              <a:ext cx="292500" cy="264509"/>
            </a:xfrm>
            <a:prstGeom prst="arc">
              <a:avLst>
                <a:gd name="adj1" fmla="val 17290006"/>
                <a:gd name="adj2" fmla="val 0"/>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sp>
          <p:nvSpPr>
            <p:cNvPr id="42" name="Arc 41">
              <a:extLst>
                <a:ext uri="{FF2B5EF4-FFF2-40B4-BE49-F238E27FC236}">
                  <a16:creationId xmlns:a16="http://schemas.microsoft.com/office/drawing/2014/main" id="{2C485206-3569-33E7-26C8-D29ADD96B15F}"/>
                </a:ext>
              </a:extLst>
            </p:cNvPr>
            <p:cNvSpPr/>
            <p:nvPr/>
          </p:nvSpPr>
          <p:spPr>
            <a:xfrm rot="16200000">
              <a:off x="9989524" y="5207505"/>
              <a:ext cx="264509" cy="292500"/>
            </a:xfrm>
            <a:prstGeom prst="arc">
              <a:avLst>
                <a:gd name="adj1" fmla="val 18482110"/>
                <a:gd name="adj2" fmla="val 0"/>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sp>
          <p:nvSpPr>
            <p:cNvPr id="43" name="Arc 42">
              <a:extLst>
                <a:ext uri="{FF2B5EF4-FFF2-40B4-BE49-F238E27FC236}">
                  <a16:creationId xmlns:a16="http://schemas.microsoft.com/office/drawing/2014/main" id="{E3E74209-A086-A30F-3C56-D34C45981923}"/>
                </a:ext>
              </a:extLst>
            </p:cNvPr>
            <p:cNvSpPr/>
            <p:nvPr/>
          </p:nvSpPr>
          <p:spPr>
            <a:xfrm rot="10025043">
              <a:off x="9912663" y="5081329"/>
              <a:ext cx="292500" cy="264509"/>
            </a:xfrm>
            <a:prstGeom prst="arc">
              <a:avLst>
                <a:gd name="adj1" fmla="val 17290006"/>
                <a:gd name="adj2" fmla="val 0"/>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effectLst/>
                <a:uLnTx/>
                <a:uFillTx/>
                <a:ea typeface="+mn-ea"/>
                <a:cs typeface="+mn-cs"/>
              </a:endParaRPr>
            </a:p>
          </p:txBody>
        </p:sp>
        <p:sp>
          <p:nvSpPr>
            <p:cNvPr id="44" name="Oval 43">
              <a:extLst>
                <a:ext uri="{FF2B5EF4-FFF2-40B4-BE49-F238E27FC236}">
                  <a16:creationId xmlns:a16="http://schemas.microsoft.com/office/drawing/2014/main" id="{BFF70614-7386-7649-2E57-551CB50B30AC}"/>
                </a:ext>
              </a:extLst>
            </p:cNvPr>
            <p:cNvSpPr/>
            <p:nvPr/>
          </p:nvSpPr>
          <p:spPr>
            <a:xfrm>
              <a:off x="10033996" y="5305214"/>
              <a:ext cx="49832" cy="45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solidFill>
                  <a:schemeClr val="tx1"/>
                </a:solidFill>
                <a:effectLst/>
                <a:uLnTx/>
                <a:uFillTx/>
                <a:ea typeface="+mn-ea"/>
                <a:cs typeface="+mn-cs"/>
              </a:endParaRPr>
            </a:p>
          </p:txBody>
        </p:sp>
        <p:sp>
          <p:nvSpPr>
            <p:cNvPr id="45" name="Oval 44">
              <a:extLst>
                <a:ext uri="{FF2B5EF4-FFF2-40B4-BE49-F238E27FC236}">
                  <a16:creationId xmlns:a16="http://schemas.microsoft.com/office/drawing/2014/main" id="{965E7426-25E5-89AB-2AB1-9BD5259755E9}"/>
                </a:ext>
              </a:extLst>
            </p:cNvPr>
            <p:cNvSpPr/>
            <p:nvPr/>
          </p:nvSpPr>
          <p:spPr>
            <a:xfrm>
              <a:off x="10151507" y="5161051"/>
              <a:ext cx="49832" cy="45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solidFill>
                  <a:schemeClr val="tx1"/>
                </a:solidFill>
                <a:effectLst/>
                <a:uLnTx/>
                <a:uFillTx/>
                <a:ea typeface="+mn-ea"/>
                <a:cs typeface="+mn-cs"/>
              </a:endParaRPr>
            </a:p>
          </p:txBody>
        </p:sp>
        <p:sp>
          <p:nvSpPr>
            <p:cNvPr id="46" name="Oval 45">
              <a:extLst>
                <a:ext uri="{FF2B5EF4-FFF2-40B4-BE49-F238E27FC236}">
                  <a16:creationId xmlns:a16="http://schemas.microsoft.com/office/drawing/2014/main" id="{7D7AD553-A7C6-4D08-09FC-71F04B3DA526}"/>
                </a:ext>
              </a:extLst>
            </p:cNvPr>
            <p:cNvSpPr/>
            <p:nvPr/>
          </p:nvSpPr>
          <p:spPr>
            <a:xfrm>
              <a:off x="9975527" y="5188741"/>
              <a:ext cx="49832" cy="45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a:ln>
                  <a:noFill/>
                </a:ln>
                <a:solidFill>
                  <a:schemeClr val="tx1"/>
                </a:solidFill>
                <a:effectLst/>
                <a:uLnTx/>
                <a:uFillTx/>
                <a:ea typeface="+mn-ea"/>
                <a:cs typeface="+mn-cs"/>
              </a:endParaRPr>
            </a:p>
          </p:txBody>
        </p:sp>
      </p:grpSp>
      <p:sp>
        <p:nvSpPr>
          <p:cNvPr id="47" name="TextBox 46">
            <a:extLst>
              <a:ext uri="{FF2B5EF4-FFF2-40B4-BE49-F238E27FC236}">
                <a16:creationId xmlns:a16="http://schemas.microsoft.com/office/drawing/2014/main" id="{93C2EC2F-6DD9-204F-D315-FCBAC0096718}"/>
              </a:ext>
            </a:extLst>
          </p:cNvPr>
          <p:cNvSpPr txBox="1"/>
          <p:nvPr/>
        </p:nvSpPr>
        <p:spPr>
          <a:xfrm>
            <a:off x="1722429" y="1218248"/>
            <a:ext cx="1407437" cy="276999"/>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s" sz="1800" i="0" u="none" strike="noStrike" kern="1200" cap="none" spc="0" normalizeH="0" baseline="0" noProof="0">
                <a:ln>
                  <a:noFill/>
                </a:ln>
                <a:solidFill>
                  <a:schemeClr val="bg1"/>
                </a:solidFill>
                <a:effectLst/>
                <a:uLnTx/>
                <a:uFillTx/>
                <a:ea typeface="+mn-ea"/>
                <a:cs typeface="+mn-cs"/>
              </a:rPr>
              <a:t>Tradicional</a:t>
            </a:r>
          </a:p>
        </p:txBody>
      </p:sp>
      <p:sp>
        <p:nvSpPr>
          <p:cNvPr id="48" name="TextBox 47">
            <a:extLst>
              <a:ext uri="{FF2B5EF4-FFF2-40B4-BE49-F238E27FC236}">
                <a16:creationId xmlns:a16="http://schemas.microsoft.com/office/drawing/2014/main" id="{0087310A-BB1E-D9B5-4380-42D72EC186EC}"/>
              </a:ext>
            </a:extLst>
          </p:cNvPr>
          <p:cNvSpPr txBox="1"/>
          <p:nvPr/>
        </p:nvSpPr>
        <p:spPr>
          <a:xfrm>
            <a:off x="5687465" y="1218248"/>
            <a:ext cx="903774" cy="276999"/>
          </a:xfrm>
          <a:prstGeom prst="rect">
            <a:avLst/>
          </a:prstGeom>
          <a:noFill/>
        </p:spPr>
        <p:txBody>
          <a:bodyPr vert="horz" wrap="none" lIns="0" tIns="0" rIns="0" bIns="0" rtlCol="0">
            <a:spAutoFit/>
          </a:bodyPr>
          <a:lstStyle/>
          <a:p>
            <a:pPr marL="0" marR="0" lvl="0" indent="0" algn="l" defTabSz="914400" rtl="0" eaLnBrk="1" fontAlgn="auto" latinLnBrk="0" hangingPunct="1">
              <a:lnSpc>
                <a:spcPct val="100000"/>
              </a:lnSpc>
              <a:spcBef>
                <a:spcPts val="200"/>
              </a:spcBef>
              <a:spcAft>
                <a:spcPts val="0"/>
              </a:spcAft>
              <a:buClrTx/>
              <a:buSzPct val="100000"/>
              <a:buFontTx/>
              <a:buNone/>
              <a:tabLst/>
              <a:defRPr/>
            </a:pPr>
            <a:r>
              <a:rPr kumimoji="0" lang="es" sz="1800" i="0" u="none" strike="noStrike" kern="1200" cap="none" spc="0" normalizeH="0" baseline="0" noProof="0">
                <a:ln>
                  <a:noFill/>
                </a:ln>
                <a:solidFill>
                  <a:schemeClr val="bg1"/>
                </a:solidFill>
                <a:effectLst/>
                <a:uLnTx/>
                <a:uFillTx/>
                <a:ea typeface="+mn-ea"/>
                <a:cs typeface="+mn-cs"/>
              </a:rPr>
              <a:t>Avanzado</a:t>
            </a:r>
          </a:p>
        </p:txBody>
      </p:sp>
      <p:sp>
        <p:nvSpPr>
          <p:cNvPr id="49" name="TextBox 48">
            <a:extLst>
              <a:ext uri="{FF2B5EF4-FFF2-40B4-BE49-F238E27FC236}">
                <a16:creationId xmlns:a16="http://schemas.microsoft.com/office/drawing/2014/main" id="{93489152-DCF6-0A14-9C9D-6CBBC6C666A5}"/>
              </a:ext>
            </a:extLst>
          </p:cNvPr>
          <p:cNvSpPr txBox="1"/>
          <p:nvPr/>
        </p:nvSpPr>
        <p:spPr>
          <a:xfrm>
            <a:off x="8226266" y="1196500"/>
            <a:ext cx="3631346" cy="276999"/>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800" i="0" u="none" strike="noStrike" kern="1200" cap="none" spc="0" normalizeH="0" baseline="0" noProof="0">
                <a:ln>
                  <a:noFill/>
                </a:ln>
                <a:solidFill>
                  <a:schemeClr val="bg1"/>
                </a:solidFill>
                <a:effectLst/>
                <a:uLnTx/>
                <a:uFillTx/>
                <a:ea typeface="+mn-ea"/>
                <a:cs typeface="+mn-cs"/>
              </a:rPr>
              <a:t>Exponencial</a:t>
            </a:r>
          </a:p>
        </p:txBody>
      </p:sp>
      <p:pic>
        <p:nvPicPr>
          <p:cNvPr id="50" name="Picture 49">
            <a:extLst>
              <a:ext uri="{FF2B5EF4-FFF2-40B4-BE49-F238E27FC236}">
                <a16:creationId xmlns:a16="http://schemas.microsoft.com/office/drawing/2014/main" id="{24835B7C-37A2-C0B0-01E7-152C50116AF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28836" y="2275582"/>
            <a:ext cx="2439540" cy="2443322"/>
          </a:xfrm>
          <a:prstGeom prst="rect">
            <a:avLst/>
          </a:prstGeom>
        </p:spPr>
      </p:pic>
      <p:sp>
        <p:nvSpPr>
          <p:cNvPr id="51" name="Arrow: Right 50">
            <a:extLst>
              <a:ext uri="{FF2B5EF4-FFF2-40B4-BE49-F238E27FC236}">
                <a16:creationId xmlns:a16="http://schemas.microsoft.com/office/drawing/2014/main" id="{E5548A8B-B5F1-39B9-F2EB-30CED97437C2}"/>
              </a:ext>
            </a:extLst>
          </p:cNvPr>
          <p:cNvSpPr/>
          <p:nvPr/>
        </p:nvSpPr>
        <p:spPr bwMode="gray">
          <a:xfrm>
            <a:off x="4071609" y="3402549"/>
            <a:ext cx="872271" cy="757255"/>
          </a:xfrm>
          <a:prstGeom prst="rightArrow">
            <a:avLst>
              <a:gd name="adj1" fmla="val 50000"/>
              <a:gd name="adj2" fmla="val 59661"/>
            </a:avLst>
          </a:prstGeom>
          <a:solidFill>
            <a:schemeClr val="bg1">
              <a:lumMod val="50000"/>
            </a:schemeClr>
          </a:solidFill>
          <a:ln w="6350" algn="ctr">
            <a:solidFill>
              <a:schemeClr val="bg1">
                <a:lumMod val="85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effectLst/>
              <a:uLnTx/>
              <a:uFillTx/>
              <a:ea typeface="+mn-ea"/>
              <a:cs typeface="+mn-cs"/>
            </a:endParaRPr>
          </a:p>
        </p:txBody>
      </p:sp>
      <p:cxnSp>
        <p:nvCxnSpPr>
          <p:cNvPr id="52" name="Straight Connector 51">
            <a:extLst>
              <a:ext uri="{FF2B5EF4-FFF2-40B4-BE49-F238E27FC236}">
                <a16:creationId xmlns:a16="http://schemas.microsoft.com/office/drawing/2014/main" id="{073B9A6F-7FC8-83A8-721B-C19EBC67E332}"/>
              </a:ext>
            </a:extLst>
          </p:cNvPr>
          <p:cNvCxnSpPr>
            <a:cxnSpLocks/>
          </p:cNvCxnSpPr>
          <p:nvPr/>
        </p:nvCxnSpPr>
        <p:spPr>
          <a:xfrm>
            <a:off x="3118673" y="1349611"/>
            <a:ext cx="2397342" cy="7137"/>
          </a:xfrm>
          <a:prstGeom prst="line">
            <a:avLst/>
          </a:prstGeom>
          <a:ln w="25400">
            <a:solidFill>
              <a:schemeClr val="tx2"/>
            </a:solidFill>
            <a:prstDash val="sysDot"/>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18AA7CB7-3758-47E5-CD28-D529D6295AEF}"/>
              </a:ext>
            </a:extLst>
          </p:cNvPr>
          <p:cNvSpPr/>
          <p:nvPr/>
        </p:nvSpPr>
        <p:spPr bwMode="gray">
          <a:xfrm>
            <a:off x="7897353" y="3397848"/>
            <a:ext cx="841105" cy="757255"/>
          </a:xfrm>
          <a:prstGeom prst="rightArrow">
            <a:avLst>
              <a:gd name="adj1" fmla="val 50000"/>
              <a:gd name="adj2" fmla="val 59661"/>
            </a:avLst>
          </a:prstGeom>
          <a:solidFill>
            <a:schemeClr val="bg1">
              <a:lumMod val="50000"/>
            </a:schemeClr>
          </a:solidFill>
          <a:ln w="6350" algn="ctr">
            <a:solidFill>
              <a:schemeClr val="bg1">
                <a:lumMod val="85000"/>
              </a:scheme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effectLst/>
              <a:uLnTx/>
              <a:uFillTx/>
              <a:ea typeface="+mn-ea"/>
              <a:cs typeface="+mn-cs"/>
            </a:endParaRPr>
          </a:p>
        </p:txBody>
      </p:sp>
      <p:sp>
        <p:nvSpPr>
          <p:cNvPr id="54" name="TextBox 53">
            <a:extLst>
              <a:ext uri="{FF2B5EF4-FFF2-40B4-BE49-F238E27FC236}">
                <a16:creationId xmlns:a16="http://schemas.microsoft.com/office/drawing/2014/main" id="{76137C88-097B-D1CC-58A3-213A4898DF69}"/>
              </a:ext>
            </a:extLst>
          </p:cNvPr>
          <p:cNvSpPr txBox="1"/>
          <p:nvPr/>
        </p:nvSpPr>
        <p:spPr>
          <a:xfrm>
            <a:off x="469899" y="5883748"/>
            <a:ext cx="3444854"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800" b="0" i="0" u="none" strike="noStrike" kern="1200" cap="none" spc="0" normalizeH="0" baseline="0" noProof="0">
                <a:ln>
                  <a:noFill/>
                </a:ln>
                <a:solidFill>
                  <a:schemeClr val="bg1"/>
                </a:solidFill>
                <a:effectLst/>
                <a:uLnTx/>
                <a:uFillTx/>
                <a:ea typeface="+mn-ea"/>
                <a:cs typeface="+mn-cs"/>
              </a:rPr>
              <a:t>Fuente: The Adaptable Organization, Deloitte, Amir Rahnema y Tara Murphy, 2019</a:t>
            </a:r>
          </a:p>
        </p:txBody>
      </p:sp>
      <p:sp>
        <p:nvSpPr>
          <p:cNvPr id="55" name="TextBox 54">
            <a:extLst>
              <a:ext uri="{FF2B5EF4-FFF2-40B4-BE49-F238E27FC236}">
                <a16:creationId xmlns:a16="http://schemas.microsoft.com/office/drawing/2014/main" id="{086B9144-FCCA-500C-9BD6-F6E2C0D4C308}"/>
              </a:ext>
            </a:extLst>
          </p:cNvPr>
          <p:cNvSpPr txBox="1"/>
          <p:nvPr/>
        </p:nvSpPr>
        <p:spPr>
          <a:xfrm>
            <a:off x="861934" y="4512068"/>
            <a:ext cx="283929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0" u="none" strike="noStrike" kern="1200" cap="none" spc="0" normalizeH="0" baseline="0" noProof="0">
                <a:ln>
                  <a:noFill/>
                </a:ln>
                <a:solidFill>
                  <a:schemeClr val="bg1"/>
                </a:solidFill>
                <a:effectLst/>
                <a:uLnTx/>
                <a:uFillTx/>
                <a:ea typeface="+mn-ea"/>
                <a:cs typeface="+mn-cs"/>
              </a:rPr>
              <a:t>Era Industrial</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200" b="0" i="1" u="none" strike="noStrike" kern="1200" cap="none" spc="0" normalizeH="0" baseline="0" noProof="0">
                <a:ln>
                  <a:noFill/>
                </a:ln>
                <a:solidFill>
                  <a:schemeClr val="bg1"/>
                </a:solidFill>
                <a:effectLst/>
                <a:uLnTx/>
                <a:uFillTx/>
                <a:ea typeface="+mn-ea"/>
                <a:cs typeface="+mn-cs"/>
              </a:rPr>
            </a:br>
            <a:r>
              <a:rPr kumimoji="0" lang="es" sz="1200" b="0" i="1" u="none" strike="noStrike" kern="1200" cap="none" spc="0" normalizeH="0" baseline="0" noProof="0">
                <a:ln>
                  <a:noFill/>
                </a:ln>
                <a:solidFill>
                  <a:schemeClr val="bg1"/>
                </a:solidFill>
                <a:effectLst/>
                <a:uLnTx/>
                <a:uFillTx/>
                <a:ea typeface="+mn-ea"/>
                <a:cs typeface="+mn-cs"/>
              </a:rPr>
              <a:t>Cumplimiento jerárquico</a:t>
            </a:r>
          </a:p>
        </p:txBody>
      </p:sp>
      <p:sp>
        <p:nvSpPr>
          <p:cNvPr id="56" name="TextBox 55">
            <a:extLst>
              <a:ext uri="{FF2B5EF4-FFF2-40B4-BE49-F238E27FC236}">
                <a16:creationId xmlns:a16="http://schemas.microsoft.com/office/drawing/2014/main" id="{993D1579-4549-9712-FC38-DC844FA1E3FA}"/>
              </a:ext>
            </a:extLst>
          </p:cNvPr>
          <p:cNvSpPr txBox="1"/>
          <p:nvPr/>
        </p:nvSpPr>
        <p:spPr>
          <a:xfrm>
            <a:off x="4734110" y="4713408"/>
            <a:ext cx="29527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0" u="none" strike="noStrike" kern="1200" cap="none" spc="0" normalizeH="0" baseline="0" noProof="0">
                <a:ln>
                  <a:noFill/>
                </a:ln>
                <a:solidFill>
                  <a:schemeClr val="bg1"/>
                </a:solidFill>
                <a:effectLst/>
                <a:uLnTx/>
                <a:uFillTx/>
                <a:ea typeface="+mn-ea"/>
                <a:cs typeface="+mn-cs"/>
              </a:rPr>
              <a:t>Era estratégica</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200" b="0" i="1" u="none" strike="noStrike" kern="1200" cap="none" spc="0" normalizeH="0" baseline="0" noProof="0">
                <a:ln>
                  <a:noFill/>
                </a:ln>
                <a:solidFill>
                  <a:schemeClr val="bg1"/>
                </a:solidFill>
                <a:effectLst/>
                <a:uLnTx/>
                <a:uFillTx/>
                <a:ea typeface="+mn-ea"/>
                <a:cs typeface="+mn-cs"/>
              </a:rPr>
            </a:br>
            <a:r>
              <a:rPr kumimoji="0" lang="es" sz="1200" b="0" i="1" u="none" strike="noStrike" kern="1200" cap="none" spc="0" normalizeH="0" baseline="0" noProof="0">
                <a:ln>
                  <a:noFill/>
                </a:ln>
                <a:solidFill>
                  <a:schemeClr val="bg1"/>
                </a:solidFill>
                <a:effectLst/>
                <a:uLnTx/>
                <a:uFillTx/>
                <a:ea typeface="+mn-ea"/>
                <a:cs typeface="+mn-cs"/>
              </a:rPr>
              <a:t>InteractivoAlto Impacto</a:t>
            </a:r>
          </a:p>
        </p:txBody>
      </p:sp>
      <p:sp>
        <p:nvSpPr>
          <p:cNvPr id="57" name="TextBox 56">
            <a:extLst>
              <a:ext uri="{FF2B5EF4-FFF2-40B4-BE49-F238E27FC236}">
                <a16:creationId xmlns:a16="http://schemas.microsoft.com/office/drawing/2014/main" id="{E2872FC7-7255-5F57-50F7-44D0C81876C7}"/>
              </a:ext>
            </a:extLst>
          </p:cNvPr>
          <p:cNvSpPr txBox="1"/>
          <p:nvPr/>
        </p:nvSpPr>
        <p:spPr>
          <a:xfrm>
            <a:off x="8588807" y="4720399"/>
            <a:ext cx="281765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0" u="none" strike="noStrike" kern="1200" cap="none" spc="0" normalizeH="0" baseline="0" noProof="0">
                <a:ln>
                  <a:noFill/>
                </a:ln>
                <a:solidFill>
                  <a:schemeClr val="bg1"/>
                </a:solidFill>
                <a:effectLst/>
                <a:uLnTx/>
                <a:uFillTx/>
                <a:ea typeface="+mn-ea"/>
                <a:cs typeface="+mn-cs"/>
              </a:rPr>
              <a:t>Era digital</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200" b="0" i="1" u="none" strike="noStrike" kern="1200" cap="none" spc="0" normalizeH="0" baseline="0" noProof="0">
                <a:ln>
                  <a:noFill/>
                </a:ln>
                <a:solidFill>
                  <a:schemeClr val="bg1"/>
                </a:solidFill>
                <a:effectLst/>
                <a:uLnTx/>
                <a:uFillTx/>
                <a:ea typeface="+mn-ea"/>
                <a:cs typeface="+mn-cs"/>
              </a:rPr>
            </a:br>
            <a:r>
              <a:rPr kumimoji="0" lang="es" sz="1200" b="0" i="1" u="none" strike="noStrike" kern="1200" cap="none" spc="0" normalizeH="0" baseline="0" noProof="0">
                <a:ln>
                  <a:noFill/>
                </a:ln>
                <a:solidFill>
                  <a:schemeClr val="bg1"/>
                </a:solidFill>
                <a:effectLst/>
                <a:uLnTx/>
                <a:uFillTx/>
                <a:ea typeface="+mn-ea"/>
                <a:cs typeface="+mn-cs"/>
              </a:rPr>
              <a:t>Experiencia Humana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1" u="none" strike="noStrike" kern="1200" cap="none" spc="0" normalizeH="0" baseline="0" noProof="0">
                <a:ln>
                  <a:noFill/>
                </a:ln>
                <a:solidFill>
                  <a:schemeClr val="bg1"/>
                </a:solidFill>
                <a:effectLst/>
                <a:uLnTx/>
                <a:uFillTx/>
                <a:ea typeface="+mn-ea"/>
                <a:cs typeface="+mn-cs"/>
              </a:rPr>
              <a:t>Colaborativa</a:t>
            </a:r>
          </a:p>
        </p:txBody>
      </p:sp>
      <p:cxnSp>
        <p:nvCxnSpPr>
          <p:cNvPr id="58" name="Straight Connector 57">
            <a:extLst>
              <a:ext uri="{FF2B5EF4-FFF2-40B4-BE49-F238E27FC236}">
                <a16:creationId xmlns:a16="http://schemas.microsoft.com/office/drawing/2014/main" id="{9C55F5C2-49BD-01F3-04A7-CB3F716F2CCE}"/>
              </a:ext>
            </a:extLst>
          </p:cNvPr>
          <p:cNvCxnSpPr>
            <a:cxnSpLocks/>
          </p:cNvCxnSpPr>
          <p:nvPr/>
        </p:nvCxnSpPr>
        <p:spPr>
          <a:xfrm flipV="1">
            <a:off x="6906330" y="1349612"/>
            <a:ext cx="2331720" cy="7136"/>
          </a:xfrm>
          <a:prstGeom prst="line">
            <a:avLst/>
          </a:prstGeom>
          <a:ln w="25400">
            <a:solidFill>
              <a:schemeClr val="tx2"/>
            </a:solidFill>
            <a:prstDash val="sysDot"/>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3BA54B5-26DF-881D-0A35-6D12A862D71D}"/>
              </a:ext>
            </a:extLst>
          </p:cNvPr>
          <p:cNvSpPr>
            <a:spLocks noChangeAspect="1"/>
          </p:cNvSpPr>
          <p:nvPr/>
        </p:nvSpPr>
        <p:spPr bwMode="gray">
          <a:xfrm>
            <a:off x="295275" y="1641803"/>
            <a:ext cx="3917785" cy="3971669"/>
          </a:xfrm>
          <a:prstGeom prst="ellipse">
            <a:avLst/>
          </a:prstGeom>
          <a:noFill/>
          <a:ln w="5080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p>
        </p:txBody>
      </p:sp>
      <p:sp>
        <p:nvSpPr>
          <p:cNvPr id="60" name="Oval 59">
            <a:extLst>
              <a:ext uri="{FF2B5EF4-FFF2-40B4-BE49-F238E27FC236}">
                <a16:creationId xmlns:a16="http://schemas.microsoft.com/office/drawing/2014/main" id="{F2F54687-DBCD-BAD4-6A89-C97878FBD9D2}"/>
              </a:ext>
            </a:extLst>
          </p:cNvPr>
          <p:cNvSpPr>
            <a:spLocks noChangeAspect="1"/>
          </p:cNvSpPr>
          <p:nvPr/>
        </p:nvSpPr>
        <p:spPr bwMode="gray">
          <a:xfrm>
            <a:off x="4297894" y="1627199"/>
            <a:ext cx="3932190" cy="3986273"/>
          </a:xfrm>
          <a:prstGeom prst="ellipse">
            <a:avLst/>
          </a:prstGeom>
          <a:noFill/>
          <a:ln w="5080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p>
        </p:txBody>
      </p:sp>
      <p:sp>
        <p:nvSpPr>
          <p:cNvPr id="61" name="Title 2">
            <a:extLst>
              <a:ext uri="{FF2B5EF4-FFF2-40B4-BE49-F238E27FC236}">
                <a16:creationId xmlns:a16="http://schemas.microsoft.com/office/drawing/2014/main" id="{B4CDF0B7-FF03-58F4-3E84-393B64FFFE58}"/>
              </a:ext>
            </a:extLst>
          </p:cNvPr>
          <p:cNvSpPr txBox="1">
            <a:spLocks/>
          </p:cNvSpPr>
          <p:nvPr/>
        </p:nvSpPr>
        <p:spPr>
          <a:xfrm>
            <a:off x="1078595" y="341954"/>
            <a:ext cx="9796590" cy="594360"/>
          </a:xfrm>
          <a:prstGeom prst="rect">
            <a:avLst/>
          </a:prstGeom>
        </p:spPr>
        <p:txBody>
          <a:bodyPr vert="horz" lIns="0" tIns="4572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kumimoji="0" lang="es-MX" sz="2800" b="0" i="0" u="none" strike="noStrike" kern="1200" cap="none" spc="0" normalizeH="0" baseline="0" noProof="0">
                <a:ln>
                  <a:noFill/>
                </a:ln>
                <a:solidFill>
                  <a:schemeClr val="bg1"/>
                </a:solidFill>
                <a:effectLst/>
                <a:uLnTx/>
                <a:uFillTx/>
                <a:latin typeface="Calibri"/>
                <a:ea typeface="+mn-ea"/>
                <a:cs typeface="Calibri"/>
              </a:rPr>
              <a:t>Tendencias Tecnológicas y Casos de Uso | RRHH exponencial</a:t>
            </a:r>
          </a:p>
        </p:txBody>
      </p:sp>
    </p:spTree>
    <p:extLst>
      <p:ext uri="{BB962C8B-B14F-4D97-AF65-F5344CB8AC3E}">
        <p14:creationId xmlns:p14="http://schemas.microsoft.com/office/powerpoint/2010/main" val="2425351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4" imgH="623" progId="TCLayout.ActiveDocument.1">
                  <p:embed/>
                </p:oleObj>
              </mc:Choice>
              <mc:Fallback>
                <p:oleObj name="think-cell Slide" r:id="rId5" imgW="624" imgH="623"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hronicle Display Black" pitchFamily="50" charset="0"/>
              <a:ea typeface="+mn-ea"/>
              <a:cs typeface="Times" panose="02020603050405020304" pitchFamily="18" charset="0"/>
              <a:sym typeface="Chronicle Display Black" pitchFamily="50" charset="0"/>
            </a:endParaRPr>
          </a:p>
        </p:txBody>
      </p:sp>
      <p:cxnSp>
        <p:nvCxnSpPr>
          <p:cNvPr id="8" name="Straight Connector 7">
            <a:extLst>
              <a:ext uri="{FF2B5EF4-FFF2-40B4-BE49-F238E27FC236}">
                <a16:creationId xmlns:a16="http://schemas.microsoft.com/office/drawing/2014/main" id="{E665A6B6-5D5F-F041-862F-B71DED52E3A8}"/>
              </a:ext>
            </a:extLst>
          </p:cNvPr>
          <p:cNvCxnSpPr>
            <a:cxnSpLocks/>
          </p:cNvCxnSpPr>
          <p:nvPr/>
        </p:nvCxnSpPr>
        <p:spPr>
          <a:xfrm>
            <a:off x="6809385" y="1257584"/>
            <a:ext cx="4880965" cy="10786"/>
          </a:xfrm>
          <a:prstGeom prst="line">
            <a:avLst/>
          </a:prstGeom>
          <a:ln w="25400">
            <a:solidFill>
              <a:srgbClr val="62B5E5"/>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062CD-704D-4A4A-8043-F5A4F9ACBA3D}"/>
              </a:ext>
            </a:extLst>
          </p:cNvPr>
          <p:cNvCxnSpPr>
            <a:cxnSpLocks/>
            <a:stCxn id="11" idx="4"/>
          </p:cNvCxnSpPr>
          <p:nvPr/>
        </p:nvCxnSpPr>
        <p:spPr>
          <a:xfrm flipH="1">
            <a:off x="599273" y="1248155"/>
            <a:ext cx="4339963" cy="9427"/>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EAE4DF-A455-E44F-8756-301C9C08B294}"/>
              </a:ext>
            </a:extLst>
          </p:cNvPr>
          <p:cNvSpPr/>
          <p:nvPr/>
        </p:nvSpPr>
        <p:spPr bwMode="gray">
          <a:xfrm>
            <a:off x="330459" y="5551206"/>
            <a:ext cx="11604396" cy="603344"/>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600" b="0" i="0" u="none" strike="noStrike" kern="1200" cap="none" spc="0" normalizeH="0" baseline="0" noProof="0">
                <a:ln>
                  <a:noFill/>
                </a:ln>
                <a:solidFill>
                  <a:schemeClr val="bg1"/>
                </a:solidFill>
                <a:effectLst/>
                <a:uLnTx/>
                <a:uFillTx/>
                <a:ea typeface="+mn-ea"/>
                <a:cs typeface="+mn-cs"/>
              </a:rPr>
              <a:t>Las aplicaciones principales de HCM son </a:t>
            </a:r>
            <a:r>
              <a:rPr kumimoji="0" lang="es" sz="1600" b="1" i="0" u="none" strike="noStrike" kern="1200" cap="none" spc="0" normalizeH="0" baseline="0" noProof="0">
                <a:ln>
                  <a:noFill/>
                </a:ln>
                <a:solidFill>
                  <a:schemeClr val="bg1"/>
                </a:solidFill>
                <a:effectLst/>
                <a:uLnTx/>
                <a:uFillTx/>
                <a:ea typeface="+mn-ea"/>
                <a:cs typeface="+mn-cs"/>
              </a:rPr>
              <a:t>Apuestas</a:t>
            </a:r>
            <a:br>
              <a:rPr kumimoji="0" lang="en-US" sz="1600" b="0" i="0" u="none" strike="noStrike" kern="1200" cap="none" spc="0" normalizeH="0" baseline="0" noProof="0">
                <a:ln>
                  <a:noFill/>
                </a:ln>
                <a:solidFill>
                  <a:schemeClr val="bg1"/>
                </a:solidFill>
                <a:effectLst/>
                <a:uLnTx/>
                <a:uFillTx/>
                <a:ea typeface="+mn-ea"/>
                <a:cs typeface="+mn-cs"/>
              </a:rPr>
            </a:br>
            <a:r>
              <a:rPr kumimoji="0" lang="es" sz="1600" b="0" i="0" u="none" strike="noStrike" kern="1200" cap="none" spc="0" normalizeH="0" baseline="0" noProof="0">
                <a:ln>
                  <a:noFill/>
                </a:ln>
                <a:solidFill>
                  <a:schemeClr val="bg1"/>
                </a:solidFill>
                <a:effectLst/>
                <a:uLnTx/>
                <a:uFillTx/>
                <a:ea typeface="+mn-ea"/>
                <a:cs typeface="+mn-cs"/>
              </a:rPr>
              <a:t>El papel humano se eleva al </a:t>
            </a:r>
            <a:r>
              <a:rPr kumimoji="0" lang="es" sz="1600" b="1" i="0" u="none" strike="noStrike" kern="1200" cap="none" spc="0" normalizeH="0" baseline="0" noProof="0">
                <a:ln>
                  <a:noFill/>
                </a:ln>
                <a:solidFill>
                  <a:schemeClr val="bg1"/>
                </a:solidFill>
                <a:effectLst/>
                <a:uLnTx/>
                <a:uFillTx/>
                <a:ea typeface="+mn-ea"/>
                <a:cs typeface="+mn-cs"/>
              </a:rPr>
              <a:t>reimaginar </a:t>
            </a:r>
            <a:r>
              <a:rPr lang="en-US" sz="1600" b="1">
                <a:solidFill>
                  <a:schemeClr val="bg1"/>
                </a:solidFill>
              </a:rPr>
              <a:t>la </a:t>
            </a:r>
            <a:r>
              <a:rPr lang="en-US" sz="1600" b="1" err="1">
                <a:solidFill>
                  <a:schemeClr val="bg1"/>
                </a:solidFill>
              </a:rPr>
              <a:t>aumentación</a:t>
            </a:r>
            <a:r>
              <a:rPr lang="en-US" sz="1600" b="1">
                <a:solidFill>
                  <a:schemeClr val="bg1"/>
                </a:solidFill>
              </a:rPr>
              <a:t> </a:t>
            </a:r>
            <a:r>
              <a:rPr kumimoji="0" lang="es" sz="1600" b="0" i="0" u="none" strike="noStrike" kern="1200" cap="none" spc="0" normalizeH="0" baseline="0" noProof="0">
                <a:ln>
                  <a:noFill/>
                </a:ln>
                <a:solidFill>
                  <a:schemeClr val="bg1"/>
                </a:solidFill>
                <a:effectLst/>
                <a:uLnTx/>
                <a:uFillTx/>
                <a:ea typeface="+mn-ea"/>
                <a:cs typeface="+mn-cs"/>
              </a:rPr>
              <a:t>con compañeros de trabajo digitales.</a:t>
            </a:r>
          </a:p>
        </p:txBody>
      </p:sp>
      <p:sp>
        <p:nvSpPr>
          <p:cNvPr id="11" name="Isosceles Triangle 4">
            <a:extLst>
              <a:ext uri="{FF2B5EF4-FFF2-40B4-BE49-F238E27FC236}">
                <a16:creationId xmlns:a16="http://schemas.microsoft.com/office/drawing/2014/main" id="{CF48B27C-728D-2D4C-837E-1F1A9F930A3C}"/>
              </a:ext>
            </a:extLst>
          </p:cNvPr>
          <p:cNvSpPr/>
          <p:nvPr/>
        </p:nvSpPr>
        <p:spPr bwMode="gray">
          <a:xfrm rot="10800000">
            <a:off x="4939236" y="1248155"/>
            <a:ext cx="2050750" cy="1232652"/>
          </a:xfrm>
          <a:prstGeom prst="triangl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schemeClr val="bg1"/>
              </a:solidFill>
              <a:effectLst/>
              <a:uLnTx/>
              <a:uFillTx/>
              <a:ea typeface="+mn-ea"/>
              <a:cs typeface="+mn-cs"/>
            </a:endParaRPr>
          </a:p>
        </p:txBody>
      </p:sp>
      <p:cxnSp>
        <p:nvCxnSpPr>
          <p:cNvPr id="12" name="Straight Connector 11">
            <a:extLst>
              <a:ext uri="{FF2B5EF4-FFF2-40B4-BE49-F238E27FC236}">
                <a16:creationId xmlns:a16="http://schemas.microsoft.com/office/drawing/2014/main" id="{25854750-CD5A-D34C-816C-80D018043C86}"/>
              </a:ext>
            </a:extLst>
          </p:cNvPr>
          <p:cNvCxnSpPr>
            <a:cxnSpLocks/>
            <a:endCxn id="13" idx="0"/>
          </p:cNvCxnSpPr>
          <p:nvPr/>
        </p:nvCxnSpPr>
        <p:spPr>
          <a:xfrm>
            <a:off x="2560902" y="2879198"/>
            <a:ext cx="24435" cy="69744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535A892-B252-BD4C-876B-A062B441B7B7}"/>
              </a:ext>
            </a:extLst>
          </p:cNvPr>
          <p:cNvSpPr/>
          <p:nvPr/>
        </p:nvSpPr>
        <p:spPr bwMode="gray">
          <a:xfrm>
            <a:off x="875409" y="3576640"/>
            <a:ext cx="3419856" cy="505809"/>
          </a:xfrm>
          <a:prstGeom prst="rect">
            <a:avLst/>
          </a:prstGeom>
          <a:noFill/>
          <a:ln w="25400"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chemeClr val="bg1"/>
                </a:solidFill>
                <a:effectLst/>
                <a:uLnTx/>
                <a:uFillTx/>
                <a:ea typeface="Verdana" panose="020B0604030504040204" pitchFamily="34" charset="0"/>
                <a:cs typeface="+mn-cs"/>
              </a:rPr>
              <a:t>Habilite servicios de asesoramiento basados </a:t>
            </a:r>
            <a:br>
              <a:rPr kumimoji="0" lang="en-US" sz="1200" b="0" i="0" u="none" strike="noStrike" kern="1200" cap="none" spc="0" normalizeH="0" baseline="0" noProof="0">
                <a:ln>
                  <a:noFill/>
                </a:ln>
                <a:solidFill>
                  <a:schemeClr val="bg1"/>
                </a:solidFill>
                <a:effectLst/>
                <a:uLnTx/>
                <a:uFillTx/>
                <a:ea typeface="Verdana" panose="020B0604030504040204" pitchFamily="34" charset="0"/>
                <a:cs typeface="+mn-cs"/>
              </a:rPr>
            </a:br>
            <a:r>
              <a:rPr kumimoji="0" lang="es" sz="1200" b="0" i="0" u="none" strike="noStrike" kern="1200" cap="none" spc="0" normalizeH="0" baseline="0" noProof="0">
                <a:ln>
                  <a:noFill/>
                </a:ln>
                <a:solidFill>
                  <a:schemeClr val="bg1"/>
                </a:solidFill>
                <a:effectLst/>
                <a:uLnTx/>
                <a:uFillTx/>
                <a:ea typeface="Verdana" panose="020B0604030504040204" pitchFamily="34" charset="0"/>
                <a:cs typeface="+mn-cs"/>
              </a:rPr>
              <a:t>en información procesable</a:t>
            </a:r>
          </a:p>
        </p:txBody>
      </p:sp>
      <p:sp>
        <p:nvSpPr>
          <p:cNvPr id="14" name="Rectangle 13">
            <a:extLst>
              <a:ext uri="{FF2B5EF4-FFF2-40B4-BE49-F238E27FC236}">
                <a16:creationId xmlns:a16="http://schemas.microsoft.com/office/drawing/2014/main" id="{7C7247B3-F293-E84B-AD95-0E9E6833E5A2}"/>
              </a:ext>
            </a:extLst>
          </p:cNvPr>
          <p:cNvSpPr/>
          <p:nvPr/>
        </p:nvSpPr>
        <p:spPr bwMode="gray">
          <a:xfrm>
            <a:off x="875409" y="4218034"/>
            <a:ext cx="3419856" cy="479044"/>
          </a:xfrm>
          <a:prstGeom prst="rect">
            <a:avLst/>
          </a:prstGeom>
          <a:noFill/>
          <a:ln w="25400"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chemeClr val="bg1"/>
                </a:solidFill>
                <a:effectLst/>
                <a:uLnTx/>
                <a:uFillTx/>
                <a:ea typeface="Verdana" panose="020B0604030504040204" pitchFamily="34" charset="0"/>
                <a:cs typeface="+mn-cs"/>
              </a:rPr>
              <a:t>Proporcionar tecnología y conocimientos </a:t>
            </a:r>
            <a:br>
              <a:rPr kumimoji="0" lang="en-US" sz="1200" b="0" i="0" u="none" strike="noStrike" kern="1200" cap="none" spc="0" normalizeH="0" baseline="0" noProof="0">
                <a:ln>
                  <a:noFill/>
                </a:ln>
                <a:solidFill>
                  <a:schemeClr val="bg1"/>
                </a:solidFill>
                <a:effectLst/>
                <a:uLnTx/>
                <a:uFillTx/>
                <a:ea typeface="Verdana" panose="020B0604030504040204" pitchFamily="34" charset="0"/>
                <a:cs typeface="+mn-cs"/>
              </a:rPr>
            </a:br>
            <a:r>
              <a:rPr kumimoji="0" lang="es" sz="1200" b="0" i="0" u="none" strike="noStrike" kern="1200" cap="none" spc="0" normalizeH="0" baseline="0" noProof="0">
                <a:ln>
                  <a:noFill/>
                </a:ln>
                <a:solidFill>
                  <a:schemeClr val="bg1"/>
                </a:solidFill>
                <a:effectLst/>
                <a:uLnTx/>
                <a:uFillTx/>
                <a:ea typeface="Verdana" panose="020B0604030504040204" pitchFamily="34" charset="0"/>
                <a:cs typeface="+mn-cs"/>
              </a:rPr>
              <a:t>para la toma de decisiones estratégicas</a:t>
            </a:r>
          </a:p>
        </p:txBody>
      </p:sp>
      <p:sp>
        <p:nvSpPr>
          <p:cNvPr id="15" name="Oval 14">
            <a:extLst>
              <a:ext uri="{FF2B5EF4-FFF2-40B4-BE49-F238E27FC236}">
                <a16:creationId xmlns:a16="http://schemas.microsoft.com/office/drawing/2014/main" id="{7DA9DA34-D512-CA47-B771-B52B5AE35DA1}"/>
              </a:ext>
            </a:extLst>
          </p:cNvPr>
          <p:cNvSpPr/>
          <p:nvPr/>
        </p:nvSpPr>
        <p:spPr bwMode="gray">
          <a:xfrm>
            <a:off x="2086965" y="2480808"/>
            <a:ext cx="914400" cy="914400"/>
          </a:xfrm>
          <a:prstGeom prst="ellipse">
            <a:avLst/>
          </a:prstGeom>
          <a:solidFill>
            <a:schemeClr val="bg1"/>
          </a:solidFill>
          <a:ln w="25400" algn="ctr">
            <a:solidFill>
              <a:srgbClr val="92D050"/>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chemeClr val="bg1"/>
              </a:solidFill>
              <a:effectLst/>
              <a:uLnTx/>
              <a:uFillTx/>
              <a:ea typeface="+mn-ea"/>
              <a:cs typeface="+mn-cs"/>
            </a:endParaRPr>
          </a:p>
        </p:txBody>
      </p:sp>
      <p:sp>
        <p:nvSpPr>
          <p:cNvPr id="17" name="TextBox 16">
            <a:extLst>
              <a:ext uri="{FF2B5EF4-FFF2-40B4-BE49-F238E27FC236}">
                <a16:creationId xmlns:a16="http://schemas.microsoft.com/office/drawing/2014/main" id="{3AF6C952-6A5B-964A-9550-0BF421F6CF67}"/>
              </a:ext>
            </a:extLst>
          </p:cNvPr>
          <p:cNvSpPr txBox="1"/>
          <p:nvPr/>
        </p:nvSpPr>
        <p:spPr>
          <a:xfrm>
            <a:off x="5275090" y="1271477"/>
            <a:ext cx="1325619" cy="579646"/>
          </a:xfrm>
          <a:prstGeom prst="rect">
            <a:avLst/>
          </a:prstGeom>
          <a:noFill/>
        </p:spPr>
        <p:txBody>
          <a:bodyPr vert="horz" wrap="non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800" i="0" u="none" strike="noStrike" kern="1200" cap="none" spc="0" normalizeH="0" baseline="0" noProof="0">
                <a:ln>
                  <a:noFill/>
                </a:ln>
                <a:solidFill>
                  <a:schemeClr val="bg1"/>
                </a:solidFill>
                <a:effectLst/>
                <a:uLnTx/>
                <a:uFillTx/>
                <a:ea typeface="+mn-ea"/>
                <a:cs typeface="+mn-cs"/>
              </a:rPr>
              <a:t>Herramientas </a:t>
            </a:r>
          </a:p>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800" i="0" u="none" strike="noStrike" kern="1200" cap="none" spc="0" normalizeH="0" baseline="0" noProof="0">
                <a:ln>
                  <a:noFill/>
                </a:ln>
                <a:solidFill>
                  <a:schemeClr val="bg1"/>
                </a:solidFill>
                <a:effectLst/>
                <a:uLnTx/>
                <a:uFillTx/>
                <a:ea typeface="+mn-ea"/>
                <a:cs typeface="+mn-cs"/>
              </a:rPr>
              <a:t>cognitivas</a:t>
            </a:r>
          </a:p>
        </p:txBody>
      </p:sp>
      <p:cxnSp>
        <p:nvCxnSpPr>
          <p:cNvPr id="18" name="Straight Connector 17">
            <a:extLst>
              <a:ext uri="{FF2B5EF4-FFF2-40B4-BE49-F238E27FC236}">
                <a16:creationId xmlns:a16="http://schemas.microsoft.com/office/drawing/2014/main" id="{DA022C9E-4B37-3042-B0FA-DE000B2A851C}"/>
              </a:ext>
            </a:extLst>
          </p:cNvPr>
          <p:cNvCxnSpPr>
            <a:cxnSpLocks/>
          </p:cNvCxnSpPr>
          <p:nvPr/>
        </p:nvCxnSpPr>
        <p:spPr>
          <a:xfrm>
            <a:off x="5964612" y="3959886"/>
            <a:ext cx="12278" cy="737192"/>
          </a:xfrm>
          <a:prstGeom prst="line">
            <a:avLst/>
          </a:prstGeom>
          <a:ln w="25400">
            <a:solidFill>
              <a:srgbClr val="00ABAB"/>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0BA212A-037E-7649-823E-F80AE7EB38B5}"/>
              </a:ext>
            </a:extLst>
          </p:cNvPr>
          <p:cNvSpPr/>
          <p:nvPr/>
        </p:nvSpPr>
        <p:spPr bwMode="gray">
          <a:xfrm>
            <a:off x="4329438" y="4738108"/>
            <a:ext cx="3419237" cy="505809"/>
          </a:xfrm>
          <a:prstGeom prst="rect">
            <a:avLst/>
          </a:prstGeom>
          <a:noFill/>
          <a:ln w="25400" algn="ctr">
            <a:solidFill>
              <a:srgbClr val="00ABAB"/>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chemeClr val="bg1"/>
                </a:solidFill>
                <a:effectLst/>
                <a:uLnTx/>
                <a:uFillTx/>
                <a:ea typeface="Verdana" panose="020B0604030504040204" pitchFamily="34" charset="0"/>
                <a:cs typeface="+mn-cs"/>
              </a:rPr>
              <a:t>Automatice el trabajo de gran volumen </a:t>
            </a:r>
            <a:br>
              <a:rPr kumimoji="0" lang="en-US" sz="1200" b="0" i="0" u="none" strike="noStrike" kern="1200" cap="none" spc="0" normalizeH="0" baseline="0" noProof="0">
                <a:ln>
                  <a:noFill/>
                </a:ln>
                <a:solidFill>
                  <a:schemeClr val="bg1"/>
                </a:solidFill>
                <a:effectLst/>
                <a:uLnTx/>
                <a:uFillTx/>
                <a:ea typeface="Verdana" panose="020B0604030504040204" pitchFamily="34" charset="0"/>
                <a:cs typeface="+mn-cs"/>
              </a:rPr>
            </a:br>
            <a:r>
              <a:rPr kumimoji="0" lang="es" sz="1200" b="0" i="0" u="none" strike="noStrike" kern="1200" cap="none" spc="0" normalizeH="0" baseline="0" noProof="0">
                <a:ln>
                  <a:noFill/>
                </a:ln>
                <a:solidFill>
                  <a:schemeClr val="bg1"/>
                </a:solidFill>
                <a:effectLst/>
                <a:uLnTx/>
                <a:uFillTx/>
                <a:ea typeface="Verdana" panose="020B0604030504040204" pitchFamily="34" charset="0"/>
                <a:cs typeface="+mn-cs"/>
              </a:rPr>
              <a:t>y mejore la productividad </a:t>
            </a:r>
          </a:p>
        </p:txBody>
      </p:sp>
      <p:cxnSp>
        <p:nvCxnSpPr>
          <p:cNvPr id="22" name="Straight Connector 21">
            <a:extLst>
              <a:ext uri="{FF2B5EF4-FFF2-40B4-BE49-F238E27FC236}">
                <a16:creationId xmlns:a16="http://schemas.microsoft.com/office/drawing/2014/main" id="{C36B7E16-B165-B64A-8A3F-0FC945535FD6}"/>
              </a:ext>
            </a:extLst>
          </p:cNvPr>
          <p:cNvCxnSpPr>
            <a:cxnSpLocks/>
            <a:endCxn id="23" idx="0"/>
          </p:cNvCxnSpPr>
          <p:nvPr/>
        </p:nvCxnSpPr>
        <p:spPr>
          <a:xfrm flipH="1">
            <a:off x="9530399" y="2764588"/>
            <a:ext cx="36522" cy="81901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E4787E0-92FD-6545-AA21-53A5A3CACCFC}"/>
              </a:ext>
            </a:extLst>
          </p:cNvPr>
          <p:cNvSpPr/>
          <p:nvPr/>
        </p:nvSpPr>
        <p:spPr bwMode="gray">
          <a:xfrm>
            <a:off x="7820780" y="3583605"/>
            <a:ext cx="3419237" cy="505809"/>
          </a:xfrm>
          <a:prstGeom prst="rect">
            <a:avLst/>
          </a:prstGeom>
          <a:noFill/>
          <a:ln w="25400" algn="ctr">
            <a:solidFill>
              <a:srgbClr val="00B0F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chemeClr val="bg1"/>
                </a:solidFill>
                <a:effectLst/>
                <a:uLnTx/>
                <a:uFillTx/>
                <a:ea typeface="Verdana" panose="020B0604030504040204" pitchFamily="34" charset="0"/>
                <a:cs typeface="+mn-cs"/>
              </a:rPr>
              <a:t>Proporcionar consultas personalizadas</a:t>
            </a:r>
            <a:br>
              <a:rPr kumimoji="0" lang="en-US" sz="1200" b="0" i="0" u="none" strike="noStrike" kern="1200" cap="none" spc="0" normalizeH="0" baseline="0" noProof="0">
                <a:ln>
                  <a:noFill/>
                </a:ln>
                <a:solidFill>
                  <a:schemeClr val="bg1"/>
                </a:solidFill>
                <a:effectLst/>
                <a:uLnTx/>
                <a:uFillTx/>
                <a:ea typeface="Verdana" panose="020B0604030504040204" pitchFamily="34" charset="0"/>
                <a:cs typeface="+mn-cs"/>
              </a:rPr>
            </a:br>
            <a:r>
              <a:rPr kumimoji="0" lang="es" sz="1200" b="0" i="0" u="none" strike="noStrike" kern="1200" cap="none" spc="0" normalizeH="0" baseline="0" noProof="0">
                <a:ln>
                  <a:noFill/>
                </a:ln>
                <a:solidFill>
                  <a:schemeClr val="bg1"/>
                </a:solidFill>
                <a:effectLst/>
                <a:uLnTx/>
                <a:uFillTx/>
                <a:ea typeface="Verdana" panose="020B0604030504040204" pitchFamily="34" charset="0"/>
                <a:cs typeface="+mn-cs"/>
              </a:rPr>
              <a:t> y resolución de problemas </a:t>
            </a:r>
          </a:p>
        </p:txBody>
      </p:sp>
      <p:sp>
        <p:nvSpPr>
          <p:cNvPr id="24" name="Rectangle 23">
            <a:extLst>
              <a:ext uri="{FF2B5EF4-FFF2-40B4-BE49-F238E27FC236}">
                <a16:creationId xmlns:a16="http://schemas.microsoft.com/office/drawing/2014/main" id="{CD56EEC4-CA8A-434A-BE31-E24EC8255143}"/>
              </a:ext>
            </a:extLst>
          </p:cNvPr>
          <p:cNvSpPr/>
          <p:nvPr/>
        </p:nvSpPr>
        <p:spPr bwMode="gray">
          <a:xfrm>
            <a:off x="7820780" y="4231664"/>
            <a:ext cx="3419237" cy="479044"/>
          </a:xfrm>
          <a:prstGeom prst="rect">
            <a:avLst/>
          </a:prstGeom>
          <a:noFill/>
          <a:ln w="25400" algn="ctr">
            <a:solidFill>
              <a:srgbClr val="00B0F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chemeClr val="bg1"/>
                </a:solidFill>
                <a:effectLst/>
                <a:uLnTx/>
                <a:uFillTx/>
                <a:ea typeface="Verdana" panose="020B0604030504040204" pitchFamily="34" charset="0"/>
                <a:cs typeface="+mn-cs"/>
              </a:rPr>
              <a:t>Crea experiencias excepcionales </a:t>
            </a:r>
            <a:br>
              <a:rPr kumimoji="0" lang="en-US" sz="1200" b="0" i="0" u="none" strike="noStrike" kern="1200" cap="none" spc="0" normalizeH="0" baseline="0" noProof="0">
                <a:ln>
                  <a:noFill/>
                </a:ln>
                <a:solidFill>
                  <a:schemeClr val="bg1"/>
                </a:solidFill>
                <a:effectLst/>
                <a:uLnTx/>
                <a:uFillTx/>
                <a:ea typeface="Verdana" panose="020B0604030504040204" pitchFamily="34" charset="0"/>
                <a:cs typeface="+mn-cs"/>
              </a:rPr>
            </a:br>
            <a:r>
              <a:rPr kumimoji="0" lang="es" sz="1200" b="0" i="0" u="none" strike="noStrike" kern="1200" cap="none" spc="0" normalizeH="0" baseline="0" noProof="0">
                <a:ln>
                  <a:noFill/>
                </a:ln>
                <a:solidFill>
                  <a:schemeClr val="bg1"/>
                </a:solidFill>
                <a:effectLst/>
                <a:uLnTx/>
                <a:uFillTx/>
                <a:ea typeface="Verdana" panose="020B0604030504040204" pitchFamily="34" charset="0"/>
                <a:cs typeface="+mn-cs"/>
              </a:rPr>
              <a:t>y ofrece momentos que importan</a:t>
            </a:r>
          </a:p>
        </p:txBody>
      </p:sp>
      <p:sp>
        <p:nvSpPr>
          <p:cNvPr id="27" name="object 4">
            <a:extLst>
              <a:ext uri="{FF2B5EF4-FFF2-40B4-BE49-F238E27FC236}">
                <a16:creationId xmlns:a16="http://schemas.microsoft.com/office/drawing/2014/main" id="{E1469B64-981F-1844-8DD5-345623E4AF5D}"/>
              </a:ext>
            </a:extLst>
          </p:cNvPr>
          <p:cNvSpPr txBox="1"/>
          <p:nvPr/>
        </p:nvSpPr>
        <p:spPr>
          <a:xfrm>
            <a:off x="1865018" y="1328040"/>
            <a:ext cx="1391768" cy="276999"/>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800" i="0" u="none" strike="noStrike" kern="1200" cap="none" spc="0" normalizeH="0" baseline="0" noProof="0">
                <a:ln>
                  <a:noFill/>
                </a:ln>
                <a:solidFill>
                  <a:schemeClr val="bg1"/>
                </a:solidFill>
                <a:effectLst/>
                <a:uLnTx/>
                <a:uFillTx/>
                <a:ea typeface="+mn-ea"/>
                <a:cs typeface="+mn-cs"/>
              </a:rPr>
              <a:t>Ideas</a:t>
            </a:r>
          </a:p>
        </p:txBody>
      </p:sp>
      <p:sp>
        <p:nvSpPr>
          <p:cNvPr id="28" name="object 4">
            <a:extLst>
              <a:ext uri="{FF2B5EF4-FFF2-40B4-BE49-F238E27FC236}">
                <a16:creationId xmlns:a16="http://schemas.microsoft.com/office/drawing/2014/main" id="{5DA0E3D4-2421-B54A-A4AC-7B31FF371AD9}"/>
              </a:ext>
            </a:extLst>
          </p:cNvPr>
          <p:cNvSpPr txBox="1"/>
          <p:nvPr/>
        </p:nvSpPr>
        <p:spPr>
          <a:xfrm>
            <a:off x="8579529" y="1267422"/>
            <a:ext cx="2050749" cy="246221"/>
          </a:xfrm>
          <a:prstGeom prst="rect">
            <a:avLst/>
          </a:prstGeom>
          <a:noFill/>
        </p:spPr>
        <p:txBody>
          <a:bodyPr vert="horz" wrap="square" lIns="0" tIns="0" rIns="0" bIns="0" rtlCol="0">
            <a:spAutoFit/>
          </a:bodyPr>
          <a:lstStyle/>
          <a:p>
            <a:pPr marL="12700" marR="0" lvl="0" indent="0" algn="ctr" defTabSz="914400" rtl="0" eaLnBrk="1" fontAlgn="auto" latinLnBrk="0" hangingPunct="1">
              <a:lnSpc>
                <a:spcPct val="100000"/>
              </a:lnSpc>
              <a:spcBef>
                <a:spcPts val="600"/>
              </a:spcBef>
              <a:spcAft>
                <a:spcPts val="0"/>
              </a:spcAft>
              <a:buClrTx/>
              <a:buSzTx/>
              <a:buFontTx/>
              <a:buNone/>
              <a:tabLst/>
              <a:defRPr/>
            </a:pPr>
            <a:r>
              <a:rPr kumimoji="0" lang="es" sz="1600" i="0" u="none" strike="noStrike" kern="1200" cap="none" spc="0" normalizeH="0" baseline="0" noProof="0">
                <a:ln>
                  <a:noFill/>
                </a:ln>
                <a:solidFill>
                  <a:schemeClr val="bg1"/>
                </a:solidFill>
                <a:effectLst/>
                <a:uLnTx/>
                <a:uFillTx/>
                <a:ea typeface="Verdana" panose="020B0604030504040204" pitchFamily="34" charset="0"/>
                <a:cs typeface="Verdana" panose="020B0604030504040204" pitchFamily="34" charset="0"/>
              </a:rPr>
              <a:t>Compromiso</a:t>
            </a:r>
          </a:p>
        </p:txBody>
      </p:sp>
      <p:sp>
        <p:nvSpPr>
          <p:cNvPr id="29" name="object 4">
            <a:extLst>
              <a:ext uri="{FF2B5EF4-FFF2-40B4-BE49-F238E27FC236}">
                <a16:creationId xmlns:a16="http://schemas.microsoft.com/office/drawing/2014/main" id="{0809AA34-6DB3-744B-B403-0CAD225BD15D}"/>
              </a:ext>
            </a:extLst>
          </p:cNvPr>
          <p:cNvSpPr txBox="1"/>
          <p:nvPr/>
        </p:nvSpPr>
        <p:spPr>
          <a:xfrm>
            <a:off x="4418132" y="2399998"/>
            <a:ext cx="3117516" cy="276999"/>
          </a:xfrm>
          <a:prstGeom prst="rect">
            <a:avLst/>
          </a:prstGeom>
          <a:noFill/>
        </p:spPr>
        <p:txBody>
          <a:bodyPr vert="horz" wrap="square" lIns="0" tIns="0" rIns="0" bIns="0" rtlCol="0">
            <a:spAutoFit/>
          </a:bodyPr>
          <a:lstStyle/>
          <a:p>
            <a:pPr marL="12700" marR="0" lvl="0" indent="0" algn="ctr" defTabSz="914400" rtl="0" eaLnBrk="1" fontAlgn="auto" latinLnBrk="0" hangingPunct="1">
              <a:lnSpc>
                <a:spcPct val="100000"/>
              </a:lnSpc>
              <a:spcBef>
                <a:spcPts val="600"/>
              </a:spcBef>
              <a:spcAft>
                <a:spcPts val="0"/>
              </a:spcAft>
              <a:buClrTx/>
              <a:buSzTx/>
              <a:buFontTx/>
              <a:buNone/>
              <a:tabLst/>
              <a:defRPr/>
            </a:pPr>
            <a:r>
              <a:rPr kumimoji="0" lang="es" sz="1800" b="1" i="0" u="none" strike="noStrike" kern="1200" cap="none" spc="0" normalizeH="0" baseline="0" noProof="0">
                <a:ln>
                  <a:noFill/>
                </a:ln>
                <a:solidFill>
                  <a:schemeClr val="bg1"/>
                </a:solidFill>
                <a:effectLst/>
                <a:uLnTx/>
                <a:uFillTx/>
                <a:ea typeface="Verdana" panose="020B0604030504040204" pitchFamily="34" charset="0"/>
                <a:cs typeface="Verdana" panose="020B0604030504040204" pitchFamily="34" charset="0"/>
              </a:rPr>
              <a:t>Automatización</a:t>
            </a:r>
          </a:p>
        </p:txBody>
      </p:sp>
      <p:sp>
        <p:nvSpPr>
          <p:cNvPr id="30" name="Rectangle 29">
            <a:extLst>
              <a:ext uri="{FF2B5EF4-FFF2-40B4-BE49-F238E27FC236}">
                <a16:creationId xmlns:a16="http://schemas.microsoft.com/office/drawing/2014/main" id="{A13DCDFA-6683-3F45-91A1-66B699FB185A}"/>
              </a:ext>
            </a:extLst>
          </p:cNvPr>
          <p:cNvSpPr/>
          <p:nvPr/>
        </p:nvSpPr>
        <p:spPr>
          <a:xfrm>
            <a:off x="769068" y="1649308"/>
            <a:ext cx="3566160" cy="809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700" marR="0" lvl="0" indent="0" algn="ctr" defTabSz="914400" rtl="0" eaLnBrk="1" fontAlgn="auto" latinLnBrk="0" hangingPunct="1">
              <a:lnSpc>
                <a:spcPct val="85000"/>
              </a:lnSpc>
              <a:spcBef>
                <a:spcPts val="600"/>
              </a:spcBef>
              <a:spcAft>
                <a:spcPts val="0"/>
              </a:spcAft>
              <a:buClrTx/>
              <a:buSzTx/>
              <a:buFontTx/>
              <a:buNone/>
              <a:tabLst/>
              <a:defRPr/>
            </a:pPr>
            <a:r>
              <a:rPr kumimoji="0" lang="es" sz="1200" b="0" i="0" u="none" strike="noStrike" kern="1200" cap="none" spc="0" normalizeH="0" baseline="0" noProof="0">
                <a:ln>
                  <a:noFill/>
                </a:ln>
                <a:solidFill>
                  <a:schemeClr val="bg1"/>
                </a:solidFill>
                <a:effectLst/>
                <a:uLnTx/>
                <a:uFillTx/>
                <a:ea typeface="Arial Unicode MS" panose="020B0604020202020204" pitchFamily="34" charset="-128"/>
                <a:cs typeface="+mn-cs"/>
              </a:rPr>
              <a:t>Amplifique la inteligencia organizacional mediante la entrega de información procesable y en tiempo real a través de la detección y el análisis de patrones de múltiples fuentes de datos.</a:t>
            </a:r>
            <a:r>
              <a:rPr kumimoji="0" lang="es" sz="1200" b="0" i="1" u="none" strike="noStrike" kern="1200" cap="none" spc="0" normalizeH="0" baseline="0" noProof="0">
                <a:ln>
                  <a:noFill/>
                </a:ln>
                <a:solidFill>
                  <a:schemeClr val="bg1"/>
                </a:solidFill>
                <a:effectLst/>
                <a:uLnTx/>
                <a:uFillTx/>
                <a:ea typeface="Arial Unicode MS" panose="020B0604020202020204" pitchFamily="34" charset="-128"/>
                <a:cs typeface="+mn-cs"/>
              </a:rPr>
              <a:t>Ejemplo: </a:t>
            </a:r>
            <a:r>
              <a:rPr kumimoji="0" lang="es" sz="1100" b="0" i="0" u="none" strike="noStrike" kern="1200" cap="none" spc="0" normalizeH="0" baseline="0" noProof="0">
                <a:ln>
                  <a:noFill/>
                </a:ln>
                <a:solidFill>
                  <a:schemeClr val="bg1"/>
                </a:solidFill>
                <a:effectLst/>
                <a:uLnTx/>
                <a:uFillTx/>
                <a:ea typeface="Arial Unicode MS" panose="020B0604020202020204" pitchFamily="34" charset="-128"/>
                <a:cs typeface="+mn-cs"/>
              </a:rPr>
              <a:t>Análisis predictivo</a:t>
            </a:r>
          </a:p>
        </p:txBody>
      </p:sp>
      <p:sp>
        <p:nvSpPr>
          <p:cNvPr id="31" name="Rectangle 30">
            <a:extLst>
              <a:ext uri="{FF2B5EF4-FFF2-40B4-BE49-F238E27FC236}">
                <a16:creationId xmlns:a16="http://schemas.microsoft.com/office/drawing/2014/main" id="{3BD7E9C5-6920-E14E-8999-46E8D32FF812}"/>
              </a:ext>
            </a:extLst>
          </p:cNvPr>
          <p:cNvSpPr/>
          <p:nvPr/>
        </p:nvSpPr>
        <p:spPr>
          <a:xfrm>
            <a:off x="7820780" y="1508984"/>
            <a:ext cx="3568248" cy="76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700" marR="0" lvl="0" indent="0" algn="ctr" defTabSz="914400" rtl="0" eaLnBrk="1" fontAlgn="auto" latinLnBrk="0" hangingPunct="1">
              <a:lnSpc>
                <a:spcPct val="85000"/>
              </a:lnSpc>
              <a:spcBef>
                <a:spcPts val="600"/>
              </a:spcBef>
              <a:spcAft>
                <a:spcPts val="0"/>
              </a:spcAft>
              <a:buClrTx/>
              <a:buSzTx/>
              <a:buFontTx/>
              <a:buNone/>
              <a:tabLst/>
              <a:defRPr/>
            </a:pPr>
            <a:r>
              <a:rPr kumimoji="0" lang="es" sz="1200" b="0" i="0" u="none" strike="noStrike" kern="1200" cap="none" spc="0" normalizeH="0" baseline="0" noProof="0">
                <a:ln>
                  <a:noFill/>
                </a:ln>
                <a:solidFill>
                  <a:schemeClr val="bg1"/>
                </a:solidFill>
                <a:effectLst/>
                <a:uLnTx/>
                <a:uFillTx/>
                <a:ea typeface="Arial Unicode MS" panose="020B0604020202020204" pitchFamily="34" charset="-128"/>
                <a:cs typeface="Arial Unicode MS" panose="020B0604020202020204" pitchFamily="34" charset="-128"/>
              </a:rPr>
              <a:t>Utilice agentes y avatares inteligentes para ofrecer </a:t>
            </a:r>
            <a:br>
              <a:rPr kumimoji="0" lang="en-US" sz="1200" b="0" i="0" u="none" strike="noStrike" kern="1200" cap="none" spc="0" normalizeH="0" baseline="0" noProof="0">
                <a:ln>
                  <a:noFill/>
                </a:ln>
                <a:solidFill>
                  <a:schemeClr val="bg1"/>
                </a:solidFill>
                <a:effectLst/>
                <a:uLnTx/>
                <a:uFillTx/>
                <a:ea typeface="Arial Unicode MS" panose="020B0604020202020204" pitchFamily="34" charset="-128"/>
                <a:cs typeface="Arial Unicode MS" panose="020B0604020202020204" pitchFamily="34" charset="-128"/>
              </a:rPr>
            </a:br>
            <a:r>
              <a:rPr kumimoji="0" lang="es" sz="1200" b="0" i="0" u="none" strike="noStrike" kern="1200" cap="none" spc="0" normalizeH="0" baseline="0" noProof="0">
                <a:ln>
                  <a:noFill/>
                </a:ln>
                <a:solidFill>
                  <a:schemeClr val="bg1"/>
                </a:solidFill>
                <a:effectLst/>
                <a:uLnTx/>
                <a:uFillTx/>
                <a:ea typeface="Arial Unicode MS" panose="020B0604020202020204" pitchFamily="34" charset="-128"/>
                <a:cs typeface="Arial Unicode MS" panose="020B0604020202020204" pitchFamily="34" charset="-128"/>
              </a:rPr>
              <a:t>entregas masiva al consumidor a escala</a:t>
            </a:r>
            <a:br>
              <a:rPr kumimoji="0" lang="en-US" sz="1200" b="0" i="0" u="none" strike="noStrike" kern="1200" cap="none" spc="0" normalizeH="0" baseline="0" noProof="0">
                <a:ln>
                  <a:noFill/>
                </a:ln>
                <a:solidFill>
                  <a:schemeClr val="bg1"/>
                </a:solidFill>
                <a:effectLst/>
                <a:uLnTx/>
                <a:uFillTx/>
                <a:ea typeface="Arial Unicode MS" panose="020B0604020202020204" pitchFamily="34" charset="-128"/>
                <a:cs typeface="Arial Unicode MS" panose="020B0604020202020204" pitchFamily="34" charset="-128"/>
              </a:rPr>
            </a:br>
            <a:r>
              <a:rPr kumimoji="0" lang="es" sz="1200" b="0" i="0" u="none" strike="noStrike" kern="1200" cap="none" spc="0" normalizeH="0" baseline="0" noProof="0">
                <a:ln>
                  <a:noFill/>
                </a:ln>
                <a:solidFill>
                  <a:schemeClr val="bg1"/>
                </a:solidFill>
                <a:effectLst/>
                <a:uLnTx/>
                <a:uFillTx/>
                <a:ea typeface="Arial Unicode MS" panose="020B0604020202020204" pitchFamily="34" charset="-128"/>
                <a:cs typeface="Arial Unicode MS" panose="020B0604020202020204" pitchFamily="34" charset="-128"/>
              </a:rPr>
              <a:t> e información más inteligente y relevante para amplificar la</a:t>
            </a:r>
            <a:br>
              <a:rPr kumimoji="0" lang="en-US" sz="1200" b="0" i="0" u="none" strike="noStrike" kern="1200" cap="none" spc="0" normalizeH="0" baseline="0" noProof="0">
                <a:ln>
                  <a:noFill/>
                </a:ln>
                <a:solidFill>
                  <a:schemeClr val="bg1"/>
                </a:solidFill>
                <a:effectLst/>
                <a:uLnTx/>
                <a:uFillTx/>
                <a:ea typeface="Arial Unicode MS" panose="020B0604020202020204" pitchFamily="34" charset="-128"/>
                <a:cs typeface="Arial Unicode MS" panose="020B0604020202020204" pitchFamily="34" charset="-128"/>
              </a:rPr>
            </a:br>
            <a:r>
              <a:rPr kumimoji="0" lang="es" sz="1200" b="0" i="0" u="none" strike="noStrike" kern="1200" cap="none" spc="0" normalizeH="0" baseline="0" noProof="0">
                <a:ln>
                  <a:noFill/>
                </a:ln>
                <a:solidFill>
                  <a:schemeClr val="bg1"/>
                </a:solidFill>
                <a:effectLst/>
                <a:uLnTx/>
                <a:uFillTx/>
                <a:ea typeface="Arial Unicode MS" panose="020B0604020202020204" pitchFamily="34" charset="-128"/>
                <a:cs typeface="Arial Unicode MS" panose="020B0604020202020204" pitchFamily="34" charset="-128"/>
              </a:rPr>
              <a:t> experiencia del usuario final</a:t>
            </a:r>
          </a:p>
          <a:p>
            <a:pPr marL="12700" marR="0" lvl="0" indent="0" algn="ctr" defTabSz="914400" rtl="0" eaLnBrk="1" fontAlgn="auto" latinLnBrk="0" hangingPunct="1">
              <a:lnSpc>
                <a:spcPct val="85000"/>
              </a:lnSpc>
              <a:spcBef>
                <a:spcPts val="600"/>
              </a:spcBef>
              <a:spcAft>
                <a:spcPts val="0"/>
              </a:spcAft>
              <a:buClrTx/>
              <a:buSzTx/>
              <a:buFontTx/>
              <a:buNone/>
              <a:tabLst/>
              <a:defRPr/>
            </a:pPr>
            <a:r>
              <a:rPr kumimoji="0" lang="es" sz="1200" b="0" i="1" u="none" strike="noStrike" kern="1200" cap="none" spc="0" normalizeH="0" baseline="0" noProof="0">
                <a:ln>
                  <a:noFill/>
                </a:ln>
                <a:solidFill>
                  <a:schemeClr val="bg1"/>
                </a:solidFill>
                <a:effectLst/>
                <a:uLnTx/>
                <a:uFillTx/>
                <a:ea typeface="Arial Unicode MS" panose="020B0604020202020204" pitchFamily="34" charset="-128"/>
                <a:cs typeface="Arial Unicode MS" panose="020B0604020202020204" pitchFamily="34" charset="-128"/>
              </a:rPr>
              <a:t>Ejemplo: </a:t>
            </a:r>
            <a:r>
              <a:rPr kumimoji="0" lang="es" sz="1200" b="0" i="0" u="none" strike="noStrike" kern="1200" cap="none" spc="0" normalizeH="0" baseline="0" noProof="0">
                <a:ln>
                  <a:noFill/>
                </a:ln>
                <a:solidFill>
                  <a:schemeClr val="bg1"/>
                </a:solidFill>
                <a:effectLst/>
                <a:uLnTx/>
                <a:uFillTx/>
                <a:ea typeface="Arial Unicode MS" panose="020B0604020202020204" pitchFamily="34" charset="-128"/>
                <a:cs typeface="Arial Unicode MS" panose="020B0604020202020204" pitchFamily="34" charset="-128"/>
              </a:rPr>
              <a:t>Chatbot con Inteligencia Artificial</a:t>
            </a:r>
          </a:p>
        </p:txBody>
      </p:sp>
      <p:sp>
        <p:nvSpPr>
          <p:cNvPr id="32" name="Rectangle 31">
            <a:extLst>
              <a:ext uri="{FF2B5EF4-FFF2-40B4-BE49-F238E27FC236}">
                <a16:creationId xmlns:a16="http://schemas.microsoft.com/office/drawing/2014/main" id="{92FAC64A-E8FF-7041-A1DC-50B33B14A2B3}"/>
              </a:ext>
            </a:extLst>
          </p:cNvPr>
          <p:cNvSpPr/>
          <p:nvPr/>
        </p:nvSpPr>
        <p:spPr>
          <a:xfrm>
            <a:off x="4262328" y="2624374"/>
            <a:ext cx="3487585" cy="736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700" marR="0" lvl="0" indent="0" algn="ctr" defTabSz="914400" rtl="0" eaLnBrk="1" fontAlgn="auto" latinLnBrk="0" hangingPunct="1">
              <a:lnSpc>
                <a:spcPct val="85000"/>
              </a:lnSpc>
              <a:spcBef>
                <a:spcPts val="600"/>
              </a:spcBef>
              <a:spcAft>
                <a:spcPts val="0"/>
              </a:spcAft>
              <a:buClrTx/>
              <a:buSzTx/>
              <a:buFontTx/>
              <a:buNone/>
              <a:tabLst/>
              <a:defRPr/>
            </a:pPr>
            <a:r>
              <a:rPr kumimoji="0" lang="es" sz="1200" b="0" i="0" u="none" strike="noStrike" kern="1200" cap="none" spc="0" normalizeH="0" baseline="0" noProof="0">
                <a:ln>
                  <a:noFill/>
                </a:ln>
                <a:solidFill>
                  <a:schemeClr val="bg1"/>
                </a:solidFill>
                <a:effectLst/>
                <a:uLnTx/>
                <a:uFillTx/>
                <a:ea typeface="Verdana" panose="020B0604030504040204" pitchFamily="34" charset="0"/>
                <a:cs typeface="Verdana" panose="020B0604030504040204" pitchFamily="34" charset="0"/>
              </a:rPr>
              <a:t>Permitir que una máquina replique acciones humanas basadas en reglas con el fin de automatizar el procesamiento de transacciones</a:t>
            </a:r>
          </a:p>
          <a:p>
            <a:pPr marL="12700" marR="0" lvl="0" indent="0" algn="ctr" defTabSz="914400" rtl="0" eaLnBrk="1" fontAlgn="auto" latinLnBrk="0" hangingPunct="1">
              <a:lnSpc>
                <a:spcPct val="85000"/>
              </a:lnSpc>
              <a:spcBef>
                <a:spcPts val="600"/>
              </a:spcBef>
              <a:spcAft>
                <a:spcPts val="0"/>
              </a:spcAft>
              <a:buClrTx/>
              <a:buSzTx/>
              <a:buFontTx/>
              <a:buNone/>
              <a:tabLst/>
              <a:defRPr/>
            </a:pPr>
            <a:r>
              <a:rPr kumimoji="0" lang="es" sz="1000" b="0" i="1" u="none" strike="noStrike" kern="1200" cap="none" spc="0" normalizeH="0" baseline="0" noProof="0">
                <a:ln>
                  <a:noFill/>
                </a:ln>
                <a:solidFill>
                  <a:schemeClr val="bg1"/>
                </a:solidFill>
                <a:effectLst/>
                <a:uLnTx/>
                <a:uFillTx/>
                <a:ea typeface="Verdana" panose="020B0604030504040204" pitchFamily="34" charset="0"/>
                <a:cs typeface="Verdana" panose="020B0604030504040204" pitchFamily="34" charset="0"/>
              </a:rPr>
              <a:t>Ejemplo: </a:t>
            </a:r>
            <a:r>
              <a:rPr kumimoji="0" lang="es" sz="1000" b="0" i="0" u="none" strike="noStrike" kern="1200" cap="none" spc="0" normalizeH="0" baseline="0" noProof="0">
                <a:ln>
                  <a:noFill/>
                </a:ln>
                <a:solidFill>
                  <a:schemeClr val="bg1"/>
                </a:solidFill>
                <a:effectLst/>
                <a:uLnTx/>
                <a:uFillTx/>
                <a:ea typeface="Arial Unicode MS" panose="020B0604020202020204" pitchFamily="34" charset="-128"/>
                <a:cs typeface="+mn-cs"/>
              </a:rPr>
              <a:t>Automatización Robótica de Procesos (RPA</a:t>
            </a:r>
            <a:r>
              <a:rPr kumimoji="0" lang="es" sz="1200" b="0" i="0" u="none" strike="noStrike" kern="1200" cap="none" spc="0" normalizeH="0" baseline="0" noProof="0">
                <a:ln>
                  <a:noFill/>
                </a:ln>
                <a:solidFill>
                  <a:schemeClr val="bg1"/>
                </a:solidFill>
                <a:effectLst/>
                <a:uLnTx/>
                <a:uFillTx/>
                <a:ea typeface="Arial Unicode MS" panose="020B0604020202020204" pitchFamily="34" charset="-128"/>
                <a:cs typeface="+mn-cs"/>
              </a:rPr>
              <a:t>) </a:t>
            </a:r>
          </a:p>
        </p:txBody>
      </p:sp>
      <p:sp>
        <p:nvSpPr>
          <p:cNvPr id="38" name="Oval 37">
            <a:extLst>
              <a:ext uri="{FF2B5EF4-FFF2-40B4-BE49-F238E27FC236}">
                <a16:creationId xmlns:a16="http://schemas.microsoft.com/office/drawing/2014/main" id="{E6FB42B3-87F8-42E0-AB9A-85E52CFCCCBC}"/>
              </a:ext>
            </a:extLst>
          </p:cNvPr>
          <p:cNvSpPr>
            <a:spLocks noChangeAspect="1"/>
          </p:cNvSpPr>
          <p:nvPr/>
        </p:nvSpPr>
        <p:spPr>
          <a:xfrm>
            <a:off x="2155545" y="2554874"/>
            <a:ext cx="777240" cy="777240"/>
          </a:xfrm>
          <a:prstGeom prst="ellipse">
            <a:avLst/>
          </a:prstGeom>
          <a:solidFill>
            <a:schemeClr val="accent1"/>
          </a:solidFill>
          <a:ln w="12700" cmpd="sng">
            <a:noFill/>
          </a:ln>
          <a:effectLst/>
        </p:spPr>
        <p:txBody>
          <a:bodyPr wrap="square" lIns="182880" tIns="137160" rIns="137160" bIns="137160" rtlCol="0" anchor="ctr">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ea typeface="+mn-ea"/>
              <a:cs typeface="+mn-cs"/>
            </a:endParaRPr>
          </a:p>
        </p:txBody>
      </p:sp>
      <p:sp>
        <p:nvSpPr>
          <p:cNvPr id="40" name="Oval 39">
            <a:extLst>
              <a:ext uri="{FF2B5EF4-FFF2-40B4-BE49-F238E27FC236}">
                <a16:creationId xmlns:a16="http://schemas.microsoft.com/office/drawing/2014/main" id="{52332E72-1A90-49AD-9437-86AB3601B70F}"/>
              </a:ext>
            </a:extLst>
          </p:cNvPr>
          <p:cNvSpPr/>
          <p:nvPr/>
        </p:nvSpPr>
        <p:spPr bwMode="gray">
          <a:xfrm>
            <a:off x="5507411" y="3431561"/>
            <a:ext cx="914400" cy="914400"/>
          </a:xfrm>
          <a:prstGeom prst="ellipse">
            <a:avLst/>
          </a:prstGeom>
          <a:solidFill>
            <a:schemeClr val="bg1"/>
          </a:solidFill>
          <a:ln w="25400" algn="ctr">
            <a:solidFill>
              <a:schemeClr val="accent5"/>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chemeClr val="bg1"/>
              </a:solidFill>
              <a:effectLst/>
              <a:uLnTx/>
              <a:uFillTx/>
              <a:ea typeface="+mn-ea"/>
              <a:cs typeface="+mn-cs"/>
            </a:endParaRPr>
          </a:p>
        </p:txBody>
      </p:sp>
      <p:sp>
        <p:nvSpPr>
          <p:cNvPr id="41" name="Oval 40">
            <a:extLst>
              <a:ext uri="{FF2B5EF4-FFF2-40B4-BE49-F238E27FC236}">
                <a16:creationId xmlns:a16="http://schemas.microsoft.com/office/drawing/2014/main" id="{86B1860D-F0B0-40A4-AEBA-69A37EE961FA}"/>
              </a:ext>
            </a:extLst>
          </p:cNvPr>
          <p:cNvSpPr>
            <a:spLocks noChangeAspect="1"/>
          </p:cNvSpPr>
          <p:nvPr/>
        </p:nvSpPr>
        <p:spPr>
          <a:xfrm>
            <a:off x="5575991" y="3505627"/>
            <a:ext cx="777240" cy="777240"/>
          </a:xfrm>
          <a:prstGeom prst="ellipse">
            <a:avLst/>
          </a:prstGeom>
          <a:solidFill>
            <a:schemeClr val="accent5"/>
          </a:solidFill>
          <a:ln w="12700" cmpd="sng">
            <a:noFill/>
          </a:ln>
          <a:effectLst/>
        </p:spPr>
        <p:txBody>
          <a:bodyPr wrap="square" lIns="182880" tIns="137160" rIns="137160" bIns="137160" rtlCol="0" anchor="ctr">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ea typeface="+mn-ea"/>
              <a:cs typeface="+mn-cs"/>
            </a:endParaRPr>
          </a:p>
        </p:txBody>
      </p:sp>
      <p:sp>
        <p:nvSpPr>
          <p:cNvPr id="42" name="Oval 41">
            <a:extLst>
              <a:ext uri="{FF2B5EF4-FFF2-40B4-BE49-F238E27FC236}">
                <a16:creationId xmlns:a16="http://schemas.microsoft.com/office/drawing/2014/main" id="{5EB3C376-09DE-4D54-AC40-E786863B5FD2}"/>
              </a:ext>
            </a:extLst>
          </p:cNvPr>
          <p:cNvSpPr/>
          <p:nvPr/>
        </p:nvSpPr>
        <p:spPr bwMode="gray">
          <a:xfrm>
            <a:off x="9109720" y="2604015"/>
            <a:ext cx="914400" cy="914400"/>
          </a:xfrm>
          <a:prstGeom prst="ellipse">
            <a:avLst/>
          </a:prstGeom>
          <a:solidFill>
            <a:schemeClr val="bg1"/>
          </a:solidFill>
          <a:ln w="25400" algn="ctr">
            <a:solidFill>
              <a:srgbClr val="00A3E0"/>
            </a:solidFill>
            <a:prstDash val="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chemeClr val="bg1"/>
              </a:solidFill>
              <a:effectLst/>
              <a:uLnTx/>
              <a:uFillTx/>
              <a:ea typeface="+mn-ea"/>
              <a:cs typeface="+mn-cs"/>
            </a:endParaRPr>
          </a:p>
        </p:txBody>
      </p:sp>
      <p:sp>
        <p:nvSpPr>
          <p:cNvPr id="43" name="Oval 42">
            <a:extLst>
              <a:ext uri="{FF2B5EF4-FFF2-40B4-BE49-F238E27FC236}">
                <a16:creationId xmlns:a16="http://schemas.microsoft.com/office/drawing/2014/main" id="{07142156-F7FA-4D73-A696-56173A25C802}"/>
              </a:ext>
            </a:extLst>
          </p:cNvPr>
          <p:cNvSpPr>
            <a:spLocks noChangeAspect="1"/>
          </p:cNvSpPr>
          <p:nvPr/>
        </p:nvSpPr>
        <p:spPr>
          <a:xfrm>
            <a:off x="9178300" y="2685697"/>
            <a:ext cx="777240" cy="777240"/>
          </a:xfrm>
          <a:prstGeom prst="ellipse">
            <a:avLst/>
          </a:prstGeom>
          <a:solidFill>
            <a:srgbClr val="00A3E0"/>
          </a:solidFill>
          <a:ln w="12700" cmpd="sng">
            <a:noFill/>
          </a:ln>
          <a:effectLst/>
        </p:spPr>
        <p:txBody>
          <a:bodyPr wrap="square" lIns="182880" tIns="137160" rIns="137160" bIns="137160" rtlCol="0" anchor="ctr">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ea typeface="+mn-ea"/>
              <a:cs typeface="+mn-cs"/>
            </a:endParaRPr>
          </a:p>
        </p:txBody>
      </p:sp>
      <p:pic>
        <p:nvPicPr>
          <p:cNvPr id="35" name="Graphic 34">
            <a:extLst>
              <a:ext uri="{FF2B5EF4-FFF2-40B4-BE49-F238E27FC236}">
                <a16:creationId xmlns:a16="http://schemas.microsoft.com/office/drawing/2014/main" id="{942321C1-BE7A-4EFC-99AA-EEDDD3A311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71151" y="2764588"/>
            <a:ext cx="361995" cy="361995"/>
          </a:xfrm>
          <a:prstGeom prst="rect">
            <a:avLst/>
          </a:prstGeom>
        </p:spPr>
      </p:pic>
      <p:pic>
        <p:nvPicPr>
          <p:cNvPr id="44" name="Graphic 43">
            <a:extLst>
              <a:ext uri="{FF2B5EF4-FFF2-40B4-BE49-F238E27FC236}">
                <a16:creationId xmlns:a16="http://schemas.microsoft.com/office/drawing/2014/main" id="{8D1BF1B9-D733-4317-B7B5-4BEB4B8943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24105" y="3665398"/>
            <a:ext cx="481012" cy="471487"/>
          </a:xfrm>
          <a:prstGeom prst="rect">
            <a:avLst/>
          </a:prstGeom>
        </p:spPr>
      </p:pic>
      <p:pic>
        <p:nvPicPr>
          <p:cNvPr id="45" name="Graphic 44">
            <a:extLst>
              <a:ext uri="{FF2B5EF4-FFF2-40B4-BE49-F238E27FC236}">
                <a16:creationId xmlns:a16="http://schemas.microsoft.com/office/drawing/2014/main" id="{8CA4B66C-748C-4367-BC6D-253601D914A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16752" y="2774956"/>
            <a:ext cx="300338" cy="500563"/>
          </a:xfrm>
          <a:prstGeom prst="rect">
            <a:avLst/>
          </a:prstGeom>
        </p:spPr>
      </p:pic>
      <p:pic>
        <p:nvPicPr>
          <p:cNvPr id="16" name="Picture 15">
            <a:extLst>
              <a:ext uri="{FF2B5EF4-FFF2-40B4-BE49-F238E27FC236}">
                <a16:creationId xmlns:a16="http://schemas.microsoft.com/office/drawing/2014/main" id="{4A08F368-FC89-EE34-3CD8-F5A1A311A186}"/>
              </a:ext>
            </a:extLst>
          </p:cNvPr>
          <p:cNvPicPr>
            <a:picLocks noChangeAspect="1"/>
          </p:cNvPicPr>
          <p:nvPr/>
        </p:nvPicPr>
        <p:blipFill>
          <a:blip r:embed="rId13"/>
          <a:stretch>
            <a:fillRect/>
          </a:stretch>
        </p:blipFill>
        <p:spPr>
          <a:xfrm>
            <a:off x="1078597" y="153485"/>
            <a:ext cx="3240000" cy="235951"/>
          </a:xfrm>
          <a:prstGeom prst="rect">
            <a:avLst/>
          </a:prstGeom>
        </p:spPr>
      </p:pic>
      <p:sp>
        <p:nvSpPr>
          <p:cNvPr id="21" name="Title 2">
            <a:extLst>
              <a:ext uri="{FF2B5EF4-FFF2-40B4-BE49-F238E27FC236}">
                <a16:creationId xmlns:a16="http://schemas.microsoft.com/office/drawing/2014/main" id="{902F5133-82C3-444C-C185-5AABA8E99C60}"/>
              </a:ext>
            </a:extLst>
          </p:cNvPr>
          <p:cNvSpPr txBox="1">
            <a:spLocks/>
          </p:cNvSpPr>
          <p:nvPr/>
        </p:nvSpPr>
        <p:spPr>
          <a:xfrm>
            <a:off x="1078595" y="341954"/>
            <a:ext cx="9796590" cy="594360"/>
          </a:xfrm>
          <a:prstGeom prst="rect">
            <a:avLst/>
          </a:prstGeom>
        </p:spPr>
        <p:txBody>
          <a:bodyPr vert="horz" lIns="0" tIns="4572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kumimoji="0" lang="es-MX" sz="2800" b="0" i="0" u="none" strike="noStrike" kern="1200" cap="none" spc="0" normalizeH="0" baseline="0" noProof="0">
                <a:ln>
                  <a:noFill/>
                </a:ln>
                <a:solidFill>
                  <a:schemeClr val="bg1"/>
                </a:solidFill>
                <a:effectLst/>
                <a:uLnTx/>
                <a:uFillTx/>
                <a:latin typeface="Calibri"/>
                <a:ea typeface="+mn-ea"/>
                <a:cs typeface="Calibri"/>
              </a:rPr>
              <a:t>Tendencias Tecnológicas y Casos de Uso | RRHH exponencial</a:t>
            </a:r>
          </a:p>
        </p:txBody>
      </p:sp>
    </p:spTree>
    <p:extLst>
      <p:ext uri="{BB962C8B-B14F-4D97-AF65-F5344CB8AC3E}">
        <p14:creationId xmlns:p14="http://schemas.microsoft.com/office/powerpoint/2010/main" val="3883842071"/>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B0985AA-E0AE-BC7B-C138-FE2EE30FAF92}"/>
              </a:ext>
            </a:extLst>
          </p:cNvPr>
          <p:cNvGraphicFramePr>
            <a:graphicFrameLocks noGrp="1"/>
          </p:cNvGraphicFramePr>
          <p:nvPr>
            <p:extLst>
              <p:ext uri="{D42A27DB-BD31-4B8C-83A1-F6EECF244321}">
                <p14:modId xmlns:p14="http://schemas.microsoft.com/office/powerpoint/2010/main" val="110817974"/>
              </p:ext>
            </p:extLst>
          </p:nvPr>
        </p:nvGraphicFramePr>
        <p:xfrm>
          <a:off x="576073" y="1064946"/>
          <a:ext cx="4027811" cy="4221480"/>
        </p:xfrm>
        <a:graphic>
          <a:graphicData uri="http://schemas.openxmlformats.org/drawingml/2006/table">
            <a:tbl>
              <a:tblPr firstRow="1" bandRow="1">
                <a:tableStyleId>{5C22544A-7EE6-4342-B048-85BDC9FD1C3A}</a:tableStyleId>
              </a:tblPr>
              <a:tblGrid>
                <a:gridCol w="1660231">
                  <a:extLst>
                    <a:ext uri="{9D8B030D-6E8A-4147-A177-3AD203B41FA5}">
                      <a16:colId xmlns:a16="http://schemas.microsoft.com/office/drawing/2014/main" val="3039716418"/>
                    </a:ext>
                  </a:extLst>
                </a:gridCol>
                <a:gridCol w="2367580">
                  <a:extLst>
                    <a:ext uri="{9D8B030D-6E8A-4147-A177-3AD203B41FA5}">
                      <a16:colId xmlns:a16="http://schemas.microsoft.com/office/drawing/2014/main" val="2519683672"/>
                    </a:ext>
                  </a:extLst>
                </a:gridCol>
              </a:tblGrid>
              <a:tr h="1259873">
                <a:tc gridSpan="2">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altLang="en-US" sz="1400" b="0">
                          <a:solidFill>
                            <a:schemeClr val="bg1">
                              <a:lumMod val="85000"/>
                            </a:schemeClr>
                          </a:solidFill>
                        </a:rPr>
                        <a:t>SIMULACION Y CAPACITACION</a:t>
                      </a:r>
                    </a:p>
                    <a:p>
                      <a:pPr marL="0" marR="0" lvl="0" indent="0" algn="l" defTabSz="1219170" rtl="0" eaLnBrk="1" fontAlgn="auto" latinLnBrk="0" hangingPunct="1">
                        <a:lnSpc>
                          <a:spcPct val="100000"/>
                        </a:lnSpc>
                        <a:spcBef>
                          <a:spcPts val="0"/>
                        </a:spcBef>
                        <a:spcAft>
                          <a:spcPts val="600"/>
                        </a:spcAft>
                        <a:buClrTx/>
                        <a:buSzTx/>
                        <a:buFontTx/>
                        <a:buNone/>
                        <a:tabLst/>
                        <a:defRPr/>
                      </a:pPr>
                      <a:r>
                        <a:rPr lang="es-MX" sz="2400">
                          <a:solidFill>
                            <a:schemeClr val="bg1"/>
                          </a:solidFill>
                          <a:latin typeface="+mn-lt"/>
                          <a:ea typeface="Open Sans"/>
                          <a:cs typeface="Open Sans"/>
                        </a:rPr>
                        <a:t>La simulación espacial cobra protagonismo en la cultura laboral</a:t>
                      </a:r>
                      <a:endParaRPr lang="en-US"/>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6093572"/>
                  </a:ext>
                </a:extLst>
              </a:tr>
              <a:tr h="914400">
                <a:tc>
                  <a:txBody>
                    <a:bodyPr/>
                    <a:lstStyle/>
                    <a:p>
                      <a:r>
                        <a:rPr lang="en-US" sz="2400" b="1">
                          <a:solidFill>
                            <a:schemeClr val="bg1"/>
                          </a:solidFill>
                          <a:latin typeface="+mn-lt"/>
                          <a:ea typeface="Open Sans"/>
                          <a:cs typeface="Open Sans"/>
                        </a:rPr>
                        <a:t>AHORA</a:t>
                      </a:r>
                      <a:endParaRPr lang="en-US" sz="2400" b="1"/>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La </a:t>
                      </a:r>
                      <a:r>
                        <a:rPr lang="es-MX" sz="1400" b="0" i="0" noProof="0">
                          <a:solidFill>
                            <a:schemeClr val="bg1"/>
                          </a:solidFill>
                          <a:latin typeface="Open Sans" panose="020B0606030504020204" pitchFamily="34" charset="0"/>
                          <a:ea typeface="Open Sans" panose="020B0606030504020204" pitchFamily="34" charset="0"/>
                          <a:cs typeface="Open Sans" panose="020B0606030504020204" pitchFamily="34" charset="0"/>
                        </a:rPr>
                        <a:t>simulación</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es la </a:t>
                      </a:r>
                      <a:r>
                        <a:rPr lang="en-US" sz="1400" b="0" i="0" err="1">
                          <a:solidFill>
                            <a:schemeClr val="bg1"/>
                          </a:solidFill>
                          <a:latin typeface="Open Sans" panose="020B0606030504020204" pitchFamily="34" charset="0"/>
                          <a:ea typeface="Open Sans" panose="020B0606030504020204" pitchFamily="34" charset="0"/>
                          <a:cs typeface="Open Sans" panose="020B0606030504020204" pitchFamily="34" charset="0"/>
                        </a:rPr>
                        <a:t>nueva</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MX" sz="1400" b="0" i="0" noProof="0">
                          <a:solidFill>
                            <a:schemeClr val="bg1"/>
                          </a:solidFill>
                          <a:latin typeface="Open Sans" panose="020B0606030504020204" pitchFamily="34" charset="0"/>
                          <a:ea typeface="Open Sans" panose="020B0606030504020204" pitchFamily="34" charset="0"/>
                          <a:cs typeface="Open Sans" panose="020B0606030504020204" pitchFamily="34" charset="0"/>
                        </a:rPr>
                        <a:t>realidad</a:t>
                      </a:r>
                      <a:r>
                        <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US" sz="14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6393394"/>
                  </a:ext>
                </a:extLst>
              </a:tr>
              <a:tr h="914400">
                <a:tc>
                  <a:txBody>
                    <a:bodyPr/>
                    <a:lstStyle/>
                    <a:p>
                      <a:r>
                        <a:rPr lang="en-US" sz="2400" b="1">
                          <a:solidFill>
                            <a:schemeClr val="bg1"/>
                          </a:solidFill>
                          <a:latin typeface="+mn-lt"/>
                          <a:ea typeface="Open Sans"/>
                          <a:cs typeface="Open Sans"/>
                        </a:rPr>
                        <a:t>NUEVO</a:t>
                      </a:r>
                      <a:endParaRPr lang="en-US" sz="2400" b="1"/>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Los datos son el diferenciador</a:t>
                      </a:r>
                      <a:endParaRPr lang="en-US" sz="1400" b="0" i="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476175"/>
                  </a:ext>
                </a:extLst>
              </a:tr>
              <a:tr h="914400">
                <a:tc>
                  <a:txBody>
                    <a:bodyPr/>
                    <a:lstStyle/>
                    <a:p>
                      <a:r>
                        <a:rPr lang="en-US" sz="2400" b="1">
                          <a:solidFill>
                            <a:schemeClr val="bg1"/>
                          </a:solidFill>
                          <a:latin typeface="+mn-lt"/>
                          <a:ea typeface="Open Sans"/>
                          <a:cs typeface="Open Sans"/>
                        </a:rPr>
                        <a:t>PROXIMO</a:t>
                      </a:r>
                      <a:endParaRPr lang="en-US" sz="2400" b="1"/>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MX" sz="1400" b="0" i="0">
                          <a:solidFill>
                            <a:schemeClr val="bg1"/>
                          </a:solidFill>
                          <a:latin typeface="Open Sans" panose="020B0606030504020204" pitchFamily="34" charset="0"/>
                          <a:ea typeface="Open Sans" panose="020B0606030504020204" pitchFamily="34" charset="0"/>
                          <a:cs typeface="Open Sans" panose="020B0606030504020204" pitchFamily="34" charset="0"/>
                        </a:rPr>
                        <a:t>La IA es la nueva interfaz de usuario</a:t>
                      </a:r>
                      <a:endParaRPr lang="en-US" sz="1400" b="0" i="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7169365"/>
                  </a:ext>
                </a:extLst>
              </a:tr>
            </a:tbl>
          </a:graphicData>
        </a:graphic>
      </p:graphicFrame>
      <p:sp>
        <p:nvSpPr>
          <p:cNvPr id="8" name="TextBox 7">
            <a:extLst>
              <a:ext uri="{FF2B5EF4-FFF2-40B4-BE49-F238E27FC236}">
                <a16:creationId xmlns:a16="http://schemas.microsoft.com/office/drawing/2014/main" id="{BD6149B1-4400-B39D-1A93-6A443B679F5A}"/>
              </a:ext>
            </a:extLst>
          </p:cNvPr>
          <p:cNvSpPr txBox="1"/>
          <p:nvPr/>
        </p:nvSpPr>
        <p:spPr bwMode="gray">
          <a:xfrm>
            <a:off x="9245780" y="2495744"/>
            <a:ext cx="3938999" cy="1711477"/>
          </a:xfrm>
          <a:prstGeom prst="rect">
            <a:avLst/>
          </a:prstGeom>
        </p:spPr>
        <p:txBody>
          <a:bodyPr vert="horz" wrap="square" lIns="0" tIns="0" rIns="0" bIns="0" rtlCol="0" anchor="t" anchorCtr="0">
            <a:noAutofit/>
          </a:bodyPr>
          <a:lstStyle/>
          <a:p>
            <a:pPr>
              <a:lnSpc>
                <a:spcPct val="110000"/>
              </a:lnSpc>
              <a:spcAft>
                <a:spcPts val="600"/>
              </a:spcAft>
            </a:pPr>
            <a:endParaRPr lang="en-US" sz="1400" cap="none" spc="0">
              <a:solidFill>
                <a:schemeClr val="bg1"/>
              </a:solidFill>
              <a:ea typeface="Open Sans" panose="020B0606030504020204" pitchFamily="34" charset="0"/>
              <a:cs typeface="Open Sans" panose="020B0606030504020204" pitchFamily="34" charset="0"/>
            </a:endParaRPr>
          </a:p>
        </p:txBody>
      </p:sp>
      <p:sp>
        <p:nvSpPr>
          <p:cNvPr id="12" name="Data 11">
            <a:extLst>
              <a:ext uri="{FF2B5EF4-FFF2-40B4-BE49-F238E27FC236}">
                <a16:creationId xmlns:a16="http://schemas.microsoft.com/office/drawing/2014/main" id="{9CF590EC-1821-5C76-BFA3-4FBEBFAC8B84}"/>
              </a:ext>
            </a:extLst>
          </p:cNvPr>
          <p:cNvSpPr/>
          <p:nvPr/>
        </p:nvSpPr>
        <p:spPr bwMode="gray">
          <a:xfrm>
            <a:off x="5235546" y="1704070"/>
            <a:ext cx="2052000" cy="1814589"/>
          </a:xfrm>
          <a:prstGeom prst="flowChartInputOutput">
            <a:avLst/>
          </a:prstGeom>
          <a:blipFill>
            <a:blip r:embed="rId2" cstate="email">
              <a:extLst>
                <a:ext uri="{28A0092B-C50C-407E-A947-70E740481C1C}">
                  <a14:useLocalDpi xmlns:a14="http://schemas.microsoft.com/office/drawing/2010/main"/>
                </a:ext>
              </a:extLst>
            </a:blip>
            <a:srcRect/>
            <a:stretch>
              <a:fillRect l="141" t="470" r="-143" b="470"/>
            </a:stretch>
          </a:bli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Data 14">
            <a:extLst>
              <a:ext uri="{FF2B5EF4-FFF2-40B4-BE49-F238E27FC236}">
                <a16:creationId xmlns:a16="http://schemas.microsoft.com/office/drawing/2014/main" id="{0754D4A5-222C-7066-64AB-5C5AA55D6F26}"/>
              </a:ext>
            </a:extLst>
          </p:cNvPr>
          <p:cNvSpPr/>
          <p:nvPr/>
        </p:nvSpPr>
        <p:spPr bwMode="gray">
          <a:xfrm>
            <a:off x="4740459" y="3929116"/>
            <a:ext cx="2057941" cy="1814589"/>
          </a:xfrm>
          <a:prstGeom prst="flowChartInputOutput">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2" name="TextBox 21">
            <a:extLst>
              <a:ext uri="{FF2B5EF4-FFF2-40B4-BE49-F238E27FC236}">
                <a16:creationId xmlns:a16="http://schemas.microsoft.com/office/drawing/2014/main" id="{ED8C9684-C066-A730-760A-29E211FF5090}"/>
              </a:ext>
            </a:extLst>
          </p:cNvPr>
          <p:cNvSpPr txBox="1"/>
          <p:nvPr/>
        </p:nvSpPr>
        <p:spPr bwMode="gray">
          <a:xfrm>
            <a:off x="9832778" y="1142321"/>
            <a:ext cx="1943071" cy="561749"/>
          </a:xfrm>
          <a:prstGeom prst="rect">
            <a:avLst/>
          </a:prstGeom>
        </p:spPr>
        <p:txBody>
          <a:bodyPr vert="horz" wrap="square" lIns="0" tIns="0" rIns="0" bIns="0" rtlCol="0" anchor="t" anchorCtr="0">
            <a:noAutofit/>
          </a:bodyPr>
          <a:lstStyle/>
          <a:p>
            <a:pPr algn="r">
              <a:lnSpc>
                <a:spcPct val="110000"/>
              </a:lnSpc>
              <a:spcAft>
                <a:spcPts val="600"/>
              </a:spcAft>
            </a:pPr>
            <a:r>
              <a:rPr lang="en-US" b="1">
                <a:solidFill>
                  <a:schemeClr val="bg1"/>
                </a:solidFill>
                <a:effectLst/>
                <a:ea typeface="Open Sans" panose="020B0606030504020204" pitchFamily="34" charset="0"/>
                <a:cs typeface="Open Sans" panose="020B0606030504020204" pitchFamily="34" charset="0"/>
              </a:rPr>
              <a:t>Trend Lines</a:t>
            </a:r>
            <a:endParaRPr lang="en-US" cap="none" spc="0">
              <a:solidFill>
                <a:schemeClr val="bg1"/>
              </a:solidFill>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4AEED51B-90E7-3376-7942-3DE1422E9DD2}"/>
              </a:ext>
            </a:extLst>
          </p:cNvPr>
          <p:cNvSpPr txBox="1"/>
          <p:nvPr/>
        </p:nvSpPr>
        <p:spPr bwMode="gray">
          <a:xfrm>
            <a:off x="7588118" y="2085345"/>
            <a:ext cx="3634074" cy="1062495"/>
          </a:xfrm>
          <a:prstGeom prst="rect">
            <a:avLst/>
          </a:prstGeom>
        </p:spPr>
        <p:txBody>
          <a:bodyPr vert="horz" wrap="square" lIns="0" tIns="0" rIns="0" bIns="0" rtlCol="0" anchor="t" anchorCtr="0">
            <a:noAutofit/>
          </a:bodyPr>
          <a:lstStyle/>
          <a:p>
            <a:pPr>
              <a:lnSpc>
                <a:spcPct val="110000"/>
              </a:lnSpc>
              <a:spcAft>
                <a:spcPts val="600"/>
              </a:spcAft>
            </a:pPr>
            <a:r>
              <a:rPr lang="en-US" sz="1000">
                <a:solidFill>
                  <a:srgbClr val="FFFFFF"/>
                </a:solidFill>
                <a:latin typeface="Open Sans"/>
                <a:ea typeface="Open Sans"/>
                <a:cs typeface="Open Sans"/>
              </a:rPr>
              <a:t>PRODUCCION</a:t>
            </a:r>
            <a:br>
              <a:rPr lang="en-US" sz="1800">
                <a:solidFill>
                  <a:schemeClr val="bg1"/>
                </a:solidFill>
                <a:effectLst/>
                <a:ea typeface="Open Sans" panose="020B0606030504020204" pitchFamily="34" charset="0"/>
                <a:cs typeface="Open Sans" panose="020B0606030504020204" pitchFamily="34" charset="0"/>
              </a:rPr>
            </a:br>
            <a:r>
              <a:rPr lang="en-US" b="1">
                <a:solidFill>
                  <a:schemeClr val="bg1"/>
                </a:solidFill>
                <a:ea typeface="Open Sans" panose="020B0606030504020204" pitchFamily="34" charset="0"/>
                <a:cs typeface="Open Sans" panose="020B0606030504020204" pitchFamily="34" charset="0"/>
              </a:rPr>
              <a:t>INDUSTRIA AGRICULTORA</a:t>
            </a:r>
            <a:endParaRPr lang="en-US" sz="1800" b="1">
              <a:solidFill>
                <a:schemeClr val="bg1"/>
              </a:solidFill>
              <a:effectLst/>
              <a:ea typeface="Open Sans" panose="020B0606030504020204" pitchFamily="34" charset="0"/>
              <a:cs typeface="Open Sans" panose="020B0606030504020204" pitchFamily="34" charset="0"/>
            </a:endParaRPr>
          </a:p>
          <a:p>
            <a:pPr defTabSz="914377">
              <a:defRPr/>
            </a:pPr>
            <a:r>
              <a:rPr lang="es-MX" sz="1100">
                <a:solidFill>
                  <a:schemeClr val="bg1"/>
                </a:solidFill>
                <a:ea typeface="Open Sans"/>
                <a:cs typeface="Open Sans"/>
              </a:rPr>
              <a:t>Importante multinacional de agricultura utiliza visión por computadora y simulaciones avanzadas para rastrear el movimiento de tractores no operados por humanos a través de cámaras y sensores digitales de última generación para la cosecha remota del cultivo.</a:t>
            </a:r>
            <a:endParaRPr lang="en-US" sz="1100">
              <a:solidFill>
                <a:schemeClr val="bg1"/>
              </a:solidFill>
              <a:latin typeface="Open Sans"/>
              <a:ea typeface="Open Sans"/>
              <a:cs typeface="Open Sans"/>
            </a:endParaRPr>
          </a:p>
        </p:txBody>
      </p:sp>
      <p:sp>
        <p:nvSpPr>
          <p:cNvPr id="38" name="TextBox 37">
            <a:extLst>
              <a:ext uri="{FF2B5EF4-FFF2-40B4-BE49-F238E27FC236}">
                <a16:creationId xmlns:a16="http://schemas.microsoft.com/office/drawing/2014/main" id="{51AC1587-7FDB-9A1F-6F08-972A145C52C7}"/>
              </a:ext>
            </a:extLst>
          </p:cNvPr>
          <p:cNvSpPr txBox="1"/>
          <p:nvPr/>
        </p:nvSpPr>
        <p:spPr bwMode="gray">
          <a:xfrm>
            <a:off x="7144366" y="4207221"/>
            <a:ext cx="4077826" cy="1079006"/>
          </a:xfrm>
          <a:prstGeom prst="rect">
            <a:avLst/>
          </a:prstGeom>
        </p:spPr>
        <p:txBody>
          <a:bodyPr vert="horz" wrap="square" lIns="0" tIns="0" rIns="0" bIns="0" rtlCol="0" anchor="t" anchorCtr="0">
            <a:noAutofit/>
          </a:bodyPr>
          <a:lstStyle/>
          <a:p>
            <a:pPr>
              <a:lnSpc>
                <a:spcPct val="110000"/>
              </a:lnSpc>
              <a:spcAft>
                <a:spcPts val="600"/>
              </a:spcAft>
            </a:pPr>
            <a:r>
              <a:rPr lang="en-US" sz="1000">
                <a:solidFill>
                  <a:srgbClr val="FFFFFF"/>
                </a:solidFill>
                <a:latin typeface="Open Sans"/>
                <a:ea typeface="Open Sans"/>
                <a:cs typeface="Open Sans"/>
              </a:rPr>
              <a:t>AUTOMOTRIZ Y PRODUCTIVIDAD</a:t>
            </a:r>
            <a:br>
              <a:rPr lang="en-US" sz="2800">
                <a:solidFill>
                  <a:schemeClr val="bg1"/>
                </a:solidFill>
                <a:effectLst/>
                <a:ea typeface="Open Sans" panose="020B0606030504020204" pitchFamily="34" charset="0"/>
                <a:cs typeface="Open Sans" panose="020B0606030504020204" pitchFamily="34" charset="0"/>
              </a:rPr>
            </a:br>
            <a:r>
              <a:rPr lang="en-US" sz="1800" b="1">
                <a:solidFill>
                  <a:schemeClr val="bg1"/>
                </a:solidFill>
                <a:effectLst/>
                <a:ea typeface="Open Sans" panose="020B0606030504020204" pitchFamily="34" charset="0"/>
                <a:cs typeface="Open Sans" panose="020B0606030504020204" pitchFamily="34" charset="0"/>
              </a:rPr>
              <a:t>EMPRESA DE TRACTORES</a:t>
            </a:r>
          </a:p>
          <a:p>
            <a:pPr>
              <a:lnSpc>
                <a:spcPct val="110000"/>
              </a:lnSpc>
            </a:pPr>
            <a:r>
              <a:rPr lang="es-MX" sz="1100">
                <a:solidFill>
                  <a:schemeClr val="bg1"/>
                </a:solidFill>
                <a:ea typeface="Open Sans"/>
                <a:cs typeface="Open Sans"/>
              </a:rPr>
              <a:t>Puso a prueba el uso de experiencias de realidad virtual para ayudar en el proceso de aprendizaje en el uso de nuevos tractores brindando a los usuarios una experiencia inmersiva que los capacita en el uso de la maquinaria</a:t>
            </a:r>
            <a:endParaRPr lang="en-US" sz="1100" cap="none" spc="0">
              <a:solidFill>
                <a:schemeClr val="bg1"/>
              </a:solidFill>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494FE1D-B395-33B1-AEF4-D5101597670D}"/>
              </a:ext>
            </a:extLst>
          </p:cNvPr>
          <p:cNvPicPr>
            <a:picLocks noChangeAspect="1"/>
          </p:cNvPicPr>
          <p:nvPr/>
        </p:nvPicPr>
        <p:blipFill>
          <a:blip r:embed="rId3"/>
          <a:stretch>
            <a:fillRect/>
          </a:stretch>
        </p:blipFill>
        <p:spPr>
          <a:xfrm>
            <a:off x="5140240" y="4207221"/>
            <a:ext cx="1258378" cy="1258378"/>
          </a:xfrm>
          <a:prstGeom prst="rect">
            <a:avLst/>
          </a:prstGeom>
        </p:spPr>
      </p:pic>
    </p:spTree>
    <p:extLst>
      <p:ext uri="{BB962C8B-B14F-4D97-AF65-F5344CB8AC3E}">
        <p14:creationId xmlns:p14="http://schemas.microsoft.com/office/powerpoint/2010/main" val="3458582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Aplicaciones tecnológicas para la industria agro y productiva</a:t>
            </a:r>
          </a:p>
        </p:txBody>
      </p:sp>
      <p:grpSp>
        <p:nvGrpSpPr>
          <p:cNvPr id="2" name="Group 1">
            <a:extLst>
              <a:ext uri="{FF2B5EF4-FFF2-40B4-BE49-F238E27FC236}">
                <a16:creationId xmlns:a16="http://schemas.microsoft.com/office/drawing/2014/main" id="{26C255C7-6D18-D0CF-2939-06A3301D1F34}"/>
              </a:ext>
            </a:extLst>
          </p:cNvPr>
          <p:cNvGrpSpPr/>
          <p:nvPr/>
        </p:nvGrpSpPr>
        <p:grpSpPr>
          <a:xfrm>
            <a:off x="709298" y="3622343"/>
            <a:ext cx="2424219" cy="1830929"/>
            <a:chOff x="674254" y="1533983"/>
            <a:chExt cx="2424219" cy="2037945"/>
          </a:xfrm>
        </p:grpSpPr>
        <p:sp>
          <p:nvSpPr>
            <p:cNvPr id="4" name="Rectangle 3">
              <a:extLst>
                <a:ext uri="{FF2B5EF4-FFF2-40B4-BE49-F238E27FC236}">
                  <a16:creationId xmlns:a16="http://schemas.microsoft.com/office/drawing/2014/main" id="{317BB9AA-BD09-FC76-E802-A51E9AFD4422}"/>
                </a:ext>
              </a:extLst>
            </p:cNvPr>
            <p:cNvSpPr/>
            <p:nvPr/>
          </p:nvSpPr>
          <p:spPr bwMode="gray">
            <a:xfrm>
              <a:off x="674255" y="1533983"/>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5" name="Rectangle 4">
              <a:extLst>
                <a:ext uri="{FF2B5EF4-FFF2-40B4-BE49-F238E27FC236}">
                  <a16:creationId xmlns:a16="http://schemas.microsoft.com/office/drawing/2014/main" id="{8625DB70-A672-E316-D11A-53691A9D5BF9}"/>
                </a:ext>
              </a:extLst>
            </p:cNvPr>
            <p:cNvSpPr/>
            <p:nvPr/>
          </p:nvSpPr>
          <p:spPr bwMode="gray">
            <a:xfrm>
              <a:off x="674254" y="1533983"/>
              <a:ext cx="2424217" cy="544169"/>
            </a:xfrm>
            <a:prstGeom prst="rect">
              <a:avLst/>
            </a:prstGeom>
            <a:solidFill>
              <a:srgbClr val="4AE0CA"/>
            </a:solidFill>
            <a:ln w="19050" algn="ctr">
              <a:noFill/>
              <a:miter lim="800000"/>
              <a:headEnd/>
              <a:tailEnd/>
            </a:ln>
          </p:spPr>
          <p:txBody>
            <a:bodyPr wrap="square" lIns="0" tIns="0" rIns="0" bIns="0" rtlCol="0" anchor="ctr"/>
            <a:lstStyle/>
            <a:p>
              <a:pPr algn="ctr"/>
              <a:r>
                <a:rPr kumimoji="0" lang="es-MX" sz="1200" b="1" i="0" u="none" strike="noStrike" kern="1200" cap="none" normalizeH="0" baseline="0" noProof="0">
                  <a:ln>
                    <a:noFill/>
                  </a:ln>
                  <a:solidFill>
                    <a:schemeClr val="bg1"/>
                  </a:solidFill>
                  <a:effectLst/>
                  <a:uLnTx/>
                  <a:uFillTx/>
                  <a:latin typeface="Open Sans"/>
                  <a:ea typeface="+mn-ea"/>
                  <a:cs typeface="+mn-cs"/>
                </a:rPr>
                <a:t>Agricultura Sostenible</a:t>
              </a:r>
              <a:endParaRPr kumimoji="0" lang="es" sz="1200" b="1" i="0" u="none" strike="noStrike" kern="1200" cap="none" normalizeH="0" baseline="0" noProof="0">
                <a:ln>
                  <a:noFill/>
                </a:ln>
                <a:solidFill>
                  <a:schemeClr val="bg1"/>
                </a:solidFill>
                <a:effectLst/>
                <a:uLnTx/>
                <a:uFillTx/>
                <a:latin typeface="Open Sans"/>
                <a:ea typeface="+mn-ea"/>
                <a:cs typeface="+mn-cs"/>
              </a:endParaRPr>
            </a:p>
          </p:txBody>
        </p:sp>
        <p:sp>
          <p:nvSpPr>
            <p:cNvPr id="6" name="TextBox 5">
              <a:extLst>
                <a:ext uri="{FF2B5EF4-FFF2-40B4-BE49-F238E27FC236}">
                  <a16:creationId xmlns:a16="http://schemas.microsoft.com/office/drawing/2014/main" id="{63C095EC-5FD8-8E59-D173-14D74A32D670}"/>
                </a:ext>
              </a:extLst>
            </p:cNvPr>
            <p:cNvSpPr txBox="1"/>
            <p:nvPr/>
          </p:nvSpPr>
          <p:spPr>
            <a:xfrm>
              <a:off x="875274" y="2310200"/>
              <a:ext cx="2009313" cy="78360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prstClr val="black"/>
                  </a:solidFill>
                  <a:effectLst/>
                  <a:uLnTx/>
                  <a:uFillTx/>
                  <a:latin typeface="Open Sans"/>
                  <a:ea typeface="Open Sans"/>
                  <a:cs typeface="Open Sans"/>
                </a:rPr>
                <a:t>Ssitemas de cultivo vertical e hidroponico para reducir el uso del agua y el suelo y Biodigestores para convertir residuos agricolas en energia renovable</a:t>
              </a:r>
            </a:p>
          </p:txBody>
        </p:sp>
      </p:grpSp>
      <p:grpSp>
        <p:nvGrpSpPr>
          <p:cNvPr id="7" name="Group 6">
            <a:extLst>
              <a:ext uri="{FF2B5EF4-FFF2-40B4-BE49-F238E27FC236}">
                <a16:creationId xmlns:a16="http://schemas.microsoft.com/office/drawing/2014/main" id="{CBF528AC-E760-3149-206A-8CBF13D2810F}"/>
              </a:ext>
            </a:extLst>
          </p:cNvPr>
          <p:cNvGrpSpPr/>
          <p:nvPr/>
        </p:nvGrpSpPr>
        <p:grpSpPr>
          <a:xfrm>
            <a:off x="5754713" y="3637712"/>
            <a:ext cx="2424219" cy="1830929"/>
            <a:chOff x="3234028" y="1533983"/>
            <a:chExt cx="2424219" cy="2037945"/>
          </a:xfrm>
        </p:grpSpPr>
        <p:sp>
          <p:nvSpPr>
            <p:cNvPr id="8" name="Rectangle 7">
              <a:extLst>
                <a:ext uri="{FF2B5EF4-FFF2-40B4-BE49-F238E27FC236}">
                  <a16:creationId xmlns:a16="http://schemas.microsoft.com/office/drawing/2014/main" id="{336A93C2-DF78-B1F4-A3F9-B0DC0BDECA61}"/>
                </a:ext>
              </a:extLst>
            </p:cNvPr>
            <p:cNvSpPr/>
            <p:nvPr/>
          </p:nvSpPr>
          <p:spPr bwMode="gray">
            <a:xfrm>
              <a:off x="3234029" y="1533983"/>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9" name="Rectangle 8">
              <a:extLst>
                <a:ext uri="{FF2B5EF4-FFF2-40B4-BE49-F238E27FC236}">
                  <a16:creationId xmlns:a16="http://schemas.microsoft.com/office/drawing/2014/main" id="{6669C9D5-7BFA-CF81-5C17-501919CBDB9C}"/>
                </a:ext>
              </a:extLst>
            </p:cNvPr>
            <p:cNvSpPr/>
            <p:nvPr/>
          </p:nvSpPr>
          <p:spPr bwMode="gray">
            <a:xfrm>
              <a:off x="3234028" y="1533983"/>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normalizeH="0" baseline="0" noProof="0">
                  <a:ln>
                    <a:noFill/>
                  </a:ln>
                  <a:solidFill>
                    <a:schemeClr val="bg1"/>
                  </a:solidFill>
                  <a:effectLst/>
                  <a:uLnTx/>
                  <a:uFillTx/>
                  <a:latin typeface="Open Sans"/>
                  <a:ea typeface="+mn-ea"/>
                  <a:cs typeface="+mn-cs"/>
                </a:rPr>
                <a:t>Agricultura bajo invernadero y control climatico</a:t>
              </a:r>
            </a:p>
          </p:txBody>
        </p:sp>
        <p:sp>
          <p:nvSpPr>
            <p:cNvPr id="10" name="TextBox 9">
              <a:extLst>
                <a:ext uri="{FF2B5EF4-FFF2-40B4-BE49-F238E27FC236}">
                  <a16:creationId xmlns:a16="http://schemas.microsoft.com/office/drawing/2014/main" id="{38C21AC1-6A1C-9657-18FA-53A598D8B072}"/>
                </a:ext>
              </a:extLst>
            </p:cNvPr>
            <p:cNvSpPr txBox="1"/>
            <p:nvPr/>
          </p:nvSpPr>
          <p:spPr>
            <a:xfrm>
              <a:off x="3435047" y="2310200"/>
              <a:ext cx="2009313" cy="783605"/>
            </a:xfrm>
            <a:prstGeom prst="rect">
              <a:avLst/>
            </a:prstGeom>
            <a:noFill/>
          </p:spPr>
          <p:txBody>
            <a:bodyPr wrap="square"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Open Sans"/>
                  <a:ea typeface="Open Sans"/>
                  <a:cs typeface="Open Sans"/>
                </a:rPr>
                <a:t>Invernaderos inteligentes con control automatico de temperatura. </a:t>
              </a:r>
              <a:r>
                <a:rPr kumimoji="0" lang="es-419" sz="1000" b="0" i="0" u="none" strike="noStrike" kern="1200" cap="none" spc="0" normalizeH="0" baseline="0" noProof="0">
                  <a:ln>
                    <a:noFill/>
                  </a:ln>
                  <a:solidFill>
                    <a:prstClr val="black"/>
                  </a:solidFill>
                  <a:effectLst/>
                  <a:uLnTx/>
                  <a:uFillTx/>
                  <a:latin typeface="Open Sans"/>
                  <a:ea typeface="Open Sans"/>
                  <a:cs typeface="Open Sans"/>
                </a:rPr>
                <a:t>H</a:t>
              </a:r>
              <a:r>
                <a:rPr kumimoji="0" lang="es" sz="1000" b="0" i="0" u="none" strike="noStrike" kern="1200" cap="none" spc="0" normalizeH="0" baseline="0" noProof="0">
                  <a:ln>
                    <a:noFill/>
                  </a:ln>
                  <a:solidFill>
                    <a:prstClr val="black"/>
                  </a:solidFill>
                  <a:effectLst/>
                  <a:uLnTx/>
                  <a:uFillTx/>
                  <a:latin typeface="Open Sans"/>
                  <a:ea typeface="Open Sans"/>
                  <a:cs typeface="Open Sans"/>
                </a:rPr>
                <a:t>umedad y luz, cultivos aeroponicos e hidroponicos para maximizar la produccion en espacios reducidos</a:t>
              </a:r>
            </a:p>
          </p:txBody>
        </p:sp>
      </p:grpSp>
      <p:grpSp>
        <p:nvGrpSpPr>
          <p:cNvPr id="11" name="Group 10">
            <a:extLst>
              <a:ext uri="{FF2B5EF4-FFF2-40B4-BE49-F238E27FC236}">
                <a16:creationId xmlns:a16="http://schemas.microsoft.com/office/drawing/2014/main" id="{AED2E97F-0F2B-DAF6-94CC-CC4A423556B3}"/>
              </a:ext>
            </a:extLst>
          </p:cNvPr>
          <p:cNvGrpSpPr/>
          <p:nvPr/>
        </p:nvGrpSpPr>
        <p:grpSpPr>
          <a:xfrm>
            <a:off x="3227594" y="3635298"/>
            <a:ext cx="2424218" cy="1830929"/>
            <a:chOff x="5793801" y="1519185"/>
            <a:chExt cx="2424218" cy="2037945"/>
          </a:xfrm>
        </p:grpSpPr>
        <p:sp>
          <p:nvSpPr>
            <p:cNvPr id="12" name="Rectangle 11">
              <a:extLst>
                <a:ext uri="{FF2B5EF4-FFF2-40B4-BE49-F238E27FC236}">
                  <a16:creationId xmlns:a16="http://schemas.microsoft.com/office/drawing/2014/main" id="{D63C0785-AAE8-81BB-04A1-2869065661DF}"/>
                </a:ext>
              </a:extLst>
            </p:cNvPr>
            <p:cNvSpPr/>
            <p:nvPr/>
          </p:nvSpPr>
          <p:spPr bwMode="gray">
            <a:xfrm>
              <a:off x="5793801" y="1519185"/>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13" name="Rectangle 12">
              <a:extLst>
                <a:ext uri="{FF2B5EF4-FFF2-40B4-BE49-F238E27FC236}">
                  <a16:creationId xmlns:a16="http://schemas.microsoft.com/office/drawing/2014/main" id="{DEB84C98-2B46-1B1D-B6E7-E6E908DB2ED4}"/>
                </a:ext>
              </a:extLst>
            </p:cNvPr>
            <p:cNvSpPr/>
            <p:nvPr/>
          </p:nvSpPr>
          <p:spPr bwMode="gray">
            <a:xfrm>
              <a:off x="5793801" y="1519185"/>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normalizeH="0" baseline="0" noProof="0">
                  <a:ln>
                    <a:noFill/>
                  </a:ln>
                  <a:solidFill>
                    <a:schemeClr val="bg1"/>
                  </a:solidFill>
                  <a:effectLst/>
                  <a:uLnTx/>
                  <a:uFillTx/>
                  <a:latin typeface="Open Sans"/>
                  <a:ea typeface="+mn-ea"/>
                  <a:cs typeface="+mn-cs"/>
                </a:rPr>
                <a:t>Blockchain y Trazabilidad de Alimentos</a:t>
              </a:r>
              <a:endParaRPr kumimoji="0" lang="en-US" sz="1200" b="1" i="0" u="none" strike="noStrike" kern="1200" cap="none" normalizeH="0" baseline="0" noProof="0">
                <a:ln>
                  <a:noFill/>
                </a:ln>
                <a:solidFill>
                  <a:schemeClr val="bg1"/>
                </a:solidFill>
                <a:effectLst/>
                <a:uLnTx/>
                <a:uFillTx/>
                <a:latin typeface="Open Sans"/>
                <a:ea typeface="+mn-ea"/>
                <a:cs typeface="+mn-cs"/>
              </a:endParaRPr>
            </a:p>
          </p:txBody>
        </p:sp>
        <p:sp>
          <p:nvSpPr>
            <p:cNvPr id="14" name="TextBox 13">
              <a:extLst>
                <a:ext uri="{FF2B5EF4-FFF2-40B4-BE49-F238E27FC236}">
                  <a16:creationId xmlns:a16="http://schemas.microsoft.com/office/drawing/2014/main" id="{085B43A0-D6FB-5BCB-7E74-B2AAA6F68B70}"/>
                </a:ext>
              </a:extLst>
            </p:cNvPr>
            <p:cNvSpPr txBox="1"/>
            <p:nvPr/>
          </p:nvSpPr>
          <p:spPr>
            <a:xfrm>
              <a:off x="5994820" y="2295402"/>
              <a:ext cx="2037442" cy="783605"/>
            </a:xfrm>
            <a:prstGeom prst="rect">
              <a:avLst/>
            </a:prstGeom>
            <a:noFill/>
          </p:spPr>
          <p:txBody>
            <a:bodyPr wrap="square"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sym typeface="Open Sans"/>
                </a:rPr>
                <a:t>Implementacion de blockchain para garantizar la trazabilidad y transparecia de los productos agricolas e etiquetas y codigos QR para que los consumidores conozcan el origen del alimento</a:t>
              </a:r>
            </a:p>
          </p:txBody>
        </p:sp>
      </p:grpSp>
      <p:grpSp>
        <p:nvGrpSpPr>
          <p:cNvPr id="15" name="Group 14">
            <a:extLst>
              <a:ext uri="{FF2B5EF4-FFF2-40B4-BE49-F238E27FC236}">
                <a16:creationId xmlns:a16="http://schemas.microsoft.com/office/drawing/2014/main" id="{0FBDD214-03F0-A66E-147C-E7F1A8034DD9}"/>
              </a:ext>
            </a:extLst>
          </p:cNvPr>
          <p:cNvGrpSpPr/>
          <p:nvPr/>
        </p:nvGrpSpPr>
        <p:grpSpPr>
          <a:xfrm>
            <a:off x="8287069" y="1509614"/>
            <a:ext cx="2424219" cy="1830929"/>
            <a:chOff x="8353572" y="1509055"/>
            <a:chExt cx="2424219" cy="2037945"/>
          </a:xfrm>
        </p:grpSpPr>
        <p:sp>
          <p:nvSpPr>
            <p:cNvPr id="16" name="Rectangle 15">
              <a:extLst>
                <a:ext uri="{FF2B5EF4-FFF2-40B4-BE49-F238E27FC236}">
                  <a16:creationId xmlns:a16="http://schemas.microsoft.com/office/drawing/2014/main" id="{1C62F26B-6CC3-992D-8477-6A9CDCC8D123}"/>
                </a:ext>
              </a:extLst>
            </p:cNvPr>
            <p:cNvSpPr/>
            <p:nvPr/>
          </p:nvSpPr>
          <p:spPr bwMode="gray">
            <a:xfrm>
              <a:off x="8353573" y="1509055"/>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17" name="Rectangle 16">
              <a:extLst>
                <a:ext uri="{FF2B5EF4-FFF2-40B4-BE49-F238E27FC236}">
                  <a16:creationId xmlns:a16="http://schemas.microsoft.com/office/drawing/2014/main" id="{EF4934DA-7F9B-CD69-D88D-C6DF641F94B6}"/>
                </a:ext>
              </a:extLst>
            </p:cNvPr>
            <p:cNvSpPr/>
            <p:nvPr/>
          </p:nvSpPr>
          <p:spPr bwMode="gray">
            <a:xfrm>
              <a:off x="8353572" y="1509055"/>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MX" sz="1200" b="1" i="0" u="none" strike="noStrike" kern="1200" cap="none" normalizeH="0" baseline="0" noProof="0">
                  <a:ln>
                    <a:noFill/>
                  </a:ln>
                  <a:solidFill>
                    <a:schemeClr val="bg1"/>
                  </a:solidFill>
                  <a:effectLst/>
                  <a:uLnTx/>
                  <a:uFillTx/>
                  <a:latin typeface="Open Sans"/>
                  <a:ea typeface="+mn-ea"/>
                  <a:cs typeface="+mn-cs"/>
                </a:rPr>
                <a:t>Biotecnología Genética</a:t>
              </a:r>
              <a:endParaRPr kumimoji="0" lang="es" sz="1200" b="1" i="0" u="none" strike="noStrike" kern="1200" cap="none" normalizeH="0" baseline="0" noProof="0">
                <a:ln>
                  <a:noFill/>
                </a:ln>
                <a:solidFill>
                  <a:schemeClr val="bg1"/>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135357A0-538A-B249-F4D9-1C2A281A1B25}"/>
                </a:ext>
              </a:extLst>
            </p:cNvPr>
            <p:cNvSpPr txBox="1"/>
            <p:nvPr/>
          </p:nvSpPr>
          <p:spPr>
            <a:xfrm>
              <a:off x="8554592" y="2285272"/>
              <a:ext cx="2009313" cy="783605"/>
            </a:xfrm>
            <a:prstGeom prst="rect">
              <a:avLst/>
            </a:prstGeom>
            <a:noFill/>
          </p:spPr>
          <p:txBody>
            <a:bodyPr wrap="square"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Open Sans"/>
                  <a:ea typeface="Open Sans"/>
                  <a:cs typeface="Open Sans"/>
                </a:rPr>
                <a:t>Edicion genetica para desarollar cultivos mas resistentes a sequias y enfermedades</a:t>
              </a:r>
            </a:p>
          </p:txBody>
        </p:sp>
      </p:grpSp>
      <p:grpSp>
        <p:nvGrpSpPr>
          <p:cNvPr id="19" name="Group 18">
            <a:extLst>
              <a:ext uri="{FF2B5EF4-FFF2-40B4-BE49-F238E27FC236}">
                <a16:creationId xmlns:a16="http://schemas.microsoft.com/office/drawing/2014/main" id="{66FF72E3-AA26-4496-EC3B-F6714E81B628}"/>
              </a:ext>
            </a:extLst>
          </p:cNvPr>
          <p:cNvGrpSpPr/>
          <p:nvPr/>
        </p:nvGrpSpPr>
        <p:grpSpPr>
          <a:xfrm>
            <a:off x="709300" y="1521190"/>
            <a:ext cx="2424219" cy="1830929"/>
            <a:chOff x="684072" y="3792799"/>
            <a:chExt cx="2424219" cy="2037945"/>
          </a:xfrm>
        </p:grpSpPr>
        <p:sp>
          <p:nvSpPr>
            <p:cNvPr id="20" name="Rectangle 19">
              <a:extLst>
                <a:ext uri="{FF2B5EF4-FFF2-40B4-BE49-F238E27FC236}">
                  <a16:creationId xmlns:a16="http://schemas.microsoft.com/office/drawing/2014/main" id="{2F8A65F9-0A0F-1994-2D20-BE722DDAC300}"/>
                </a:ext>
              </a:extLst>
            </p:cNvPr>
            <p:cNvSpPr/>
            <p:nvPr/>
          </p:nvSpPr>
          <p:spPr bwMode="gray">
            <a:xfrm>
              <a:off x="684073" y="3792799"/>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21" name="Rectangle 20">
              <a:extLst>
                <a:ext uri="{FF2B5EF4-FFF2-40B4-BE49-F238E27FC236}">
                  <a16:creationId xmlns:a16="http://schemas.microsoft.com/office/drawing/2014/main" id="{6EE05F77-CFE3-B324-A653-882E8455DD6B}"/>
                </a:ext>
              </a:extLst>
            </p:cNvPr>
            <p:cNvSpPr/>
            <p:nvPr/>
          </p:nvSpPr>
          <p:spPr bwMode="gray">
            <a:xfrm>
              <a:off x="684072" y="3792799"/>
              <a:ext cx="2424217" cy="544169"/>
            </a:xfrm>
            <a:prstGeom prst="rect">
              <a:avLst/>
            </a:prstGeom>
            <a:solidFill>
              <a:srgbClr val="4AE0CA"/>
            </a:solidFill>
            <a:ln w="19050" algn="ctr">
              <a:noFill/>
              <a:miter lim="800000"/>
              <a:headEnd/>
              <a:tailEnd/>
            </a:ln>
          </p:spPr>
          <p:txBody>
            <a:bodyPr wrap="square" lIns="0" tIns="0" rIns="0" bIns="0" rtlCol="0" anchor="ctr"/>
            <a:lstStyle/>
            <a:p>
              <a:pPr algn="ctr"/>
              <a:r>
                <a:rPr kumimoji="0" lang="es" sz="1200" b="1" i="0" u="none" strike="noStrike" kern="1200" cap="none" normalizeH="0" baseline="0" noProof="0">
                  <a:ln>
                    <a:noFill/>
                  </a:ln>
                  <a:solidFill>
                    <a:schemeClr val="bg1"/>
                  </a:solidFill>
                  <a:effectLst/>
                  <a:uLnTx/>
                  <a:uFillTx/>
                  <a:latin typeface="Open Sans"/>
                  <a:ea typeface="+mn-ea"/>
                  <a:cs typeface="+mn-cs"/>
                </a:rPr>
                <a:t>Agricultura de Precision</a:t>
              </a:r>
            </a:p>
          </p:txBody>
        </p:sp>
        <p:sp>
          <p:nvSpPr>
            <p:cNvPr id="22" name="TextBox 21">
              <a:extLst>
                <a:ext uri="{FF2B5EF4-FFF2-40B4-BE49-F238E27FC236}">
                  <a16:creationId xmlns:a16="http://schemas.microsoft.com/office/drawing/2014/main" id="{EAEE2BF4-1C60-8FE9-3302-FF8D8F447C02}"/>
                </a:ext>
              </a:extLst>
            </p:cNvPr>
            <p:cNvSpPr txBox="1"/>
            <p:nvPr/>
          </p:nvSpPr>
          <p:spPr>
            <a:xfrm>
              <a:off x="885092" y="4569016"/>
              <a:ext cx="2009313" cy="78360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lang="es" sz="1000">
                  <a:solidFill>
                    <a:prstClr val="black"/>
                  </a:solidFill>
                  <a:latin typeface="Open Sans"/>
                  <a:ea typeface="Open Sans"/>
                  <a:cs typeface="Open Sans"/>
                </a:rPr>
                <a:t>Gps, big data y para decisiones en tiempo real</a:t>
              </a:r>
              <a:endParaRPr kumimoji="0" lang="es" sz="1000" b="0" i="0" u="none" strike="noStrike" kern="1200" cap="none" spc="0" normalizeH="0" baseline="0" noProof="0">
                <a:ln>
                  <a:noFill/>
                </a:ln>
                <a:solidFill>
                  <a:prstClr val="black"/>
                </a:solidFill>
                <a:effectLst/>
                <a:uLnTx/>
                <a:uFillTx/>
                <a:latin typeface="Open Sans"/>
                <a:ea typeface="Open Sans"/>
                <a:cs typeface="Open Sans"/>
              </a:endParaRPr>
            </a:p>
          </p:txBody>
        </p:sp>
      </p:grpSp>
      <p:grpSp>
        <p:nvGrpSpPr>
          <p:cNvPr id="23" name="Group 22">
            <a:extLst>
              <a:ext uri="{FF2B5EF4-FFF2-40B4-BE49-F238E27FC236}">
                <a16:creationId xmlns:a16="http://schemas.microsoft.com/office/drawing/2014/main" id="{57C3EF08-790F-7FF3-BA9A-EEB4A535CC1F}"/>
              </a:ext>
            </a:extLst>
          </p:cNvPr>
          <p:cNvGrpSpPr/>
          <p:nvPr/>
        </p:nvGrpSpPr>
        <p:grpSpPr>
          <a:xfrm>
            <a:off x="3235224" y="1513966"/>
            <a:ext cx="2424219" cy="1830929"/>
            <a:chOff x="3243846" y="3792799"/>
            <a:chExt cx="2424219" cy="2037945"/>
          </a:xfrm>
        </p:grpSpPr>
        <p:sp>
          <p:nvSpPr>
            <p:cNvPr id="24" name="Rectangle 23">
              <a:extLst>
                <a:ext uri="{FF2B5EF4-FFF2-40B4-BE49-F238E27FC236}">
                  <a16:creationId xmlns:a16="http://schemas.microsoft.com/office/drawing/2014/main" id="{1B3973FE-4E1D-4670-B51A-8C57326DD0D7}"/>
                </a:ext>
              </a:extLst>
            </p:cNvPr>
            <p:cNvSpPr/>
            <p:nvPr/>
          </p:nvSpPr>
          <p:spPr bwMode="gray">
            <a:xfrm>
              <a:off x="3243847" y="3792799"/>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25" name="Rectangle 24">
              <a:extLst>
                <a:ext uri="{FF2B5EF4-FFF2-40B4-BE49-F238E27FC236}">
                  <a16:creationId xmlns:a16="http://schemas.microsoft.com/office/drawing/2014/main" id="{D4E52E3B-15CB-9CD8-D160-C6475021F900}"/>
                </a:ext>
              </a:extLst>
            </p:cNvPr>
            <p:cNvSpPr/>
            <p:nvPr/>
          </p:nvSpPr>
          <p:spPr bwMode="gray">
            <a:xfrm>
              <a:off x="3243846" y="3792799"/>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normalizeH="0" baseline="0" noProof="0">
                  <a:ln>
                    <a:noFill/>
                  </a:ln>
                  <a:solidFill>
                    <a:schemeClr val="bg1"/>
                  </a:solidFill>
                  <a:effectLst/>
                  <a:uLnTx/>
                  <a:uFillTx/>
                  <a:latin typeface="Open Sans"/>
                  <a:ea typeface="+mn-ea"/>
                  <a:cs typeface="+mn-cs"/>
                </a:rPr>
                <a:t>Automatizacion Robotica</a:t>
              </a:r>
            </a:p>
          </p:txBody>
        </p:sp>
        <p:sp>
          <p:nvSpPr>
            <p:cNvPr id="26" name="TextBox 25">
              <a:extLst>
                <a:ext uri="{FF2B5EF4-FFF2-40B4-BE49-F238E27FC236}">
                  <a16:creationId xmlns:a16="http://schemas.microsoft.com/office/drawing/2014/main" id="{AC7AF925-D67E-FEF2-937A-1AB5933F32F3}"/>
                </a:ext>
              </a:extLst>
            </p:cNvPr>
            <p:cNvSpPr txBox="1"/>
            <p:nvPr/>
          </p:nvSpPr>
          <p:spPr>
            <a:xfrm>
              <a:off x="3444865" y="4569016"/>
              <a:ext cx="2009313" cy="783605"/>
            </a:xfrm>
            <a:prstGeom prst="rect">
              <a:avLst/>
            </a:prstGeom>
            <a:noFill/>
          </p:spPr>
          <p:txBody>
            <a:bodyPr wrap="square"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Tractores y maquinaria autonoma para la siembra, cosecha y robots agricolas para tareas como recolecion de frutas y control de malezas sin herbicida</a:t>
              </a:r>
            </a:p>
          </p:txBody>
        </p:sp>
      </p:grpSp>
      <p:grpSp>
        <p:nvGrpSpPr>
          <p:cNvPr id="27" name="Group 26">
            <a:extLst>
              <a:ext uri="{FF2B5EF4-FFF2-40B4-BE49-F238E27FC236}">
                <a16:creationId xmlns:a16="http://schemas.microsoft.com/office/drawing/2014/main" id="{4F4CDD18-040B-C123-2CA7-185316358F67}"/>
              </a:ext>
            </a:extLst>
          </p:cNvPr>
          <p:cNvGrpSpPr/>
          <p:nvPr/>
        </p:nvGrpSpPr>
        <p:grpSpPr>
          <a:xfrm>
            <a:off x="5761147" y="1502391"/>
            <a:ext cx="2424219" cy="1830929"/>
            <a:chOff x="5761147" y="1502390"/>
            <a:chExt cx="2424219" cy="2037945"/>
          </a:xfrm>
        </p:grpSpPr>
        <p:sp>
          <p:nvSpPr>
            <p:cNvPr id="28" name="Rectangle 27">
              <a:extLst>
                <a:ext uri="{FF2B5EF4-FFF2-40B4-BE49-F238E27FC236}">
                  <a16:creationId xmlns:a16="http://schemas.microsoft.com/office/drawing/2014/main" id="{F2E5CB39-FBB2-6E9F-1B8B-E51B81B918A4}"/>
                </a:ext>
              </a:extLst>
            </p:cNvPr>
            <p:cNvSpPr/>
            <p:nvPr/>
          </p:nvSpPr>
          <p:spPr bwMode="gray">
            <a:xfrm>
              <a:off x="5761148" y="1502390"/>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29" name="Rectangle 28">
              <a:extLst>
                <a:ext uri="{FF2B5EF4-FFF2-40B4-BE49-F238E27FC236}">
                  <a16:creationId xmlns:a16="http://schemas.microsoft.com/office/drawing/2014/main" id="{055B1B4D-A334-CACB-17E9-8F529F19251B}"/>
                </a:ext>
              </a:extLst>
            </p:cNvPr>
            <p:cNvSpPr/>
            <p:nvPr/>
          </p:nvSpPr>
          <p:spPr bwMode="gray">
            <a:xfrm>
              <a:off x="5761147" y="1502390"/>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normalizeH="0" baseline="0" noProof="0">
                  <a:ln>
                    <a:noFill/>
                  </a:ln>
                  <a:solidFill>
                    <a:schemeClr val="bg1"/>
                  </a:solidFill>
                  <a:effectLst/>
                  <a:uLnTx/>
                  <a:uFillTx/>
                  <a:latin typeface="Open Sans"/>
                  <a:ea typeface="+mn-ea"/>
                  <a:cs typeface="+mn-cs"/>
                </a:rPr>
                <a:t>Inteligencia Artificial y Datos</a:t>
              </a:r>
            </a:p>
          </p:txBody>
        </p:sp>
        <p:sp>
          <p:nvSpPr>
            <p:cNvPr id="30" name="TextBox 29">
              <a:extLst>
                <a:ext uri="{FF2B5EF4-FFF2-40B4-BE49-F238E27FC236}">
                  <a16:creationId xmlns:a16="http://schemas.microsoft.com/office/drawing/2014/main" id="{B4C07E83-21D8-7C4A-B200-B9D6DD188DD9}"/>
                </a:ext>
              </a:extLst>
            </p:cNvPr>
            <p:cNvSpPr txBox="1"/>
            <p:nvPr/>
          </p:nvSpPr>
          <p:spPr>
            <a:xfrm>
              <a:off x="5962167" y="2278607"/>
              <a:ext cx="2009313" cy="783605"/>
            </a:xfrm>
            <a:prstGeom prst="rect">
              <a:avLst/>
            </a:prstGeom>
            <a:noFill/>
          </p:spPr>
          <p:txBody>
            <a:bodyPr wrap="square" lIns="0" tIns="0" rIns="0" bIns="0" rtlCol="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a:ln>
                    <a:noFill/>
                  </a:ln>
                  <a:solidFill>
                    <a:schemeClr val="tx1"/>
                  </a:solidFill>
                  <a:effectLst/>
                  <a:uLnTx/>
                  <a:uFillTx/>
                  <a:latin typeface="+mn-lt"/>
                  <a:ea typeface="Open Sans" panose="020B0606030504020204" pitchFamily="34" charset="0"/>
                  <a:cs typeface="Open Sans" panose="020B0606030504020204" pitchFamily="34" charset="0"/>
                </a:rPr>
                <a:t>Uso de IA Y machine learning para predecir plagas y enfermedades en cultivos</a:t>
              </a:r>
              <a:endParaRPr kumimoji="0" lang="en-US" sz="1000" b="0" i="0" u="none" strike="noStrike" kern="1200" cap="none" spc="0" normalizeH="0" baseline="0">
                <a:ln>
                  <a:noFill/>
                </a:ln>
                <a:solidFill>
                  <a:schemeClr val="tx1"/>
                </a:solidFill>
                <a:effectLst/>
                <a:uLnTx/>
                <a:uFillTx/>
                <a:latin typeface="+mn-lt"/>
                <a:ea typeface="Open Sans" panose="020B0606030504020204" pitchFamily="34" charset="0"/>
                <a:cs typeface="Open Sans" panose="020B0606030504020204" pitchFamily="34" charset="0"/>
              </a:endParaRPr>
            </a:p>
          </p:txBody>
        </p:sp>
      </p:grpSp>
      <p:grpSp>
        <p:nvGrpSpPr>
          <p:cNvPr id="31" name="Group 30">
            <a:extLst>
              <a:ext uri="{FF2B5EF4-FFF2-40B4-BE49-F238E27FC236}">
                <a16:creationId xmlns:a16="http://schemas.microsoft.com/office/drawing/2014/main" id="{F257A3D3-9358-33DF-4213-C985F16B80ED}"/>
              </a:ext>
            </a:extLst>
          </p:cNvPr>
          <p:cNvGrpSpPr/>
          <p:nvPr/>
        </p:nvGrpSpPr>
        <p:grpSpPr>
          <a:xfrm>
            <a:off x="8273095" y="3635298"/>
            <a:ext cx="2424219" cy="1830929"/>
            <a:chOff x="8353572" y="1509055"/>
            <a:chExt cx="2424219" cy="2037945"/>
          </a:xfrm>
        </p:grpSpPr>
        <p:sp>
          <p:nvSpPr>
            <p:cNvPr id="32" name="Rectangle 31">
              <a:extLst>
                <a:ext uri="{FF2B5EF4-FFF2-40B4-BE49-F238E27FC236}">
                  <a16:creationId xmlns:a16="http://schemas.microsoft.com/office/drawing/2014/main" id="{815980A8-E9F7-60E1-6967-A10D10CB2C11}"/>
                </a:ext>
              </a:extLst>
            </p:cNvPr>
            <p:cNvSpPr/>
            <p:nvPr/>
          </p:nvSpPr>
          <p:spPr bwMode="gray">
            <a:xfrm>
              <a:off x="8353573" y="1509055"/>
              <a:ext cx="2424218" cy="2037945"/>
            </a:xfrm>
            <a:prstGeom prst="rect">
              <a:avLst/>
            </a:prstGeom>
            <a:solidFill>
              <a:schemeClr val="accent3">
                <a:lumMod val="20000"/>
                <a:lumOff val="80000"/>
              </a:schemeClr>
            </a:solidFill>
            <a:ln w="28575" algn="ctr">
              <a:solidFill>
                <a:schemeClr val="accent5"/>
              </a:solidFill>
              <a:miter lim="800000"/>
              <a:headEnd/>
              <a:tailEnd/>
            </a:ln>
          </p:spPr>
          <p:txBody>
            <a:bodyPr wrap="square" lIns="0" tIns="0" rIns="0" bIns="0" rtlCol="0" anchor="ctr"/>
            <a:lstStyle/>
            <a:p>
              <a:pPr algn="ctr"/>
              <a:endParaRPr lang="en-US" sz="1600"/>
            </a:p>
          </p:txBody>
        </p:sp>
        <p:sp>
          <p:nvSpPr>
            <p:cNvPr id="33" name="Rectangle 32">
              <a:extLst>
                <a:ext uri="{FF2B5EF4-FFF2-40B4-BE49-F238E27FC236}">
                  <a16:creationId xmlns:a16="http://schemas.microsoft.com/office/drawing/2014/main" id="{664AD594-BA8C-4D8E-E03C-845433905AD5}"/>
                </a:ext>
              </a:extLst>
            </p:cNvPr>
            <p:cNvSpPr/>
            <p:nvPr/>
          </p:nvSpPr>
          <p:spPr bwMode="gray">
            <a:xfrm>
              <a:off x="8353572" y="1509055"/>
              <a:ext cx="2424217" cy="544169"/>
            </a:xfrm>
            <a:prstGeom prst="rect">
              <a:avLst/>
            </a:prstGeom>
            <a:solidFill>
              <a:srgbClr val="4AE0CA"/>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normalizeH="0" baseline="0" noProof="0">
                  <a:ln>
                    <a:noFill/>
                  </a:ln>
                  <a:solidFill>
                    <a:schemeClr val="bg1"/>
                  </a:solidFill>
                  <a:effectLst/>
                  <a:uLnTx/>
                  <a:uFillTx/>
                  <a:latin typeface="Open Sans"/>
                  <a:ea typeface="+mn-ea"/>
                  <a:cs typeface="+mn-cs"/>
                </a:rPr>
                <a:t>Energias renovables en el Agro</a:t>
              </a:r>
              <a:endParaRPr kumimoji="0" lang="en-US" sz="1200" b="1" i="0" u="none" strike="noStrike" kern="1200" cap="none" normalizeH="0" baseline="0" noProof="0">
                <a:ln>
                  <a:noFill/>
                </a:ln>
                <a:solidFill>
                  <a:schemeClr val="bg1"/>
                </a:solidFill>
                <a:effectLst/>
                <a:uLnTx/>
                <a:uFillTx/>
                <a:latin typeface="Open Sans"/>
                <a:ea typeface="+mn-ea"/>
                <a:cs typeface="+mn-cs"/>
              </a:endParaRPr>
            </a:p>
          </p:txBody>
        </p:sp>
        <p:sp>
          <p:nvSpPr>
            <p:cNvPr id="34" name="TextBox 33">
              <a:extLst>
                <a:ext uri="{FF2B5EF4-FFF2-40B4-BE49-F238E27FC236}">
                  <a16:creationId xmlns:a16="http://schemas.microsoft.com/office/drawing/2014/main" id="{54C90EA0-EB95-C1A2-5C33-4C13B72D519C}"/>
                </a:ext>
              </a:extLst>
            </p:cNvPr>
            <p:cNvSpPr txBox="1"/>
            <p:nvPr/>
          </p:nvSpPr>
          <p:spPr>
            <a:xfrm>
              <a:off x="8554592" y="2285272"/>
              <a:ext cx="2009313" cy="783605"/>
            </a:xfrm>
            <a:prstGeom prst="rect">
              <a:avLst/>
            </a:prstGeom>
            <a:noFill/>
          </p:spPr>
          <p:txBody>
            <a:bodyPr wrap="square" lIns="0" tIns="0" rIns="0" bIns="0" rtlCol="0">
              <a:noAutofit/>
            </a:bodyPr>
            <a:lstStyle/>
            <a:p>
              <a:pPr algn="ctr" defTabSz="1219170">
                <a:defRPr/>
              </a:pPr>
              <a:r>
                <a:rPr lang="es" sz="1000" b="0">
                  <a:solidFill>
                    <a:schemeClr val="tx1"/>
                  </a:solidFill>
                </a:rPr>
                <a:t>Instalacion de paneles solares y turbinas eolicas para reducir el coste energetico y electrificacion de marquinaria agricola para disminuir la dependencia de combustibles fosiles</a:t>
              </a:r>
              <a:endParaRPr kumimoji="0" lang="en-US" sz="1000" b="0" i="0" u="none" strike="noStrike" kern="1200" cap="none" spc="0" normalizeH="0" baseline="0" noProof="0">
                <a:ln>
                  <a:noFill/>
                </a:ln>
                <a:solidFill>
                  <a:prstClr val="black"/>
                </a:solidFill>
                <a:effectLst/>
                <a:uLnTx/>
                <a:uFillTx/>
                <a:latin typeface="Open Sans"/>
                <a:ea typeface="Open Sans"/>
                <a:cs typeface="Open Sans"/>
              </a:endParaRPr>
            </a:p>
          </p:txBody>
        </p:sp>
      </p:grpSp>
    </p:spTree>
    <p:extLst>
      <p:ext uri="{BB962C8B-B14F-4D97-AF65-F5344CB8AC3E}">
        <p14:creationId xmlns:p14="http://schemas.microsoft.com/office/powerpoint/2010/main" val="1963402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B88F1-235A-EA52-0DFE-1822F51706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85B1E4-FE1C-80A8-A87D-2EE4FB924201}"/>
              </a:ext>
            </a:extLst>
          </p:cNvPr>
          <p:cNvSpPr>
            <a:spLocks noGrp="1"/>
          </p:cNvSpPr>
          <p:nvPr>
            <p:ph type="title"/>
          </p:nvPr>
        </p:nvSpPr>
        <p:spPr/>
        <p:txBody>
          <a:bodyPr/>
          <a:lstStyle/>
          <a:p>
            <a:r>
              <a:rPr lang="es-ES_tradnl"/>
              <a:t>Pregunta de sondeo</a:t>
            </a:r>
          </a:p>
        </p:txBody>
      </p:sp>
      <p:sp>
        <p:nvSpPr>
          <p:cNvPr id="7" name="Rectangle 6">
            <a:extLst>
              <a:ext uri="{FF2B5EF4-FFF2-40B4-BE49-F238E27FC236}">
                <a16:creationId xmlns:a16="http://schemas.microsoft.com/office/drawing/2014/main" id="{5F9276F3-A69F-762D-EE25-E1C555F6CDB4}"/>
              </a:ext>
            </a:extLst>
          </p:cNvPr>
          <p:cNvSpPr/>
          <p:nvPr/>
        </p:nvSpPr>
        <p:spPr bwMode="gray">
          <a:xfrm>
            <a:off x="501650" y="1967844"/>
            <a:ext cx="7013575" cy="3258579"/>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ES_tradnl" sz="1600" b="1" i="0" u="none" strike="noStrike" kern="1200" cap="none" spc="0" normalizeH="0" baseline="0">
              <a:ln>
                <a:noFill/>
              </a:ln>
              <a:solidFill>
                <a:prstClr val="white"/>
              </a:solidFill>
              <a:effectLst/>
              <a:uLnTx/>
              <a:uFillTx/>
              <a:latin typeface="Calibri"/>
              <a:ea typeface="+mn-ea"/>
              <a:cs typeface="+mn-cs"/>
            </a:endParaRPr>
          </a:p>
        </p:txBody>
      </p:sp>
      <p:sp>
        <p:nvSpPr>
          <p:cNvPr id="8" name="Content Placeholder 2">
            <a:extLst>
              <a:ext uri="{FF2B5EF4-FFF2-40B4-BE49-F238E27FC236}">
                <a16:creationId xmlns:a16="http://schemas.microsoft.com/office/drawing/2014/main" id="{7965FB57-1C5B-1A3A-EA49-F1B9F78050B0}"/>
              </a:ext>
            </a:extLst>
          </p:cNvPr>
          <p:cNvSpPr txBox="1">
            <a:spLocks/>
          </p:cNvSpPr>
          <p:nvPr/>
        </p:nvSpPr>
        <p:spPr>
          <a:xfrm>
            <a:off x="671961" y="3023235"/>
            <a:ext cx="6672951" cy="2131471"/>
          </a:xfrm>
          <a:prstGeom prst="rect">
            <a:avLst/>
          </a:prstGeom>
        </p:spPr>
        <p:txBody>
          <a:bodyPr/>
          <a:lstStyle>
            <a:lvl1pPr marL="0" indent="0" algn="l" defTabSz="914400" rtl="0" eaLnBrk="1" latinLnBrk="0" hangingPunct="1">
              <a:spcBef>
                <a:spcPts val="0"/>
              </a:spcBef>
              <a:spcAft>
                <a:spcPts val="1000"/>
              </a:spcAft>
              <a:buSzPct val="100000"/>
              <a:buFontTx/>
              <a:buNone/>
              <a:defRPr sz="16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6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6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41300" lvl="2" indent="-228600">
              <a:buNone/>
              <a:defRPr/>
            </a:pPr>
            <a:r>
              <a:rPr lang="es-ES_tradnl">
                <a:solidFill>
                  <a:prstClr val="black"/>
                </a:solidFill>
              </a:rPr>
              <a:t>Respuesta libre</a:t>
            </a:r>
            <a:endParaRPr kumimoji="0" lang="es-ES_tradnl" i="0" u="none" strike="noStrike" kern="1200" cap="none" spc="0" normalizeH="0" baseline="0">
              <a:ln>
                <a:noFill/>
              </a:ln>
              <a:solidFill>
                <a:prstClr val="black"/>
              </a:solidFill>
              <a:effectLst/>
              <a:uLnTx/>
              <a:uFillTx/>
              <a:latin typeface="Calibri"/>
              <a:ea typeface="+mn-ea"/>
              <a:cs typeface="Calibri Light" panose="020F0302020204030204" pitchFamily="34" charset="0"/>
            </a:endParaRPr>
          </a:p>
        </p:txBody>
      </p:sp>
      <p:sp>
        <p:nvSpPr>
          <p:cNvPr id="3" name="TextBox 2">
            <a:extLst>
              <a:ext uri="{FF2B5EF4-FFF2-40B4-BE49-F238E27FC236}">
                <a16:creationId xmlns:a16="http://schemas.microsoft.com/office/drawing/2014/main" id="{827925F8-2484-F13B-1AC8-0136970BB0A7}"/>
              </a:ext>
            </a:extLst>
          </p:cNvPr>
          <p:cNvSpPr txBox="1"/>
          <p:nvPr/>
        </p:nvSpPr>
        <p:spPr>
          <a:xfrm>
            <a:off x="671961" y="2153047"/>
            <a:ext cx="6100762" cy="646331"/>
          </a:xfrm>
          <a:prstGeom prst="rect">
            <a:avLst/>
          </a:prstGeom>
          <a:noFill/>
        </p:spPr>
        <p:txBody>
          <a:bodyPr wrap="square">
            <a:spAutoFit/>
          </a:bodyPr>
          <a:lstStyle/>
          <a:p>
            <a:r>
              <a:rPr lang="es-MX" b="1">
                <a:effectLst/>
              </a:rPr>
              <a:t>¿Cuáles son las </a:t>
            </a:r>
            <a:r>
              <a:rPr lang="es-MX" altLang="en-US" b="1"/>
              <a:t>barreras y resistencias al cambio que identifica en su empresa</a:t>
            </a:r>
            <a:r>
              <a:rPr lang="es-MX" b="1"/>
              <a:t>?</a:t>
            </a:r>
          </a:p>
        </p:txBody>
      </p:sp>
      <p:pic>
        <p:nvPicPr>
          <p:cNvPr id="9" name="Picture 8" descr="A qr code on a white background&#10;&#10;AI-generated content may be incorrect.">
            <a:extLst>
              <a:ext uri="{FF2B5EF4-FFF2-40B4-BE49-F238E27FC236}">
                <a16:creationId xmlns:a16="http://schemas.microsoft.com/office/drawing/2014/main" id="{44399C31-8ED0-EBEB-E829-2B7BB7A96591}"/>
              </a:ext>
            </a:extLst>
          </p:cNvPr>
          <p:cNvPicPr>
            <a:picLocks noChangeAspect="1"/>
          </p:cNvPicPr>
          <p:nvPr/>
        </p:nvPicPr>
        <p:blipFill>
          <a:blip r:embed="rId3"/>
          <a:stretch>
            <a:fillRect/>
          </a:stretch>
        </p:blipFill>
        <p:spPr>
          <a:xfrm>
            <a:off x="5797121" y="317500"/>
            <a:ext cx="1494000" cy="1494000"/>
          </a:xfrm>
          <a:prstGeom prst="rect">
            <a:avLst/>
          </a:prstGeom>
        </p:spPr>
      </p:pic>
    </p:spTree>
    <p:extLst>
      <p:ext uri="{BB962C8B-B14F-4D97-AF65-F5344CB8AC3E}">
        <p14:creationId xmlns:p14="http://schemas.microsoft.com/office/powerpoint/2010/main" val="343160393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1B63F0-CE9F-5DD4-9E1B-1A7D5CDD36E7}"/>
              </a:ext>
            </a:extLst>
          </p:cNvPr>
          <p:cNvSpPr>
            <a:spLocks noGrp="1"/>
          </p:cNvSpPr>
          <p:nvPr>
            <p:ph type="title"/>
          </p:nvPr>
        </p:nvSpPr>
        <p:spPr>
          <a:xfrm>
            <a:off x="407109" y="143996"/>
            <a:ext cx="11032892" cy="574210"/>
          </a:xfrm>
        </p:spPr>
        <p:txBody>
          <a:bodyPr/>
          <a:lstStyle/>
          <a:p>
            <a:r>
              <a:rPr lang="es-AR"/>
              <a:t>Herramientas</a:t>
            </a:r>
          </a:p>
        </p:txBody>
      </p:sp>
      <p:grpSp>
        <p:nvGrpSpPr>
          <p:cNvPr id="127" name="Group 126">
            <a:extLst>
              <a:ext uri="{FF2B5EF4-FFF2-40B4-BE49-F238E27FC236}">
                <a16:creationId xmlns:a16="http://schemas.microsoft.com/office/drawing/2014/main" id="{3C01F8DD-F590-79CE-D9DC-5059720C7CEF}"/>
              </a:ext>
            </a:extLst>
          </p:cNvPr>
          <p:cNvGrpSpPr>
            <a:grpSpLocks noChangeAspect="1"/>
          </p:cNvGrpSpPr>
          <p:nvPr/>
        </p:nvGrpSpPr>
        <p:grpSpPr>
          <a:xfrm>
            <a:off x="9927350" y="1119601"/>
            <a:ext cx="572471" cy="574210"/>
            <a:chOff x="4954588" y="824548"/>
            <a:chExt cx="522288" cy="523875"/>
          </a:xfrm>
          <a:solidFill>
            <a:srgbClr val="A28EC3"/>
          </a:solidFill>
        </p:grpSpPr>
        <p:sp>
          <p:nvSpPr>
            <p:cNvPr id="128" name="Freeform 11">
              <a:extLst>
                <a:ext uri="{FF2B5EF4-FFF2-40B4-BE49-F238E27FC236}">
                  <a16:creationId xmlns:a16="http://schemas.microsoft.com/office/drawing/2014/main" id="{4EC589BB-1EAA-D7E5-EE6B-BD3E4DB2EEAA}"/>
                </a:ext>
              </a:extLst>
            </p:cNvPr>
            <p:cNvSpPr>
              <a:spLocks noEditPoints="1"/>
            </p:cNvSpPr>
            <p:nvPr/>
          </p:nvSpPr>
          <p:spPr bwMode="auto">
            <a:xfrm>
              <a:off x="4954588" y="824548"/>
              <a:ext cx="522288" cy="523875"/>
            </a:xfrm>
            <a:custGeom>
              <a:avLst/>
              <a:gdLst>
                <a:gd name="T0" fmla="*/ 312 w 658"/>
                <a:gd name="T1" fmla="*/ 658 h 658"/>
                <a:gd name="T2" fmla="*/ 262 w 658"/>
                <a:gd name="T3" fmla="*/ 652 h 658"/>
                <a:gd name="T4" fmla="*/ 202 w 658"/>
                <a:gd name="T5" fmla="*/ 633 h 658"/>
                <a:gd name="T6" fmla="*/ 120 w 658"/>
                <a:gd name="T7" fmla="*/ 583 h 658"/>
                <a:gd name="T8" fmla="*/ 56 w 658"/>
                <a:gd name="T9" fmla="*/ 513 h 658"/>
                <a:gd name="T10" fmla="*/ 15 w 658"/>
                <a:gd name="T11" fmla="*/ 427 h 658"/>
                <a:gd name="T12" fmla="*/ 4 w 658"/>
                <a:gd name="T13" fmla="*/ 379 h 658"/>
                <a:gd name="T14" fmla="*/ 0 w 658"/>
                <a:gd name="T15" fmla="*/ 329 h 658"/>
                <a:gd name="T16" fmla="*/ 1 w 658"/>
                <a:gd name="T17" fmla="*/ 295 h 658"/>
                <a:gd name="T18" fmla="*/ 11 w 658"/>
                <a:gd name="T19" fmla="*/ 247 h 658"/>
                <a:gd name="T20" fmla="*/ 40 w 658"/>
                <a:gd name="T21" fmla="*/ 173 h 658"/>
                <a:gd name="T22" fmla="*/ 97 w 658"/>
                <a:gd name="T23" fmla="*/ 96 h 658"/>
                <a:gd name="T24" fmla="*/ 172 w 658"/>
                <a:gd name="T25" fmla="*/ 40 h 658"/>
                <a:gd name="T26" fmla="*/ 247 w 658"/>
                <a:gd name="T27" fmla="*/ 10 h 658"/>
                <a:gd name="T28" fmla="*/ 296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2 w 658"/>
                <a:gd name="T41" fmla="*/ 201 h 658"/>
                <a:gd name="T42" fmla="*/ 652 w 658"/>
                <a:gd name="T43" fmla="*/ 263 h 658"/>
                <a:gd name="T44" fmla="*/ 657 w 658"/>
                <a:gd name="T45" fmla="*/ 313 h 658"/>
                <a:gd name="T46" fmla="*/ 657 w 658"/>
                <a:gd name="T47" fmla="*/ 346 h 658"/>
                <a:gd name="T48" fmla="*/ 652 w 658"/>
                <a:gd name="T49" fmla="*/ 396 h 658"/>
                <a:gd name="T50" fmla="*/ 632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2 w 658"/>
                <a:gd name="T65" fmla="*/ 51 h 658"/>
                <a:gd name="T66" fmla="*/ 167 w 658"/>
                <a:gd name="T67" fmla="*/ 88 h 658"/>
                <a:gd name="T68" fmla="*/ 105 w 658"/>
                <a:gd name="T69" fmla="*/ 144 h 658"/>
                <a:gd name="T70" fmla="*/ 60 w 658"/>
                <a:gd name="T71" fmla="*/ 216 h 658"/>
                <a:gd name="T72" fmla="*/ 39 w 658"/>
                <a:gd name="T73" fmla="*/ 299 h 658"/>
                <a:gd name="T74" fmla="*/ 39 w 658"/>
                <a:gd name="T75" fmla="*/ 359 h 658"/>
                <a:gd name="T76" fmla="*/ 60 w 658"/>
                <a:gd name="T77" fmla="*/ 443 h 658"/>
                <a:gd name="T78" fmla="*/ 105 w 658"/>
                <a:gd name="T79" fmla="*/ 514 h 658"/>
                <a:gd name="T80" fmla="*/ 167 w 658"/>
                <a:gd name="T81" fmla="*/ 571 h 658"/>
                <a:gd name="T82" fmla="*/ 242 w 658"/>
                <a:gd name="T83" fmla="*/ 607 h 658"/>
                <a:gd name="T84" fmla="*/ 329 w 658"/>
                <a:gd name="T85" fmla="*/ 621 h 658"/>
                <a:gd name="T86" fmla="*/ 387 w 658"/>
                <a:gd name="T87" fmla="*/ 615 h 658"/>
                <a:gd name="T88" fmla="*/ 468 w 658"/>
                <a:gd name="T89" fmla="*/ 586 h 658"/>
                <a:gd name="T90" fmla="*/ 535 w 658"/>
                <a:gd name="T91" fmla="*/ 535 h 658"/>
                <a:gd name="T92" fmla="*/ 585 w 658"/>
                <a:gd name="T93" fmla="*/ 467 h 658"/>
                <a:gd name="T94" fmla="*/ 614 w 658"/>
                <a:gd name="T95" fmla="*/ 388 h 658"/>
                <a:gd name="T96" fmla="*/ 621 w 658"/>
                <a:gd name="T97" fmla="*/ 329 h 658"/>
                <a:gd name="T98" fmla="*/ 607 w 658"/>
                <a:gd name="T99" fmla="*/ 243 h 658"/>
                <a:gd name="T100" fmla="*/ 570 w 658"/>
                <a:gd name="T101" fmla="*/ 166 h 658"/>
                <a:gd name="T102" fmla="*/ 515 w 658"/>
                <a:gd name="T103" fmla="*/ 105 h 658"/>
                <a:gd name="T104" fmla="*/ 442 w 658"/>
                <a:gd name="T105" fmla="*/ 62 h 658"/>
                <a:gd name="T106" fmla="*/ 359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2" y="658"/>
                  </a:lnTo>
                  <a:lnTo>
                    <a:pt x="296" y="657"/>
                  </a:lnTo>
                  <a:lnTo>
                    <a:pt x="279" y="654"/>
                  </a:lnTo>
                  <a:lnTo>
                    <a:pt x="262" y="652"/>
                  </a:lnTo>
                  <a:lnTo>
                    <a:pt x="247" y="648"/>
                  </a:lnTo>
                  <a:lnTo>
                    <a:pt x="231" y="644"/>
                  </a:lnTo>
                  <a:lnTo>
                    <a:pt x="202" y="633"/>
                  </a:lnTo>
                  <a:lnTo>
                    <a:pt x="172" y="618"/>
                  </a:lnTo>
                  <a:lnTo>
                    <a:pt x="145" y="602"/>
                  </a:lnTo>
                  <a:lnTo>
                    <a:pt x="120" y="583"/>
                  </a:lnTo>
                  <a:lnTo>
                    <a:pt x="97" y="562"/>
                  </a:lnTo>
                  <a:lnTo>
                    <a:pt x="75" y="539"/>
                  </a:lnTo>
                  <a:lnTo>
                    <a:pt x="56" y="513"/>
                  </a:lnTo>
                  <a:lnTo>
                    <a:pt x="40" y="486"/>
                  </a:lnTo>
                  <a:lnTo>
                    <a:pt x="25" y="457"/>
                  </a:lnTo>
                  <a:lnTo>
                    <a:pt x="15" y="427"/>
                  </a:lnTo>
                  <a:lnTo>
                    <a:pt x="11" y="411"/>
                  </a:lnTo>
                  <a:lnTo>
                    <a:pt x="7" y="396"/>
                  </a:lnTo>
                  <a:lnTo>
                    <a:pt x="4" y="379"/>
                  </a:lnTo>
                  <a:lnTo>
                    <a:pt x="1" y="363"/>
                  </a:lnTo>
                  <a:lnTo>
                    <a:pt x="0" y="346"/>
                  </a:lnTo>
                  <a:lnTo>
                    <a:pt x="0" y="329"/>
                  </a:lnTo>
                  <a:lnTo>
                    <a:pt x="0" y="329"/>
                  </a:lnTo>
                  <a:lnTo>
                    <a:pt x="0" y="313"/>
                  </a:lnTo>
                  <a:lnTo>
                    <a:pt x="1" y="295"/>
                  </a:lnTo>
                  <a:lnTo>
                    <a:pt x="4" y="279"/>
                  </a:lnTo>
                  <a:lnTo>
                    <a:pt x="7" y="263"/>
                  </a:lnTo>
                  <a:lnTo>
                    <a:pt x="11" y="247"/>
                  </a:lnTo>
                  <a:lnTo>
                    <a:pt x="15" y="232"/>
                  </a:lnTo>
                  <a:lnTo>
                    <a:pt x="25" y="201"/>
                  </a:lnTo>
                  <a:lnTo>
                    <a:pt x="40" y="173"/>
                  </a:lnTo>
                  <a:lnTo>
                    <a:pt x="56" y="145"/>
                  </a:lnTo>
                  <a:lnTo>
                    <a:pt x="75" y="121"/>
                  </a:lnTo>
                  <a:lnTo>
                    <a:pt x="97" y="96"/>
                  </a:lnTo>
                  <a:lnTo>
                    <a:pt x="120" y="75"/>
                  </a:lnTo>
                  <a:lnTo>
                    <a:pt x="145" y="56"/>
                  </a:lnTo>
                  <a:lnTo>
                    <a:pt x="172" y="40"/>
                  </a:lnTo>
                  <a:lnTo>
                    <a:pt x="202" y="27"/>
                  </a:lnTo>
                  <a:lnTo>
                    <a:pt x="231" y="16"/>
                  </a:lnTo>
                  <a:lnTo>
                    <a:pt x="247" y="10"/>
                  </a:lnTo>
                  <a:lnTo>
                    <a:pt x="262" y="6"/>
                  </a:lnTo>
                  <a:lnTo>
                    <a:pt x="279" y="4"/>
                  </a:lnTo>
                  <a:lnTo>
                    <a:pt x="296" y="2"/>
                  </a:lnTo>
                  <a:lnTo>
                    <a:pt x="312" y="1"/>
                  </a:lnTo>
                  <a:lnTo>
                    <a:pt x="329" y="0"/>
                  </a:lnTo>
                  <a:lnTo>
                    <a:pt x="329" y="0"/>
                  </a:lnTo>
                  <a:lnTo>
                    <a:pt x="345" y="1"/>
                  </a:lnTo>
                  <a:lnTo>
                    <a:pt x="363" y="2"/>
                  </a:lnTo>
                  <a:lnTo>
                    <a:pt x="379" y="4"/>
                  </a:lnTo>
                  <a:lnTo>
                    <a:pt x="395" y="6"/>
                  </a:lnTo>
                  <a:lnTo>
                    <a:pt x="411" y="10"/>
                  </a:lnTo>
                  <a:lnTo>
                    <a:pt x="426" y="16"/>
                  </a:lnTo>
                  <a:lnTo>
                    <a:pt x="457" y="27"/>
                  </a:lnTo>
                  <a:lnTo>
                    <a:pt x="485" y="40"/>
                  </a:lnTo>
                  <a:lnTo>
                    <a:pt x="513" y="56"/>
                  </a:lnTo>
                  <a:lnTo>
                    <a:pt x="538" y="75"/>
                  </a:lnTo>
                  <a:lnTo>
                    <a:pt x="562" y="96"/>
                  </a:lnTo>
                  <a:lnTo>
                    <a:pt x="583" y="121"/>
                  </a:lnTo>
                  <a:lnTo>
                    <a:pt x="602" y="145"/>
                  </a:lnTo>
                  <a:lnTo>
                    <a:pt x="618" y="173"/>
                  </a:lnTo>
                  <a:lnTo>
                    <a:pt x="632" y="201"/>
                  </a:lnTo>
                  <a:lnTo>
                    <a:pt x="644" y="232"/>
                  </a:lnTo>
                  <a:lnTo>
                    <a:pt x="648" y="247"/>
                  </a:lnTo>
                  <a:lnTo>
                    <a:pt x="652" y="263"/>
                  </a:lnTo>
                  <a:lnTo>
                    <a:pt x="654" y="279"/>
                  </a:lnTo>
                  <a:lnTo>
                    <a:pt x="656" y="295"/>
                  </a:lnTo>
                  <a:lnTo>
                    <a:pt x="657" y="313"/>
                  </a:lnTo>
                  <a:lnTo>
                    <a:pt x="658" y="329"/>
                  </a:lnTo>
                  <a:lnTo>
                    <a:pt x="658" y="329"/>
                  </a:lnTo>
                  <a:lnTo>
                    <a:pt x="657" y="346"/>
                  </a:lnTo>
                  <a:lnTo>
                    <a:pt x="656" y="363"/>
                  </a:lnTo>
                  <a:lnTo>
                    <a:pt x="654" y="379"/>
                  </a:lnTo>
                  <a:lnTo>
                    <a:pt x="652" y="396"/>
                  </a:lnTo>
                  <a:lnTo>
                    <a:pt x="648" y="411"/>
                  </a:lnTo>
                  <a:lnTo>
                    <a:pt x="644" y="427"/>
                  </a:lnTo>
                  <a:lnTo>
                    <a:pt x="632" y="457"/>
                  </a:lnTo>
                  <a:lnTo>
                    <a:pt x="618" y="486"/>
                  </a:lnTo>
                  <a:lnTo>
                    <a:pt x="602" y="513"/>
                  </a:lnTo>
                  <a:lnTo>
                    <a:pt x="583" y="539"/>
                  </a:lnTo>
                  <a:lnTo>
                    <a:pt x="562" y="562"/>
                  </a:lnTo>
                  <a:lnTo>
                    <a:pt x="538" y="583"/>
                  </a:lnTo>
                  <a:lnTo>
                    <a:pt x="513" y="602"/>
                  </a:lnTo>
                  <a:lnTo>
                    <a:pt x="485" y="618"/>
                  </a:lnTo>
                  <a:lnTo>
                    <a:pt x="457" y="633"/>
                  </a:lnTo>
                  <a:lnTo>
                    <a:pt x="426" y="644"/>
                  </a:lnTo>
                  <a:lnTo>
                    <a:pt x="411" y="648"/>
                  </a:lnTo>
                  <a:lnTo>
                    <a:pt x="395" y="652"/>
                  </a:lnTo>
                  <a:lnTo>
                    <a:pt x="379" y="654"/>
                  </a:lnTo>
                  <a:lnTo>
                    <a:pt x="363" y="657"/>
                  </a:lnTo>
                  <a:lnTo>
                    <a:pt x="345" y="658"/>
                  </a:lnTo>
                  <a:lnTo>
                    <a:pt x="329" y="658"/>
                  </a:lnTo>
                  <a:lnTo>
                    <a:pt x="329" y="658"/>
                  </a:lnTo>
                  <a:close/>
                  <a:moveTo>
                    <a:pt x="329" y="37"/>
                  </a:moveTo>
                  <a:lnTo>
                    <a:pt x="329" y="37"/>
                  </a:lnTo>
                  <a:lnTo>
                    <a:pt x="300" y="40"/>
                  </a:lnTo>
                  <a:lnTo>
                    <a:pt x="270" y="44"/>
                  </a:lnTo>
                  <a:lnTo>
                    <a:pt x="242" y="51"/>
                  </a:lnTo>
                  <a:lnTo>
                    <a:pt x="215" y="62"/>
                  </a:lnTo>
                  <a:lnTo>
                    <a:pt x="191" y="74"/>
                  </a:lnTo>
                  <a:lnTo>
                    <a:pt x="167" y="88"/>
                  </a:lnTo>
                  <a:lnTo>
                    <a:pt x="144" y="105"/>
                  </a:lnTo>
                  <a:lnTo>
                    <a:pt x="124" y="123"/>
                  </a:lnTo>
                  <a:lnTo>
                    <a:pt x="105" y="144"/>
                  </a:lnTo>
                  <a:lnTo>
                    <a:pt x="87" y="166"/>
                  </a:lnTo>
                  <a:lnTo>
                    <a:pt x="73" y="191"/>
                  </a:lnTo>
                  <a:lnTo>
                    <a:pt x="60" y="216"/>
                  </a:lnTo>
                  <a:lnTo>
                    <a:pt x="51" y="243"/>
                  </a:lnTo>
                  <a:lnTo>
                    <a:pt x="43" y="271"/>
                  </a:lnTo>
                  <a:lnTo>
                    <a:pt x="39" y="299"/>
                  </a:lnTo>
                  <a:lnTo>
                    <a:pt x="38" y="329"/>
                  </a:lnTo>
                  <a:lnTo>
                    <a:pt x="38" y="329"/>
                  </a:lnTo>
                  <a:lnTo>
                    <a:pt x="39" y="359"/>
                  </a:lnTo>
                  <a:lnTo>
                    <a:pt x="43" y="388"/>
                  </a:lnTo>
                  <a:lnTo>
                    <a:pt x="51" y="416"/>
                  </a:lnTo>
                  <a:lnTo>
                    <a:pt x="60" y="443"/>
                  </a:lnTo>
                  <a:lnTo>
                    <a:pt x="73" y="467"/>
                  </a:lnTo>
                  <a:lnTo>
                    <a:pt x="87"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7" y="416"/>
                  </a:lnTo>
                  <a:lnTo>
                    <a:pt x="614" y="388"/>
                  </a:lnTo>
                  <a:lnTo>
                    <a:pt x="618" y="359"/>
                  </a:lnTo>
                  <a:lnTo>
                    <a:pt x="621" y="329"/>
                  </a:lnTo>
                  <a:lnTo>
                    <a:pt x="621" y="329"/>
                  </a:lnTo>
                  <a:lnTo>
                    <a:pt x="618" y="299"/>
                  </a:lnTo>
                  <a:lnTo>
                    <a:pt x="614" y="271"/>
                  </a:lnTo>
                  <a:lnTo>
                    <a:pt x="607" y="243"/>
                  </a:lnTo>
                  <a:lnTo>
                    <a:pt x="597" y="216"/>
                  </a:lnTo>
                  <a:lnTo>
                    <a:pt x="585" y="191"/>
                  </a:lnTo>
                  <a:lnTo>
                    <a:pt x="570" y="166"/>
                  </a:lnTo>
                  <a:lnTo>
                    <a:pt x="554" y="144"/>
                  </a:lnTo>
                  <a:lnTo>
                    <a:pt x="535" y="123"/>
                  </a:lnTo>
                  <a:lnTo>
                    <a:pt x="515" y="105"/>
                  </a:lnTo>
                  <a:lnTo>
                    <a:pt x="492" y="88"/>
                  </a:lnTo>
                  <a:lnTo>
                    <a:pt x="468" y="74"/>
                  </a:lnTo>
                  <a:lnTo>
                    <a:pt x="442" y="62"/>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29" name="Freeform 102">
              <a:extLst>
                <a:ext uri="{FF2B5EF4-FFF2-40B4-BE49-F238E27FC236}">
                  <a16:creationId xmlns:a16="http://schemas.microsoft.com/office/drawing/2014/main" id="{31289C29-8F98-E73E-207D-26070697CC7F}"/>
                </a:ext>
              </a:extLst>
            </p:cNvPr>
            <p:cNvSpPr>
              <a:spLocks/>
            </p:cNvSpPr>
            <p:nvPr/>
          </p:nvSpPr>
          <p:spPr bwMode="auto">
            <a:xfrm>
              <a:off x="5092701" y="962660"/>
              <a:ext cx="88900" cy="88900"/>
            </a:xfrm>
            <a:custGeom>
              <a:avLst/>
              <a:gdLst>
                <a:gd name="T0" fmla="*/ 96 w 113"/>
                <a:gd name="T1" fmla="*/ 83 h 113"/>
                <a:gd name="T2" fmla="*/ 12 w 113"/>
                <a:gd name="T3" fmla="*/ 0 h 113"/>
                <a:gd name="T4" fmla="*/ 0 w 113"/>
                <a:gd name="T5" fmla="*/ 12 h 113"/>
                <a:gd name="T6" fmla="*/ 84 w 113"/>
                <a:gd name="T7" fmla="*/ 96 h 113"/>
                <a:gd name="T8" fmla="*/ 14 w 113"/>
                <a:gd name="T9" fmla="*/ 96 h 113"/>
                <a:gd name="T10" fmla="*/ 14 w 113"/>
                <a:gd name="T11" fmla="*/ 113 h 113"/>
                <a:gd name="T12" fmla="*/ 104 w 113"/>
                <a:gd name="T13" fmla="*/ 113 h 113"/>
                <a:gd name="T14" fmla="*/ 104 w 113"/>
                <a:gd name="T15" fmla="*/ 113 h 113"/>
                <a:gd name="T16" fmla="*/ 108 w 113"/>
                <a:gd name="T17" fmla="*/ 112 h 113"/>
                <a:gd name="T18" fmla="*/ 111 w 113"/>
                <a:gd name="T19" fmla="*/ 110 h 113"/>
                <a:gd name="T20" fmla="*/ 112 w 113"/>
                <a:gd name="T21" fmla="*/ 108 h 113"/>
                <a:gd name="T22" fmla="*/ 113 w 113"/>
                <a:gd name="T23" fmla="*/ 104 h 113"/>
                <a:gd name="T24" fmla="*/ 113 w 113"/>
                <a:gd name="T25" fmla="*/ 14 h 113"/>
                <a:gd name="T26" fmla="*/ 96 w 113"/>
                <a:gd name="T27" fmla="*/ 14 h 113"/>
                <a:gd name="T28" fmla="*/ 96 w 113"/>
                <a:gd name="T29" fmla="*/ 8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3">
                  <a:moveTo>
                    <a:pt x="96" y="83"/>
                  </a:moveTo>
                  <a:lnTo>
                    <a:pt x="12" y="0"/>
                  </a:lnTo>
                  <a:lnTo>
                    <a:pt x="0" y="12"/>
                  </a:lnTo>
                  <a:lnTo>
                    <a:pt x="84" y="96"/>
                  </a:lnTo>
                  <a:lnTo>
                    <a:pt x="14" y="96"/>
                  </a:lnTo>
                  <a:lnTo>
                    <a:pt x="14" y="113"/>
                  </a:lnTo>
                  <a:lnTo>
                    <a:pt x="104" y="113"/>
                  </a:lnTo>
                  <a:lnTo>
                    <a:pt x="104" y="113"/>
                  </a:lnTo>
                  <a:lnTo>
                    <a:pt x="108" y="112"/>
                  </a:lnTo>
                  <a:lnTo>
                    <a:pt x="111" y="110"/>
                  </a:lnTo>
                  <a:lnTo>
                    <a:pt x="112" y="108"/>
                  </a:lnTo>
                  <a:lnTo>
                    <a:pt x="113" y="104"/>
                  </a:lnTo>
                  <a:lnTo>
                    <a:pt x="113" y="14"/>
                  </a:lnTo>
                  <a:lnTo>
                    <a:pt x="96" y="14"/>
                  </a:lnTo>
                  <a:lnTo>
                    <a:pt x="96"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0" name="Freeform 103">
              <a:extLst>
                <a:ext uri="{FF2B5EF4-FFF2-40B4-BE49-F238E27FC236}">
                  <a16:creationId xmlns:a16="http://schemas.microsoft.com/office/drawing/2014/main" id="{94FB7130-E9CB-8E5C-CAD6-36032F04DB33}"/>
                </a:ext>
              </a:extLst>
            </p:cNvPr>
            <p:cNvSpPr>
              <a:spLocks/>
            </p:cNvSpPr>
            <p:nvPr/>
          </p:nvSpPr>
          <p:spPr bwMode="auto">
            <a:xfrm>
              <a:off x="5249863" y="1119823"/>
              <a:ext cx="88900" cy="88900"/>
            </a:xfrm>
            <a:custGeom>
              <a:avLst/>
              <a:gdLst>
                <a:gd name="T0" fmla="*/ 100 w 112"/>
                <a:gd name="T1" fmla="*/ 17 h 112"/>
                <a:gd name="T2" fmla="*/ 100 w 112"/>
                <a:gd name="T3" fmla="*/ 0 h 112"/>
                <a:gd name="T4" fmla="*/ 8 w 112"/>
                <a:gd name="T5" fmla="*/ 0 h 112"/>
                <a:gd name="T6" fmla="*/ 8 w 112"/>
                <a:gd name="T7" fmla="*/ 0 h 112"/>
                <a:gd name="T8" fmla="*/ 6 w 112"/>
                <a:gd name="T9" fmla="*/ 0 h 112"/>
                <a:gd name="T10" fmla="*/ 3 w 112"/>
                <a:gd name="T11" fmla="*/ 3 h 112"/>
                <a:gd name="T12" fmla="*/ 0 w 112"/>
                <a:gd name="T13" fmla="*/ 5 h 112"/>
                <a:gd name="T14" fmla="*/ 0 w 112"/>
                <a:gd name="T15" fmla="*/ 8 h 112"/>
                <a:gd name="T16" fmla="*/ 0 w 112"/>
                <a:gd name="T17" fmla="*/ 99 h 112"/>
                <a:gd name="T18" fmla="*/ 18 w 112"/>
                <a:gd name="T19" fmla="*/ 99 h 112"/>
                <a:gd name="T20" fmla="*/ 18 w 112"/>
                <a:gd name="T21" fmla="*/ 30 h 112"/>
                <a:gd name="T22" fmla="*/ 100 w 112"/>
                <a:gd name="T23" fmla="*/ 112 h 112"/>
                <a:gd name="T24" fmla="*/ 112 w 112"/>
                <a:gd name="T25" fmla="*/ 99 h 112"/>
                <a:gd name="T26" fmla="*/ 30 w 112"/>
                <a:gd name="T27" fmla="*/ 17 h 112"/>
                <a:gd name="T28" fmla="*/ 100 w 112"/>
                <a:gd name="T2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2">
                  <a:moveTo>
                    <a:pt x="100" y="17"/>
                  </a:moveTo>
                  <a:lnTo>
                    <a:pt x="100" y="0"/>
                  </a:lnTo>
                  <a:lnTo>
                    <a:pt x="8" y="0"/>
                  </a:lnTo>
                  <a:lnTo>
                    <a:pt x="8" y="0"/>
                  </a:lnTo>
                  <a:lnTo>
                    <a:pt x="6" y="0"/>
                  </a:lnTo>
                  <a:lnTo>
                    <a:pt x="3" y="3"/>
                  </a:lnTo>
                  <a:lnTo>
                    <a:pt x="0" y="5"/>
                  </a:lnTo>
                  <a:lnTo>
                    <a:pt x="0" y="8"/>
                  </a:lnTo>
                  <a:lnTo>
                    <a:pt x="0" y="99"/>
                  </a:lnTo>
                  <a:lnTo>
                    <a:pt x="18" y="99"/>
                  </a:lnTo>
                  <a:lnTo>
                    <a:pt x="18" y="30"/>
                  </a:lnTo>
                  <a:lnTo>
                    <a:pt x="100" y="112"/>
                  </a:lnTo>
                  <a:lnTo>
                    <a:pt x="112" y="99"/>
                  </a:lnTo>
                  <a:lnTo>
                    <a:pt x="30" y="17"/>
                  </a:lnTo>
                  <a:lnTo>
                    <a:pt x="10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1" name="Freeform 104">
              <a:extLst>
                <a:ext uri="{FF2B5EF4-FFF2-40B4-BE49-F238E27FC236}">
                  <a16:creationId xmlns:a16="http://schemas.microsoft.com/office/drawing/2014/main" id="{3501C766-ED42-E6C2-87A6-2142A532073E}"/>
                </a:ext>
              </a:extLst>
            </p:cNvPr>
            <p:cNvSpPr>
              <a:spLocks/>
            </p:cNvSpPr>
            <p:nvPr/>
          </p:nvSpPr>
          <p:spPr bwMode="auto">
            <a:xfrm>
              <a:off x="5249863" y="962660"/>
              <a:ext cx="88900" cy="88900"/>
            </a:xfrm>
            <a:custGeom>
              <a:avLst/>
              <a:gdLst>
                <a:gd name="T0" fmla="*/ 8 w 112"/>
                <a:gd name="T1" fmla="*/ 113 h 113"/>
                <a:gd name="T2" fmla="*/ 100 w 112"/>
                <a:gd name="T3" fmla="*/ 113 h 113"/>
                <a:gd name="T4" fmla="*/ 100 w 112"/>
                <a:gd name="T5" fmla="*/ 96 h 113"/>
                <a:gd name="T6" fmla="*/ 30 w 112"/>
                <a:gd name="T7" fmla="*/ 96 h 113"/>
                <a:gd name="T8" fmla="*/ 112 w 112"/>
                <a:gd name="T9" fmla="*/ 12 h 113"/>
                <a:gd name="T10" fmla="*/ 100 w 112"/>
                <a:gd name="T11" fmla="*/ 0 h 113"/>
                <a:gd name="T12" fmla="*/ 18 w 112"/>
                <a:gd name="T13" fmla="*/ 83 h 113"/>
                <a:gd name="T14" fmla="*/ 18 w 112"/>
                <a:gd name="T15" fmla="*/ 14 h 113"/>
                <a:gd name="T16" fmla="*/ 0 w 112"/>
                <a:gd name="T17" fmla="*/ 14 h 113"/>
                <a:gd name="T18" fmla="*/ 0 w 112"/>
                <a:gd name="T19" fmla="*/ 104 h 113"/>
                <a:gd name="T20" fmla="*/ 0 w 112"/>
                <a:gd name="T21" fmla="*/ 104 h 113"/>
                <a:gd name="T22" fmla="*/ 0 w 112"/>
                <a:gd name="T23" fmla="*/ 108 h 113"/>
                <a:gd name="T24" fmla="*/ 3 w 112"/>
                <a:gd name="T25" fmla="*/ 110 h 113"/>
                <a:gd name="T26" fmla="*/ 6 w 112"/>
                <a:gd name="T27" fmla="*/ 112 h 113"/>
                <a:gd name="T28" fmla="*/ 8 w 112"/>
                <a:gd name="T29" fmla="*/ 113 h 113"/>
                <a:gd name="T30" fmla="*/ 8 w 112"/>
                <a:gd name="T3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3">
                  <a:moveTo>
                    <a:pt x="8" y="113"/>
                  </a:moveTo>
                  <a:lnTo>
                    <a:pt x="100" y="113"/>
                  </a:lnTo>
                  <a:lnTo>
                    <a:pt x="100" y="96"/>
                  </a:lnTo>
                  <a:lnTo>
                    <a:pt x="30" y="96"/>
                  </a:lnTo>
                  <a:lnTo>
                    <a:pt x="112" y="12"/>
                  </a:lnTo>
                  <a:lnTo>
                    <a:pt x="100" y="0"/>
                  </a:lnTo>
                  <a:lnTo>
                    <a:pt x="18" y="83"/>
                  </a:lnTo>
                  <a:lnTo>
                    <a:pt x="18" y="14"/>
                  </a:lnTo>
                  <a:lnTo>
                    <a:pt x="0" y="14"/>
                  </a:lnTo>
                  <a:lnTo>
                    <a:pt x="0" y="104"/>
                  </a:lnTo>
                  <a:lnTo>
                    <a:pt x="0" y="104"/>
                  </a:lnTo>
                  <a:lnTo>
                    <a:pt x="0" y="108"/>
                  </a:lnTo>
                  <a:lnTo>
                    <a:pt x="3" y="110"/>
                  </a:lnTo>
                  <a:lnTo>
                    <a:pt x="6" y="112"/>
                  </a:lnTo>
                  <a:lnTo>
                    <a:pt x="8" y="113"/>
                  </a:lnTo>
                  <a:lnTo>
                    <a:pt x="8"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2" name="Freeform 105">
              <a:extLst>
                <a:ext uri="{FF2B5EF4-FFF2-40B4-BE49-F238E27FC236}">
                  <a16:creationId xmlns:a16="http://schemas.microsoft.com/office/drawing/2014/main" id="{AF41D866-5C36-7B88-0D83-E0A73FB6EB4E}"/>
                </a:ext>
              </a:extLst>
            </p:cNvPr>
            <p:cNvSpPr>
              <a:spLocks/>
            </p:cNvSpPr>
            <p:nvPr/>
          </p:nvSpPr>
          <p:spPr bwMode="auto">
            <a:xfrm>
              <a:off x="5092701" y="1119823"/>
              <a:ext cx="88900" cy="88900"/>
            </a:xfrm>
            <a:custGeom>
              <a:avLst/>
              <a:gdLst>
                <a:gd name="T0" fmla="*/ 104 w 113"/>
                <a:gd name="T1" fmla="*/ 0 h 112"/>
                <a:gd name="T2" fmla="*/ 14 w 113"/>
                <a:gd name="T3" fmla="*/ 0 h 112"/>
                <a:gd name="T4" fmla="*/ 14 w 113"/>
                <a:gd name="T5" fmla="*/ 17 h 112"/>
                <a:gd name="T6" fmla="*/ 84 w 113"/>
                <a:gd name="T7" fmla="*/ 17 h 112"/>
                <a:gd name="T8" fmla="*/ 0 w 113"/>
                <a:gd name="T9" fmla="*/ 99 h 112"/>
                <a:gd name="T10" fmla="*/ 12 w 113"/>
                <a:gd name="T11" fmla="*/ 112 h 112"/>
                <a:gd name="T12" fmla="*/ 96 w 113"/>
                <a:gd name="T13" fmla="*/ 30 h 112"/>
                <a:gd name="T14" fmla="*/ 96 w 113"/>
                <a:gd name="T15" fmla="*/ 99 h 112"/>
                <a:gd name="T16" fmla="*/ 113 w 113"/>
                <a:gd name="T17" fmla="*/ 99 h 112"/>
                <a:gd name="T18" fmla="*/ 113 w 113"/>
                <a:gd name="T19" fmla="*/ 8 h 112"/>
                <a:gd name="T20" fmla="*/ 113 w 113"/>
                <a:gd name="T21" fmla="*/ 8 h 112"/>
                <a:gd name="T22" fmla="*/ 112 w 113"/>
                <a:gd name="T23" fmla="*/ 5 h 112"/>
                <a:gd name="T24" fmla="*/ 111 w 113"/>
                <a:gd name="T25" fmla="*/ 3 h 112"/>
                <a:gd name="T26" fmla="*/ 108 w 113"/>
                <a:gd name="T27" fmla="*/ 0 h 112"/>
                <a:gd name="T28" fmla="*/ 104 w 113"/>
                <a:gd name="T29" fmla="*/ 0 h 112"/>
                <a:gd name="T30" fmla="*/ 104 w 113"/>
                <a:gd name="T3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12">
                  <a:moveTo>
                    <a:pt x="104" y="0"/>
                  </a:moveTo>
                  <a:lnTo>
                    <a:pt x="14" y="0"/>
                  </a:lnTo>
                  <a:lnTo>
                    <a:pt x="14" y="17"/>
                  </a:lnTo>
                  <a:lnTo>
                    <a:pt x="84" y="17"/>
                  </a:lnTo>
                  <a:lnTo>
                    <a:pt x="0" y="99"/>
                  </a:lnTo>
                  <a:lnTo>
                    <a:pt x="12" y="112"/>
                  </a:lnTo>
                  <a:lnTo>
                    <a:pt x="96" y="30"/>
                  </a:lnTo>
                  <a:lnTo>
                    <a:pt x="96" y="99"/>
                  </a:lnTo>
                  <a:lnTo>
                    <a:pt x="113" y="99"/>
                  </a:lnTo>
                  <a:lnTo>
                    <a:pt x="113" y="8"/>
                  </a:lnTo>
                  <a:lnTo>
                    <a:pt x="113" y="8"/>
                  </a:lnTo>
                  <a:lnTo>
                    <a:pt x="112" y="5"/>
                  </a:lnTo>
                  <a:lnTo>
                    <a:pt x="111" y="3"/>
                  </a:lnTo>
                  <a:lnTo>
                    <a:pt x="108" y="0"/>
                  </a:lnTo>
                  <a:lnTo>
                    <a:pt x="104" y="0"/>
                  </a:lnTo>
                  <a:lnTo>
                    <a:pt x="1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33" name="Freeform 13">
            <a:extLst>
              <a:ext uri="{FF2B5EF4-FFF2-40B4-BE49-F238E27FC236}">
                <a16:creationId xmlns:a16="http://schemas.microsoft.com/office/drawing/2014/main" id="{8BE25903-EC69-61D7-E2E0-093117FC7972}"/>
              </a:ext>
            </a:extLst>
          </p:cNvPr>
          <p:cNvSpPr>
            <a:spLocks noEditPoints="1"/>
          </p:cNvSpPr>
          <p:nvPr/>
        </p:nvSpPr>
        <p:spPr bwMode="auto">
          <a:xfrm>
            <a:off x="931218" y="1069472"/>
            <a:ext cx="511552" cy="574210"/>
          </a:xfrm>
          <a:custGeom>
            <a:avLst/>
            <a:gdLst>
              <a:gd name="T0" fmla="*/ 311 w 658"/>
              <a:gd name="T1" fmla="*/ 658 h 658"/>
              <a:gd name="T2" fmla="*/ 262 w 658"/>
              <a:gd name="T3" fmla="*/ 652 h 658"/>
              <a:gd name="T4" fmla="*/ 201 w 658"/>
              <a:gd name="T5" fmla="*/ 633 h 658"/>
              <a:gd name="T6" fmla="*/ 119 w 658"/>
              <a:gd name="T7" fmla="*/ 583 h 658"/>
              <a:gd name="T8" fmla="*/ 56 w 658"/>
              <a:gd name="T9" fmla="*/ 513 h 658"/>
              <a:gd name="T10" fmla="*/ 14 w 658"/>
              <a:gd name="T11" fmla="*/ 427 h 658"/>
              <a:gd name="T12" fmla="*/ 4 w 658"/>
              <a:gd name="T13" fmla="*/ 379 h 658"/>
              <a:gd name="T14" fmla="*/ 0 w 658"/>
              <a:gd name="T15" fmla="*/ 329 h 658"/>
              <a:gd name="T16" fmla="*/ 1 w 658"/>
              <a:gd name="T17" fmla="*/ 295 h 658"/>
              <a:gd name="T18" fmla="*/ 10 w 658"/>
              <a:gd name="T19" fmla="*/ 247 h 658"/>
              <a:gd name="T20" fmla="*/ 40 w 658"/>
              <a:gd name="T21" fmla="*/ 173 h 658"/>
              <a:gd name="T22" fmla="*/ 96 w 658"/>
              <a:gd name="T23" fmla="*/ 96 h 658"/>
              <a:gd name="T24" fmla="*/ 172 w 658"/>
              <a:gd name="T25" fmla="*/ 40 h 658"/>
              <a:gd name="T26" fmla="*/ 247 w 658"/>
              <a:gd name="T27" fmla="*/ 10 h 658"/>
              <a:gd name="T28" fmla="*/ 295 w 658"/>
              <a:gd name="T29" fmla="*/ 2 h 658"/>
              <a:gd name="T30" fmla="*/ 329 w 658"/>
              <a:gd name="T31" fmla="*/ 0 h 658"/>
              <a:gd name="T32" fmla="*/ 379 w 658"/>
              <a:gd name="T33" fmla="*/ 4 h 658"/>
              <a:gd name="T34" fmla="*/ 426 w 658"/>
              <a:gd name="T35" fmla="*/ 16 h 658"/>
              <a:gd name="T36" fmla="*/ 513 w 658"/>
              <a:gd name="T37" fmla="*/ 56 h 658"/>
              <a:gd name="T38" fmla="*/ 583 w 658"/>
              <a:gd name="T39" fmla="*/ 121 h 658"/>
              <a:gd name="T40" fmla="*/ 631 w 658"/>
              <a:gd name="T41" fmla="*/ 201 h 658"/>
              <a:gd name="T42" fmla="*/ 651 w 658"/>
              <a:gd name="T43" fmla="*/ 263 h 658"/>
              <a:gd name="T44" fmla="*/ 657 w 658"/>
              <a:gd name="T45" fmla="*/ 313 h 658"/>
              <a:gd name="T46" fmla="*/ 657 w 658"/>
              <a:gd name="T47" fmla="*/ 346 h 658"/>
              <a:gd name="T48" fmla="*/ 651 w 658"/>
              <a:gd name="T49" fmla="*/ 396 h 658"/>
              <a:gd name="T50" fmla="*/ 631 w 658"/>
              <a:gd name="T51" fmla="*/ 457 h 658"/>
              <a:gd name="T52" fmla="*/ 583 w 658"/>
              <a:gd name="T53" fmla="*/ 539 h 658"/>
              <a:gd name="T54" fmla="*/ 513 w 658"/>
              <a:gd name="T55" fmla="*/ 602 h 658"/>
              <a:gd name="T56" fmla="*/ 426 w 658"/>
              <a:gd name="T57" fmla="*/ 644 h 658"/>
              <a:gd name="T58" fmla="*/ 379 w 658"/>
              <a:gd name="T59" fmla="*/ 654 h 658"/>
              <a:gd name="T60" fmla="*/ 329 w 658"/>
              <a:gd name="T61" fmla="*/ 658 h 658"/>
              <a:gd name="T62" fmla="*/ 329 w 658"/>
              <a:gd name="T63" fmla="*/ 37 h 658"/>
              <a:gd name="T64" fmla="*/ 241 w 658"/>
              <a:gd name="T65" fmla="*/ 51 h 658"/>
              <a:gd name="T66" fmla="*/ 166 w 658"/>
              <a:gd name="T67" fmla="*/ 88 h 658"/>
              <a:gd name="T68" fmla="*/ 104 w 658"/>
              <a:gd name="T69" fmla="*/ 144 h 658"/>
              <a:gd name="T70" fmla="*/ 60 w 658"/>
              <a:gd name="T71" fmla="*/ 216 h 658"/>
              <a:gd name="T72" fmla="*/ 38 w 658"/>
              <a:gd name="T73" fmla="*/ 299 h 658"/>
              <a:gd name="T74" fmla="*/ 38 w 658"/>
              <a:gd name="T75" fmla="*/ 359 h 658"/>
              <a:gd name="T76" fmla="*/ 60 w 658"/>
              <a:gd name="T77" fmla="*/ 443 h 658"/>
              <a:gd name="T78" fmla="*/ 104 w 658"/>
              <a:gd name="T79" fmla="*/ 514 h 658"/>
              <a:gd name="T80" fmla="*/ 166 w 658"/>
              <a:gd name="T81" fmla="*/ 571 h 658"/>
              <a:gd name="T82" fmla="*/ 241 w 658"/>
              <a:gd name="T83" fmla="*/ 607 h 658"/>
              <a:gd name="T84" fmla="*/ 329 w 658"/>
              <a:gd name="T85" fmla="*/ 621 h 658"/>
              <a:gd name="T86" fmla="*/ 387 w 658"/>
              <a:gd name="T87" fmla="*/ 615 h 658"/>
              <a:gd name="T88" fmla="*/ 467 w 658"/>
              <a:gd name="T89" fmla="*/ 586 h 658"/>
              <a:gd name="T90" fmla="*/ 534 w 658"/>
              <a:gd name="T91" fmla="*/ 535 h 658"/>
              <a:gd name="T92" fmla="*/ 584 w 658"/>
              <a:gd name="T93" fmla="*/ 467 h 658"/>
              <a:gd name="T94" fmla="*/ 614 w 658"/>
              <a:gd name="T95" fmla="*/ 388 h 658"/>
              <a:gd name="T96" fmla="*/ 620 w 658"/>
              <a:gd name="T97" fmla="*/ 329 h 658"/>
              <a:gd name="T98" fmla="*/ 607 w 658"/>
              <a:gd name="T99" fmla="*/ 243 h 658"/>
              <a:gd name="T100" fmla="*/ 569 w 658"/>
              <a:gd name="T101" fmla="*/ 166 h 658"/>
              <a:gd name="T102" fmla="*/ 514 w 658"/>
              <a:gd name="T103" fmla="*/ 105 h 658"/>
              <a:gd name="T104" fmla="*/ 442 w 658"/>
              <a:gd name="T105" fmla="*/ 62 h 658"/>
              <a:gd name="T106" fmla="*/ 358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1" y="658"/>
                </a:lnTo>
                <a:lnTo>
                  <a:pt x="295" y="657"/>
                </a:lnTo>
                <a:lnTo>
                  <a:pt x="279" y="654"/>
                </a:lnTo>
                <a:lnTo>
                  <a:pt x="262" y="652"/>
                </a:lnTo>
                <a:lnTo>
                  <a:pt x="247" y="648"/>
                </a:lnTo>
                <a:lnTo>
                  <a:pt x="231" y="644"/>
                </a:lnTo>
                <a:lnTo>
                  <a:pt x="201" y="633"/>
                </a:lnTo>
                <a:lnTo>
                  <a:pt x="172" y="618"/>
                </a:lnTo>
                <a:lnTo>
                  <a:pt x="145" y="602"/>
                </a:lnTo>
                <a:lnTo>
                  <a:pt x="119" y="583"/>
                </a:lnTo>
                <a:lnTo>
                  <a:pt x="96" y="562"/>
                </a:lnTo>
                <a:lnTo>
                  <a:pt x="75" y="539"/>
                </a:lnTo>
                <a:lnTo>
                  <a:pt x="56" y="513"/>
                </a:lnTo>
                <a:lnTo>
                  <a:pt x="40" y="486"/>
                </a:lnTo>
                <a:lnTo>
                  <a:pt x="25" y="457"/>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6"/>
                </a:lnTo>
                <a:lnTo>
                  <a:pt x="119" y="75"/>
                </a:lnTo>
                <a:lnTo>
                  <a:pt x="145" y="56"/>
                </a:lnTo>
                <a:lnTo>
                  <a:pt x="172" y="40"/>
                </a:lnTo>
                <a:lnTo>
                  <a:pt x="201" y="27"/>
                </a:lnTo>
                <a:lnTo>
                  <a:pt x="231" y="16"/>
                </a:lnTo>
                <a:lnTo>
                  <a:pt x="247" y="10"/>
                </a:lnTo>
                <a:lnTo>
                  <a:pt x="262" y="6"/>
                </a:lnTo>
                <a:lnTo>
                  <a:pt x="279" y="4"/>
                </a:lnTo>
                <a:lnTo>
                  <a:pt x="295" y="2"/>
                </a:lnTo>
                <a:lnTo>
                  <a:pt x="311" y="1"/>
                </a:lnTo>
                <a:lnTo>
                  <a:pt x="329" y="0"/>
                </a:lnTo>
                <a:lnTo>
                  <a:pt x="329" y="0"/>
                </a:lnTo>
                <a:lnTo>
                  <a:pt x="345" y="1"/>
                </a:lnTo>
                <a:lnTo>
                  <a:pt x="362" y="2"/>
                </a:lnTo>
                <a:lnTo>
                  <a:pt x="379" y="4"/>
                </a:lnTo>
                <a:lnTo>
                  <a:pt x="395" y="6"/>
                </a:lnTo>
                <a:lnTo>
                  <a:pt x="411" y="10"/>
                </a:lnTo>
                <a:lnTo>
                  <a:pt x="426" y="16"/>
                </a:lnTo>
                <a:lnTo>
                  <a:pt x="456" y="27"/>
                </a:lnTo>
                <a:lnTo>
                  <a:pt x="485" y="40"/>
                </a:lnTo>
                <a:lnTo>
                  <a:pt x="513" y="56"/>
                </a:lnTo>
                <a:lnTo>
                  <a:pt x="537" y="75"/>
                </a:lnTo>
                <a:lnTo>
                  <a:pt x="561" y="96"/>
                </a:lnTo>
                <a:lnTo>
                  <a:pt x="583" y="121"/>
                </a:lnTo>
                <a:lnTo>
                  <a:pt x="602" y="145"/>
                </a:lnTo>
                <a:lnTo>
                  <a:pt x="618" y="173"/>
                </a:lnTo>
                <a:lnTo>
                  <a:pt x="631" y="201"/>
                </a:lnTo>
                <a:lnTo>
                  <a:pt x="643" y="232"/>
                </a:lnTo>
                <a:lnTo>
                  <a:pt x="647" y="247"/>
                </a:lnTo>
                <a:lnTo>
                  <a:pt x="651" y="263"/>
                </a:lnTo>
                <a:lnTo>
                  <a:pt x="654" y="279"/>
                </a:lnTo>
                <a:lnTo>
                  <a:pt x="655" y="295"/>
                </a:lnTo>
                <a:lnTo>
                  <a:pt x="657" y="313"/>
                </a:lnTo>
                <a:lnTo>
                  <a:pt x="658" y="329"/>
                </a:lnTo>
                <a:lnTo>
                  <a:pt x="658" y="329"/>
                </a:lnTo>
                <a:lnTo>
                  <a:pt x="657" y="346"/>
                </a:lnTo>
                <a:lnTo>
                  <a:pt x="655" y="363"/>
                </a:lnTo>
                <a:lnTo>
                  <a:pt x="654" y="379"/>
                </a:lnTo>
                <a:lnTo>
                  <a:pt x="651" y="396"/>
                </a:lnTo>
                <a:lnTo>
                  <a:pt x="647" y="411"/>
                </a:lnTo>
                <a:lnTo>
                  <a:pt x="643" y="427"/>
                </a:lnTo>
                <a:lnTo>
                  <a:pt x="631" y="457"/>
                </a:lnTo>
                <a:lnTo>
                  <a:pt x="618" y="486"/>
                </a:lnTo>
                <a:lnTo>
                  <a:pt x="602" y="513"/>
                </a:lnTo>
                <a:lnTo>
                  <a:pt x="583" y="539"/>
                </a:lnTo>
                <a:lnTo>
                  <a:pt x="561" y="562"/>
                </a:lnTo>
                <a:lnTo>
                  <a:pt x="537" y="583"/>
                </a:lnTo>
                <a:lnTo>
                  <a:pt x="513" y="602"/>
                </a:lnTo>
                <a:lnTo>
                  <a:pt x="485" y="618"/>
                </a:lnTo>
                <a:lnTo>
                  <a:pt x="456" y="633"/>
                </a:lnTo>
                <a:lnTo>
                  <a:pt x="426" y="644"/>
                </a:lnTo>
                <a:lnTo>
                  <a:pt x="411" y="648"/>
                </a:lnTo>
                <a:lnTo>
                  <a:pt x="395" y="652"/>
                </a:lnTo>
                <a:lnTo>
                  <a:pt x="379" y="654"/>
                </a:lnTo>
                <a:lnTo>
                  <a:pt x="362" y="657"/>
                </a:lnTo>
                <a:lnTo>
                  <a:pt x="345" y="658"/>
                </a:lnTo>
                <a:lnTo>
                  <a:pt x="329" y="658"/>
                </a:lnTo>
                <a:lnTo>
                  <a:pt x="329" y="658"/>
                </a:lnTo>
                <a:close/>
                <a:moveTo>
                  <a:pt x="329" y="37"/>
                </a:moveTo>
                <a:lnTo>
                  <a:pt x="329" y="37"/>
                </a:lnTo>
                <a:lnTo>
                  <a:pt x="299" y="40"/>
                </a:lnTo>
                <a:lnTo>
                  <a:pt x="270" y="44"/>
                </a:lnTo>
                <a:lnTo>
                  <a:pt x="241" y="51"/>
                </a:lnTo>
                <a:lnTo>
                  <a:pt x="215" y="62"/>
                </a:lnTo>
                <a:lnTo>
                  <a:pt x="190" y="74"/>
                </a:lnTo>
                <a:lnTo>
                  <a:pt x="166" y="88"/>
                </a:lnTo>
                <a:lnTo>
                  <a:pt x="143" y="105"/>
                </a:lnTo>
                <a:lnTo>
                  <a:pt x="123" y="123"/>
                </a:lnTo>
                <a:lnTo>
                  <a:pt x="104" y="144"/>
                </a:lnTo>
                <a:lnTo>
                  <a:pt x="87" y="166"/>
                </a:lnTo>
                <a:lnTo>
                  <a:pt x="72" y="191"/>
                </a:lnTo>
                <a:lnTo>
                  <a:pt x="60" y="216"/>
                </a:lnTo>
                <a:lnTo>
                  <a:pt x="51" y="243"/>
                </a:lnTo>
                <a:lnTo>
                  <a:pt x="43" y="271"/>
                </a:lnTo>
                <a:lnTo>
                  <a:pt x="38" y="299"/>
                </a:lnTo>
                <a:lnTo>
                  <a:pt x="37" y="329"/>
                </a:lnTo>
                <a:lnTo>
                  <a:pt x="37" y="329"/>
                </a:lnTo>
                <a:lnTo>
                  <a:pt x="38" y="359"/>
                </a:lnTo>
                <a:lnTo>
                  <a:pt x="43" y="388"/>
                </a:lnTo>
                <a:lnTo>
                  <a:pt x="51" y="416"/>
                </a:lnTo>
                <a:lnTo>
                  <a:pt x="60" y="443"/>
                </a:lnTo>
                <a:lnTo>
                  <a:pt x="72" y="467"/>
                </a:lnTo>
                <a:lnTo>
                  <a:pt x="87" y="492"/>
                </a:lnTo>
                <a:lnTo>
                  <a:pt x="104" y="514"/>
                </a:lnTo>
                <a:lnTo>
                  <a:pt x="123" y="535"/>
                </a:lnTo>
                <a:lnTo>
                  <a:pt x="143" y="553"/>
                </a:lnTo>
                <a:lnTo>
                  <a:pt x="166" y="571"/>
                </a:lnTo>
                <a:lnTo>
                  <a:pt x="190" y="586"/>
                </a:lnTo>
                <a:lnTo>
                  <a:pt x="215" y="598"/>
                </a:lnTo>
                <a:lnTo>
                  <a:pt x="241" y="607"/>
                </a:lnTo>
                <a:lnTo>
                  <a:pt x="270" y="615"/>
                </a:lnTo>
                <a:lnTo>
                  <a:pt x="299" y="619"/>
                </a:lnTo>
                <a:lnTo>
                  <a:pt x="329" y="621"/>
                </a:lnTo>
                <a:lnTo>
                  <a:pt x="329" y="621"/>
                </a:lnTo>
                <a:lnTo>
                  <a:pt x="358" y="619"/>
                </a:lnTo>
                <a:lnTo>
                  <a:pt x="387" y="615"/>
                </a:lnTo>
                <a:lnTo>
                  <a:pt x="415" y="607"/>
                </a:lnTo>
                <a:lnTo>
                  <a:pt x="442" y="598"/>
                </a:lnTo>
                <a:lnTo>
                  <a:pt x="467" y="586"/>
                </a:lnTo>
                <a:lnTo>
                  <a:pt x="491" y="571"/>
                </a:lnTo>
                <a:lnTo>
                  <a:pt x="514" y="553"/>
                </a:lnTo>
                <a:lnTo>
                  <a:pt x="534" y="535"/>
                </a:lnTo>
                <a:lnTo>
                  <a:pt x="553" y="514"/>
                </a:lnTo>
                <a:lnTo>
                  <a:pt x="569" y="492"/>
                </a:lnTo>
                <a:lnTo>
                  <a:pt x="584" y="467"/>
                </a:lnTo>
                <a:lnTo>
                  <a:pt x="596" y="443"/>
                </a:lnTo>
                <a:lnTo>
                  <a:pt x="607" y="416"/>
                </a:lnTo>
                <a:lnTo>
                  <a:pt x="614" y="388"/>
                </a:lnTo>
                <a:lnTo>
                  <a:pt x="618" y="359"/>
                </a:lnTo>
                <a:lnTo>
                  <a:pt x="620" y="329"/>
                </a:lnTo>
                <a:lnTo>
                  <a:pt x="620" y="329"/>
                </a:lnTo>
                <a:lnTo>
                  <a:pt x="618" y="299"/>
                </a:lnTo>
                <a:lnTo>
                  <a:pt x="614" y="271"/>
                </a:lnTo>
                <a:lnTo>
                  <a:pt x="607" y="243"/>
                </a:lnTo>
                <a:lnTo>
                  <a:pt x="596" y="216"/>
                </a:lnTo>
                <a:lnTo>
                  <a:pt x="584" y="191"/>
                </a:lnTo>
                <a:lnTo>
                  <a:pt x="569" y="166"/>
                </a:lnTo>
                <a:lnTo>
                  <a:pt x="553" y="144"/>
                </a:lnTo>
                <a:lnTo>
                  <a:pt x="534" y="123"/>
                </a:lnTo>
                <a:lnTo>
                  <a:pt x="514" y="105"/>
                </a:lnTo>
                <a:lnTo>
                  <a:pt x="491" y="88"/>
                </a:lnTo>
                <a:lnTo>
                  <a:pt x="467" y="74"/>
                </a:lnTo>
                <a:lnTo>
                  <a:pt x="442" y="62"/>
                </a:lnTo>
                <a:lnTo>
                  <a:pt x="415" y="51"/>
                </a:lnTo>
                <a:lnTo>
                  <a:pt x="387" y="44"/>
                </a:lnTo>
                <a:lnTo>
                  <a:pt x="358" y="40"/>
                </a:lnTo>
                <a:lnTo>
                  <a:pt x="329" y="37"/>
                </a:lnTo>
                <a:lnTo>
                  <a:pt x="329" y="37"/>
                </a:lnTo>
                <a:close/>
              </a:path>
            </a:pathLst>
          </a:custGeom>
          <a:solidFill>
            <a:srgbClr val="4AE0CA"/>
          </a:solidFill>
          <a:ln>
            <a:solidFill>
              <a:srgbClr val="84BB2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Open Sans"/>
              <a:ea typeface="+mn-ea"/>
              <a:cs typeface="+mn-cs"/>
            </a:endParaRPr>
          </a:p>
        </p:txBody>
      </p:sp>
      <p:grpSp>
        <p:nvGrpSpPr>
          <p:cNvPr id="134" name="Group 133">
            <a:extLst>
              <a:ext uri="{FF2B5EF4-FFF2-40B4-BE49-F238E27FC236}">
                <a16:creationId xmlns:a16="http://schemas.microsoft.com/office/drawing/2014/main" id="{4372B59A-61E5-6906-17BA-CAF6DEF5E79F}"/>
              </a:ext>
            </a:extLst>
          </p:cNvPr>
          <p:cNvGrpSpPr>
            <a:grpSpLocks noChangeAspect="1"/>
          </p:cNvGrpSpPr>
          <p:nvPr/>
        </p:nvGrpSpPr>
        <p:grpSpPr>
          <a:xfrm>
            <a:off x="3738319" y="1135532"/>
            <a:ext cx="572464" cy="574210"/>
            <a:chOff x="6710363" y="1662113"/>
            <a:chExt cx="520700" cy="522288"/>
          </a:xfrm>
          <a:solidFill>
            <a:schemeClr val="bg1"/>
          </a:solidFill>
        </p:grpSpPr>
        <p:sp>
          <p:nvSpPr>
            <p:cNvPr id="135" name="Freeform 22">
              <a:extLst>
                <a:ext uri="{FF2B5EF4-FFF2-40B4-BE49-F238E27FC236}">
                  <a16:creationId xmlns:a16="http://schemas.microsoft.com/office/drawing/2014/main" id="{D7DA2DCC-53E8-AB54-1D19-5E9A06A2F7AB}"/>
                </a:ext>
              </a:extLst>
            </p:cNvPr>
            <p:cNvSpPr>
              <a:spLocks noEditPoints="1"/>
            </p:cNvSpPr>
            <p:nvPr/>
          </p:nvSpPr>
          <p:spPr bwMode="auto">
            <a:xfrm>
              <a:off x="6710363" y="1662113"/>
              <a:ext cx="520700" cy="522288"/>
            </a:xfrm>
            <a:custGeom>
              <a:avLst/>
              <a:gdLst>
                <a:gd name="T0" fmla="*/ 311 w 657"/>
                <a:gd name="T1" fmla="*/ 658 h 658"/>
                <a:gd name="T2" fmla="*/ 262 w 657"/>
                <a:gd name="T3" fmla="*/ 651 h 658"/>
                <a:gd name="T4" fmla="*/ 201 w 657"/>
                <a:gd name="T5" fmla="*/ 632 h 658"/>
                <a:gd name="T6" fmla="*/ 119 w 657"/>
                <a:gd name="T7" fmla="*/ 583 h 658"/>
                <a:gd name="T8" fmla="*/ 56 w 657"/>
                <a:gd name="T9" fmla="*/ 513 h 658"/>
                <a:gd name="T10" fmla="*/ 15 w 657"/>
                <a:gd name="T11" fmla="*/ 427 h 658"/>
                <a:gd name="T12" fmla="*/ 4 w 657"/>
                <a:gd name="T13" fmla="*/ 378 h 658"/>
                <a:gd name="T14" fmla="*/ 0 w 657"/>
                <a:gd name="T15" fmla="*/ 329 h 658"/>
                <a:gd name="T16" fmla="*/ 1 w 657"/>
                <a:gd name="T17" fmla="*/ 295 h 658"/>
                <a:gd name="T18" fmla="*/ 11 w 657"/>
                <a:gd name="T19" fmla="*/ 247 h 658"/>
                <a:gd name="T20" fmla="*/ 40 w 657"/>
                <a:gd name="T21" fmla="*/ 173 h 658"/>
                <a:gd name="T22" fmla="*/ 97 w 657"/>
                <a:gd name="T23" fmla="*/ 97 h 658"/>
                <a:gd name="T24" fmla="*/ 172 w 657"/>
                <a:gd name="T25" fmla="*/ 40 h 658"/>
                <a:gd name="T26" fmla="*/ 247 w 657"/>
                <a:gd name="T27" fmla="*/ 11 h 658"/>
                <a:gd name="T28" fmla="*/ 295 w 657"/>
                <a:gd name="T29" fmla="*/ 3 h 658"/>
                <a:gd name="T30" fmla="*/ 329 w 657"/>
                <a:gd name="T31" fmla="*/ 0 h 658"/>
                <a:gd name="T32" fmla="*/ 379 w 657"/>
                <a:gd name="T33" fmla="*/ 4 h 658"/>
                <a:gd name="T34" fmla="*/ 426 w 657"/>
                <a:gd name="T35" fmla="*/ 15 h 658"/>
                <a:gd name="T36" fmla="*/ 512 w 657"/>
                <a:gd name="T37" fmla="*/ 56 h 658"/>
                <a:gd name="T38" fmla="*/ 583 w 657"/>
                <a:gd name="T39" fmla="*/ 121 h 658"/>
                <a:gd name="T40" fmla="*/ 631 w 657"/>
                <a:gd name="T41" fmla="*/ 201 h 658"/>
                <a:gd name="T42" fmla="*/ 651 w 657"/>
                <a:gd name="T43" fmla="*/ 263 h 658"/>
                <a:gd name="T44" fmla="*/ 657 w 657"/>
                <a:gd name="T45" fmla="*/ 313 h 658"/>
                <a:gd name="T46" fmla="*/ 657 w 657"/>
                <a:gd name="T47" fmla="*/ 346 h 658"/>
                <a:gd name="T48" fmla="*/ 651 w 657"/>
                <a:gd name="T49" fmla="*/ 395 h 658"/>
                <a:gd name="T50" fmla="*/ 631 w 657"/>
                <a:gd name="T51" fmla="*/ 456 h 658"/>
                <a:gd name="T52" fmla="*/ 583 w 657"/>
                <a:gd name="T53" fmla="*/ 538 h 658"/>
                <a:gd name="T54" fmla="*/ 512 w 657"/>
                <a:gd name="T55" fmla="*/ 601 h 658"/>
                <a:gd name="T56" fmla="*/ 426 w 657"/>
                <a:gd name="T57" fmla="*/ 643 h 658"/>
                <a:gd name="T58" fmla="*/ 379 w 657"/>
                <a:gd name="T59" fmla="*/ 654 h 658"/>
                <a:gd name="T60" fmla="*/ 329 w 657"/>
                <a:gd name="T61" fmla="*/ 658 h 658"/>
                <a:gd name="T62" fmla="*/ 329 w 657"/>
                <a:gd name="T63" fmla="*/ 37 h 658"/>
                <a:gd name="T64" fmla="*/ 242 w 657"/>
                <a:gd name="T65" fmla="*/ 51 h 658"/>
                <a:gd name="T66" fmla="*/ 166 w 657"/>
                <a:gd name="T67" fmla="*/ 87 h 658"/>
                <a:gd name="T68" fmla="*/ 105 w 657"/>
                <a:gd name="T69" fmla="*/ 144 h 658"/>
                <a:gd name="T70" fmla="*/ 60 w 657"/>
                <a:gd name="T71" fmla="*/ 216 h 658"/>
                <a:gd name="T72" fmla="*/ 39 w 657"/>
                <a:gd name="T73" fmla="*/ 299 h 658"/>
                <a:gd name="T74" fmla="*/ 39 w 657"/>
                <a:gd name="T75" fmla="*/ 358 h 658"/>
                <a:gd name="T76" fmla="*/ 60 w 657"/>
                <a:gd name="T77" fmla="*/ 442 h 658"/>
                <a:gd name="T78" fmla="*/ 105 w 657"/>
                <a:gd name="T79" fmla="*/ 514 h 658"/>
                <a:gd name="T80" fmla="*/ 166 w 657"/>
                <a:gd name="T81" fmla="*/ 570 h 658"/>
                <a:gd name="T82" fmla="*/ 242 w 657"/>
                <a:gd name="T83" fmla="*/ 607 h 658"/>
                <a:gd name="T84" fmla="*/ 329 w 657"/>
                <a:gd name="T85" fmla="*/ 620 h 658"/>
                <a:gd name="T86" fmla="*/ 387 w 657"/>
                <a:gd name="T87" fmla="*/ 615 h 658"/>
                <a:gd name="T88" fmla="*/ 467 w 657"/>
                <a:gd name="T89" fmla="*/ 585 h 658"/>
                <a:gd name="T90" fmla="*/ 534 w 657"/>
                <a:gd name="T91" fmla="*/ 534 h 658"/>
                <a:gd name="T92" fmla="*/ 584 w 657"/>
                <a:gd name="T93" fmla="*/ 467 h 658"/>
                <a:gd name="T94" fmla="*/ 614 w 657"/>
                <a:gd name="T95" fmla="*/ 388 h 658"/>
                <a:gd name="T96" fmla="*/ 619 w 657"/>
                <a:gd name="T97" fmla="*/ 329 h 658"/>
                <a:gd name="T98" fmla="*/ 607 w 657"/>
                <a:gd name="T99" fmla="*/ 243 h 658"/>
                <a:gd name="T100" fmla="*/ 569 w 657"/>
                <a:gd name="T101" fmla="*/ 166 h 658"/>
                <a:gd name="T102" fmla="*/ 514 w 657"/>
                <a:gd name="T103" fmla="*/ 105 h 658"/>
                <a:gd name="T104" fmla="*/ 442 w 657"/>
                <a:gd name="T105" fmla="*/ 60 h 658"/>
                <a:gd name="T106" fmla="*/ 358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1" y="658"/>
                  </a:lnTo>
                  <a:lnTo>
                    <a:pt x="295" y="656"/>
                  </a:lnTo>
                  <a:lnTo>
                    <a:pt x="278" y="654"/>
                  </a:lnTo>
                  <a:lnTo>
                    <a:pt x="262" y="651"/>
                  </a:lnTo>
                  <a:lnTo>
                    <a:pt x="247" y="647"/>
                  </a:lnTo>
                  <a:lnTo>
                    <a:pt x="231" y="643"/>
                  </a:lnTo>
                  <a:lnTo>
                    <a:pt x="201" y="632"/>
                  </a:lnTo>
                  <a:lnTo>
                    <a:pt x="172" y="617"/>
                  </a:lnTo>
                  <a:lnTo>
                    <a:pt x="145" y="601"/>
                  </a:lnTo>
                  <a:lnTo>
                    <a:pt x="119" y="583"/>
                  </a:lnTo>
                  <a:lnTo>
                    <a:pt x="97" y="561"/>
                  </a:lnTo>
                  <a:lnTo>
                    <a:pt x="75" y="538"/>
                  </a:lnTo>
                  <a:lnTo>
                    <a:pt x="56" y="513"/>
                  </a:lnTo>
                  <a:lnTo>
                    <a:pt x="40" y="486"/>
                  </a:lnTo>
                  <a:lnTo>
                    <a:pt x="25" y="456"/>
                  </a:lnTo>
                  <a:lnTo>
                    <a:pt x="15" y="427"/>
                  </a:lnTo>
                  <a:lnTo>
                    <a:pt x="11" y="411"/>
                  </a:lnTo>
                  <a:lnTo>
                    <a:pt x="7" y="395"/>
                  </a:lnTo>
                  <a:lnTo>
                    <a:pt x="4" y="378"/>
                  </a:lnTo>
                  <a:lnTo>
                    <a:pt x="1" y="362"/>
                  </a:lnTo>
                  <a:lnTo>
                    <a:pt x="0" y="346"/>
                  </a:lnTo>
                  <a:lnTo>
                    <a:pt x="0" y="329"/>
                  </a:lnTo>
                  <a:lnTo>
                    <a:pt x="0" y="329"/>
                  </a:lnTo>
                  <a:lnTo>
                    <a:pt x="0" y="313"/>
                  </a:lnTo>
                  <a:lnTo>
                    <a:pt x="1" y="295"/>
                  </a:lnTo>
                  <a:lnTo>
                    <a:pt x="4" y="279"/>
                  </a:lnTo>
                  <a:lnTo>
                    <a:pt x="7" y="263"/>
                  </a:lnTo>
                  <a:lnTo>
                    <a:pt x="11" y="247"/>
                  </a:lnTo>
                  <a:lnTo>
                    <a:pt x="15" y="231"/>
                  </a:lnTo>
                  <a:lnTo>
                    <a:pt x="25" y="201"/>
                  </a:lnTo>
                  <a:lnTo>
                    <a:pt x="40" y="173"/>
                  </a:lnTo>
                  <a:lnTo>
                    <a:pt x="56" y="145"/>
                  </a:lnTo>
                  <a:lnTo>
                    <a:pt x="75" y="121"/>
                  </a:lnTo>
                  <a:lnTo>
                    <a:pt x="97" y="97"/>
                  </a:lnTo>
                  <a:lnTo>
                    <a:pt x="119" y="75"/>
                  </a:lnTo>
                  <a:lnTo>
                    <a:pt x="145" y="56"/>
                  </a:lnTo>
                  <a:lnTo>
                    <a:pt x="172" y="40"/>
                  </a:lnTo>
                  <a:lnTo>
                    <a:pt x="201" y="27"/>
                  </a:lnTo>
                  <a:lnTo>
                    <a:pt x="231" y="15"/>
                  </a:lnTo>
                  <a:lnTo>
                    <a:pt x="247" y="11"/>
                  </a:lnTo>
                  <a:lnTo>
                    <a:pt x="262" y="7"/>
                  </a:lnTo>
                  <a:lnTo>
                    <a:pt x="278" y="4"/>
                  </a:lnTo>
                  <a:lnTo>
                    <a:pt x="295" y="3"/>
                  </a:lnTo>
                  <a:lnTo>
                    <a:pt x="311" y="1"/>
                  </a:lnTo>
                  <a:lnTo>
                    <a:pt x="329" y="0"/>
                  </a:lnTo>
                  <a:lnTo>
                    <a:pt x="329" y="0"/>
                  </a:lnTo>
                  <a:lnTo>
                    <a:pt x="345" y="1"/>
                  </a:lnTo>
                  <a:lnTo>
                    <a:pt x="362" y="3"/>
                  </a:lnTo>
                  <a:lnTo>
                    <a:pt x="379" y="4"/>
                  </a:lnTo>
                  <a:lnTo>
                    <a:pt x="395" y="7"/>
                  </a:lnTo>
                  <a:lnTo>
                    <a:pt x="411" y="11"/>
                  </a:lnTo>
                  <a:lnTo>
                    <a:pt x="426" y="15"/>
                  </a:lnTo>
                  <a:lnTo>
                    <a:pt x="456" y="27"/>
                  </a:lnTo>
                  <a:lnTo>
                    <a:pt x="485" y="40"/>
                  </a:lnTo>
                  <a:lnTo>
                    <a:pt x="512" y="56"/>
                  </a:lnTo>
                  <a:lnTo>
                    <a:pt x="537" y="75"/>
                  </a:lnTo>
                  <a:lnTo>
                    <a:pt x="561" y="97"/>
                  </a:lnTo>
                  <a:lnTo>
                    <a:pt x="583" y="121"/>
                  </a:lnTo>
                  <a:lnTo>
                    <a:pt x="601" y="145"/>
                  </a:lnTo>
                  <a:lnTo>
                    <a:pt x="618" y="173"/>
                  </a:lnTo>
                  <a:lnTo>
                    <a:pt x="631" y="201"/>
                  </a:lnTo>
                  <a:lnTo>
                    <a:pt x="642" y="231"/>
                  </a:lnTo>
                  <a:lnTo>
                    <a:pt x="647" y="247"/>
                  </a:lnTo>
                  <a:lnTo>
                    <a:pt x="651" y="263"/>
                  </a:lnTo>
                  <a:lnTo>
                    <a:pt x="654" y="279"/>
                  </a:lnTo>
                  <a:lnTo>
                    <a:pt x="655" y="295"/>
                  </a:lnTo>
                  <a:lnTo>
                    <a:pt x="657" y="313"/>
                  </a:lnTo>
                  <a:lnTo>
                    <a:pt x="657" y="329"/>
                  </a:lnTo>
                  <a:lnTo>
                    <a:pt x="657" y="329"/>
                  </a:lnTo>
                  <a:lnTo>
                    <a:pt x="657" y="346"/>
                  </a:lnTo>
                  <a:lnTo>
                    <a:pt x="655" y="362"/>
                  </a:lnTo>
                  <a:lnTo>
                    <a:pt x="654" y="378"/>
                  </a:lnTo>
                  <a:lnTo>
                    <a:pt x="651" y="395"/>
                  </a:lnTo>
                  <a:lnTo>
                    <a:pt x="647" y="411"/>
                  </a:lnTo>
                  <a:lnTo>
                    <a:pt x="642" y="427"/>
                  </a:lnTo>
                  <a:lnTo>
                    <a:pt x="631" y="456"/>
                  </a:lnTo>
                  <a:lnTo>
                    <a:pt x="618" y="486"/>
                  </a:lnTo>
                  <a:lnTo>
                    <a:pt x="601" y="513"/>
                  </a:lnTo>
                  <a:lnTo>
                    <a:pt x="583" y="538"/>
                  </a:lnTo>
                  <a:lnTo>
                    <a:pt x="561" y="561"/>
                  </a:lnTo>
                  <a:lnTo>
                    <a:pt x="537" y="583"/>
                  </a:lnTo>
                  <a:lnTo>
                    <a:pt x="512" y="601"/>
                  </a:lnTo>
                  <a:lnTo>
                    <a:pt x="485" y="617"/>
                  </a:lnTo>
                  <a:lnTo>
                    <a:pt x="456" y="632"/>
                  </a:lnTo>
                  <a:lnTo>
                    <a:pt x="426" y="643"/>
                  </a:lnTo>
                  <a:lnTo>
                    <a:pt x="411" y="647"/>
                  </a:lnTo>
                  <a:lnTo>
                    <a:pt x="395" y="651"/>
                  </a:lnTo>
                  <a:lnTo>
                    <a:pt x="379" y="654"/>
                  </a:lnTo>
                  <a:lnTo>
                    <a:pt x="362" y="656"/>
                  </a:lnTo>
                  <a:lnTo>
                    <a:pt x="345" y="658"/>
                  </a:lnTo>
                  <a:lnTo>
                    <a:pt x="329" y="658"/>
                  </a:lnTo>
                  <a:lnTo>
                    <a:pt x="329" y="658"/>
                  </a:lnTo>
                  <a:close/>
                  <a:moveTo>
                    <a:pt x="329" y="37"/>
                  </a:moveTo>
                  <a:lnTo>
                    <a:pt x="329" y="37"/>
                  </a:lnTo>
                  <a:lnTo>
                    <a:pt x="299" y="40"/>
                  </a:lnTo>
                  <a:lnTo>
                    <a:pt x="270" y="44"/>
                  </a:lnTo>
                  <a:lnTo>
                    <a:pt x="242" y="51"/>
                  </a:lnTo>
                  <a:lnTo>
                    <a:pt x="215" y="60"/>
                  </a:lnTo>
                  <a:lnTo>
                    <a:pt x="189" y="74"/>
                  </a:lnTo>
                  <a:lnTo>
                    <a:pt x="166" y="87"/>
                  </a:lnTo>
                  <a:lnTo>
                    <a:pt x="144" y="105"/>
                  </a:lnTo>
                  <a:lnTo>
                    <a:pt x="124" y="123"/>
                  </a:lnTo>
                  <a:lnTo>
                    <a:pt x="105" y="144"/>
                  </a:lnTo>
                  <a:lnTo>
                    <a:pt x="87" y="166"/>
                  </a:lnTo>
                  <a:lnTo>
                    <a:pt x="72" y="191"/>
                  </a:lnTo>
                  <a:lnTo>
                    <a:pt x="60" y="216"/>
                  </a:lnTo>
                  <a:lnTo>
                    <a:pt x="51" y="243"/>
                  </a:lnTo>
                  <a:lnTo>
                    <a:pt x="43" y="271"/>
                  </a:lnTo>
                  <a:lnTo>
                    <a:pt x="39" y="299"/>
                  </a:lnTo>
                  <a:lnTo>
                    <a:pt x="38" y="329"/>
                  </a:lnTo>
                  <a:lnTo>
                    <a:pt x="38" y="329"/>
                  </a:lnTo>
                  <a:lnTo>
                    <a:pt x="39" y="358"/>
                  </a:lnTo>
                  <a:lnTo>
                    <a:pt x="43" y="388"/>
                  </a:lnTo>
                  <a:lnTo>
                    <a:pt x="51" y="416"/>
                  </a:lnTo>
                  <a:lnTo>
                    <a:pt x="60" y="442"/>
                  </a:lnTo>
                  <a:lnTo>
                    <a:pt x="72" y="467"/>
                  </a:lnTo>
                  <a:lnTo>
                    <a:pt x="87" y="491"/>
                  </a:lnTo>
                  <a:lnTo>
                    <a:pt x="105" y="514"/>
                  </a:lnTo>
                  <a:lnTo>
                    <a:pt x="124" y="534"/>
                  </a:lnTo>
                  <a:lnTo>
                    <a:pt x="144" y="553"/>
                  </a:lnTo>
                  <a:lnTo>
                    <a:pt x="166" y="570"/>
                  </a:lnTo>
                  <a:lnTo>
                    <a:pt x="189" y="585"/>
                  </a:lnTo>
                  <a:lnTo>
                    <a:pt x="215" y="597"/>
                  </a:lnTo>
                  <a:lnTo>
                    <a:pt x="242" y="607"/>
                  </a:lnTo>
                  <a:lnTo>
                    <a:pt x="270" y="615"/>
                  </a:lnTo>
                  <a:lnTo>
                    <a:pt x="299" y="619"/>
                  </a:lnTo>
                  <a:lnTo>
                    <a:pt x="329" y="620"/>
                  </a:lnTo>
                  <a:lnTo>
                    <a:pt x="329" y="620"/>
                  </a:lnTo>
                  <a:lnTo>
                    <a:pt x="358" y="619"/>
                  </a:lnTo>
                  <a:lnTo>
                    <a:pt x="387" y="615"/>
                  </a:lnTo>
                  <a:lnTo>
                    <a:pt x="415" y="607"/>
                  </a:lnTo>
                  <a:lnTo>
                    <a:pt x="442" y="597"/>
                  </a:lnTo>
                  <a:lnTo>
                    <a:pt x="467" y="585"/>
                  </a:lnTo>
                  <a:lnTo>
                    <a:pt x="491" y="570"/>
                  </a:lnTo>
                  <a:lnTo>
                    <a:pt x="514" y="553"/>
                  </a:lnTo>
                  <a:lnTo>
                    <a:pt x="534" y="534"/>
                  </a:lnTo>
                  <a:lnTo>
                    <a:pt x="553" y="514"/>
                  </a:lnTo>
                  <a:lnTo>
                    <a:pt x="569" y="491"/>
                  </a:lnTo>
                  <a:lnTo>
                    <a:pt x="584" y="467"/>
                  </a:lnTo>
                  <a:lnTo>
                    <a:pt x="596" y="442"/>
                  </a:lnTo>
                  <a:lnTo>
                    <a:pt x="607" y="416"/>
                  </a:lnTo>
                  <a:lnTo>
                    <a:pt x="614" y="388"/>
                  </a:lnTo>
                  <a:lnTo>
                    <a:pt x="618" y="358"/>
                  </a:lnTo>
                  <a:lnTo>
                    <a:pt x="619" y="329"/>
                  </a:lnTo>
                  <a:lnTo>
                    <a:pt x="619" y="329"/>
                  </a:lnTo>
                  <a:lnTo>
                    <a:pt x="618" y="299"/>
                  </a:lnTo>
                  <a:lnTo>
                    <a:pt x="614" y="271"/>
                  </a:lnTo>
                  <a:lnTo>
                    <a:pt x="607" y="243"/>
                  </a:lnTo>
                  <a:lnTo>
                    <a:pt x="596" y="216"/>
                  </a:lnTo>
                  <a:lnTo>
                    <a:pt x="584" y="191"/>
                  </a:lnTo>
                  <a:lnTo>
                    <a:pt x="569" y="166"/>
                  </a:lnTo>
                  <a:lnTo>
                    <a:pt x="553" y="144"/>
                  </a:lnTo>
                  <a:lnTo>
                    <a:pt x="534" y="123"/>
                  </a:lnTo>
                  <a:lnTo>
                    <a:pt x="514" y="105"/>
                  </a:lnTo>
                  <a:lnTo>
                    <a:pt x="491" y="87"/>
                  </a:lnTo>
                  <a:lnTo>
                    <a:pt x="467" y="74"/>
                  </a:lnTo>
                  <a:lnTo>
                    <a:pt x="442" y="60"/>
                  </a:lnTo>
                  <a:lnTo>
                    <a:pt x="415" y="51"/>
                  </a:lnTo>
                  <a:lnTo>
                    <a:pt x="387" y="44"/>
                  </a:lnTo>
                  <a:lnTo>
                    <a:pt x="358" y="40"/>
                  </a:lnTo>
                  <a:lnTo>
                    <a:pt x="329" y="37"/>
                  </a:lnTo>
                  <a:lnTo>
                    <a:pt x="329" y="37"/>
                  </a:lnTo>
                  <a:close/>
                </a:path>
              </a:pathLst>
            </a:custGeom>
            <a:solidFill>
              <a:srgbClr val="BAE3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6" name="Freeform 106">
              <a:extLst>
                <a:ext uri="{FF2B5EF4-FFF2-40B4-BE49-F238E27FC236}">
                  <a16:creationId xmlns:a16="http://schemas.microsoft.com/office/drawing/2014/main" id="{E5734C90-2173-0C67-AD2D-63BEB50D1BD7}"/>
                </a:ext>
              </a:extLst>
            </p:cNvPr>
            <p:cNvSpPr>
              <a:spLocks/>
            </p:cNvSpPr>
            <p:nvPr/>
          </p:nvSpPr>
          <p:spPr bwMode="auto">
            <a:xfrm>
              <a:off x="6935788" y="1876425"/>
              <a:ext cx="69850" cy="68263"/>
            </a:xfrm>
            <a:custGeom>
              <a:avLst/>
              <a:gdLst>
                <a:gd name="T0" fmla="*/ 44 w 87"/>
                <a:gd name="T1" fmla="*/ 0 h 86"/>
                <a:gd name="T2" fmla="*/ 44 w 87"/>
                <a:gd name="T3" fmla="*/ 0 h 86"/>
                <a:gd name="T4" fmla="*/ 35 w 87"/>
                <a:gd name="T5" fmla="*/ 1 h 86"/>
                <a:gd name="T6" fmla="*/ 26 w 87"/>
                <a:gd name="T7" fmla="*/ 2 h 86"/>
                <a:gd name="T8" fmla="*/ 20 w 87"/>
                <a:gd name="T9" fmla="*/ 6 h 86"/>
                <a:gd name="T10" fmla="*/ 13 w 87"/>
                <a:gd name="T11" fmla="*/ 12 h 86"/>
                <a:gd name="T12" fmla="*/ 8 w 87"/>
                <a:gd name="T13" fmla="*/ 19 h 86"/>
                <a:gd name="T14" fmla="*/ 4 w 87"/>
                <a:gd name="T15" fmla="*/ 27 h 86"/>
                <a:gd name="T16" fmla="*/ 1 w 87"/>
                <a:gd name="T17" fmla="*/ 35 h 86"/>
                <a:gd name="T18" fmla="*/ 0 w 87"/>
                <a:gd name="T19" fmla="*/ 43 h 86"/>
                <a:gd name="T20" fmla="*/ 0 w 87"/>
                <a:gd name="T21" fmla="*/ 43 h 86"/>
                <a:gd name="T22" fmla="*/ 1 w 87"/>
                <a:gd name="T23" fmla="*/ 52 h 86"/>
                <a:gd name="T24" fmla="*/ 4 w 87"/>
                <a:gd name="T25" fmla="*/ 60 h 86"/>
                <a:gd name="T26" fmla="*/ 8 w 87"/>
                <a:gd name="T27" fmla="*/ 67 h 86"/>
                <a:gd name="T28" fmla="*/ 13 w 87"/>
                <a:gd name="T29" fmla="*/ 74 h 86"/>
                <a:gd name="T30" fmla="*/ 20 w 87"/>
                <a:gd name="T31" fmla="*/ 79 h 86"/>
                <a:gd name="T32" fmla="*/ 26 w 87"/>
                <a:gd name="T33" fmla="*/ 83 h 86"/>
                <a:gd name="T34" fmla="*/ 35 w 87"/>
                <a:gd name="T35" fmla="*/ 86 h 86"/>
                <a:gd name="T36" fmla="*/ 44 w 87"/>
                <a:gd name="T37" fmla="*/ 86 h 86"/>
                <a:gd name="T38" fmla="*/ 44 w 87"/>
                <a:gd name="T39" fmla="*/ 86 h 86"/>
                <a:gd name="T40" fmla="*/ 52 w 87"/>
                <a:gd name="T41" fmla="*/ 86 h 86"/>
                <a:gd name="T42" fmla="*/ 60 w 87"/>
                <a:gd name="T43" fmla="*/ 83 h 86"/>
                <a:gd name="T44" fmla="*/ 68 w 87"/>
                <a:gd name="T45" fmla="*/ 79 h 86"/>
                <a:gd name="T46" fmla="*/ 75 w 87"/>
                <a:gd name="T47" fmla="*/ 74 h 86"/>
                <a:gd name="T48" fmla="*/ 79 w 87"/>
                <a:gd name="T49" fmla="*/ 67 h 86"/>
                <a:gd name="T50" fmla="*/ 83 w 87"/>
                <a:gd name="T51" fmla="*/ 60 h 86"/>
                <a:gd name="T52" fmla="*/ 86 w 87"/>
                <a:gd name="T53" fmla="*/ 52 h 86"/>
                <a:gd name="T54" fmla="*/ 87 w 87"/>
                <a:gd name="T55" fmla="*/ 43 h 86"/>
                <a:gd name="T56" fmla="*/ 87 w 87"/>
                <a:gd name="T57" fmla="*/ 43 h 86"/>
                <a:gd name="T58" fmla="*/ 86 w 87"/>
                <a:gd name="T59" fmla="*/ 35 h 86"/>
                <a:gd name="T60" fmla="*/ 83 w 87"/>
                <a:gd name="T61" fmla="*/ 27 h 86"/>
                <a:gd name="T62" fmla="*/ 79 w 87"/>
                <a:gd name="T63" fmla="*/ 19 h 86"/>
                <a:gd name="T64" fmla="*/ 75 w 87"/>
                <a:gd name="T65" fmla="*/ 12 h 86"/>
                <a:gd name="T66" fmla="*/ 68 w 87"/>
                <a:gd name="T67" fmla="*/ 6 h 86"/>
                <a:gd name="T68" fmla="*/ 60 w 87"/>
                <a:gd name="T69" fmla="*/ 2 h 86"/>
                <a:gd name="T70" fmla="*/ 52 w 87"/>
                <a:gd name="T71" fmla="*/ 1 h 86"/>
                <a:gd name="T72" fmla="*/ 44 w 87"/>
                <a:gd name="T73" fmla="*/ 0 h 86"/>
                <a:gd name="T74" fmla="*/ 44 w 87"/>
                <a:gd name="T7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6">
                  <a:moveTo>
                    <a:pt x="44" y="0"/>
                  </a:moveTo>
                  <a:lnTo>
                    <a:pt x="44" y="0"/>
                  </a:lnTo>
                  <a:lnTo>
                    <a:pt x="35" y="1"/>
                  </a:lnTo>
                  <a:lnTo>
                    <a:pt x="26" y="2"/>
                  </a:lnTo>
                  <a:lnTo>
                    <a:pt x="20" y="6"/>
                  </a:lnTo>
                  <a:lnTo>
                    <a:pt x="13" y="12"/>
                  </a:lnTo>
                  <a:lnTo>
                    <a:pt x="8" y="19"/>
                  </a:lnTo>
                  <a:lnTo>
                    <a:pt x="4" y="27"/>
                  </a:lnTo>
                  <a:lnTo>
                    <a:pt x="1" y="35"/>
                  </a:lnTo>
                  <a:lnTo>
                    <a:pt x="0" y="43"/>
                  </a:lnTo>
                  <a:lnTo>
                    <a:pt x="0" y="43"/>
                  </a:lnTo>
                  <a:lnTo>
                    <a:pt x="1" y="52"/>
                  </a:lnTo>
                  <a:lnTo>
                    <a:pt x="4" y="60"/>
                  </a:lnTo>
                  <a:lnTo>
                    <a:pt x="8" y="67"/>
                  </a:lnTo>
                  <a:lnTo>
                    <a:pt x="13" y="74"/>
                  </a:lnTo>
                  <a:lnTo>
                    <a:pt x="20" y="79"/>
                  </a:lnTo>
                  <a:lnTo>
                    <a:pt x="26" y="83"/>
                  </a:lnTo>
                  <a:lnTo>
                    <a:pt x="35" y="86"/>
                  </a:lnTo>
                  <a:lnTo>
                    <a:pt x="44" y="86"/>
                  </a:lnTo>
                  <a:lnTo>
                    <a:pt x="44" y="86"/>
                  </a:lnTo>
                  <a:lnTo>
                    <a:pt x="52" y="86"/>
                  </a:lnTo>
                  <a:lnTo>
                    <a:pt x="60" y="83"/>
                  </a:lnTo>
                  <a:lnTo>
                    <a:pt x="68" y="79"/>
                  </a:lnTo>
                  <a:lnTo>
                    <a:pt x="75" y="74"/>
                  </a:lnTo>
                  <a:lnTo>
                    <a:pt x="79" y="67"/>
                  </a:lnTo>
                  <a:lnTo>
                    <a:pt x="83" y="60"/>
                  </a:lnTo>
                  <a:lnTo>
                    <a:pt x="86" y="52"/>
                  </a:lnTo>
                  <a:lnTo>
                    <a:pt x="87" y="43"/>
                  </a:lnTo>
                  <a:lnTo>
                    <a:pt x="87" y="43"/>
                  </a:lnTo>
                  <a:lnTo>
                    <a:pt x="86" y="35"/>
                  </a:lnTo>
                  <a:lnTo>
                    <a:pt x="83" y="27"/>
                  </a:lnTo>
                  <a:lnTo>
                    <a:pt x="79" y="19"/>
                  </a:lnTo>
                  <a:lnTo>
                    <a:pt x="75" y="12"/>
                  </a:lnTo>
                  <a:lnTo>
                    <a:pt x="68" y="6"/>
                  </a:lnTo>
                  <a:lnTo>
                    <a:pt x="60" y="2"/>
                  </a:lnTo>
                  <a:lnTo>
                    <a:pt x="52" y="1"/>
                  </a:lnTo>
                  <a:lnTo>
                    <a:pt x="44" y="0"/>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7" name="Freeform 107">
              <a:extLst>
                <a:ext uri="{FF2B5EF4-FFF2-40B4-BE49-F238E27FC236}">
                  <a16:creationId xmlns:a16="http://schemas.microsoft.com/office/drawing/2014/main" id="{06D99108-F26F-A28B-5D47-4CDACA1F470F}"/>
                </a:ext>
              </a:extLst>
            </p:cNvPr>
            <p:cNvSpPr>
              <a:spLocks/>
            </p:cNvSpPr>
            <p:nvPr/>
          </p:nvSpPr>
          <p:spPr bwMode="auto">
            <a:xfrm>
              <a:off x="6835776" y="1903413"/>
              <a:ext cx="152400" cy="150813"/>
            </a:xfrm>
            <a:custGeom>
              <a:avLst/>
              <a:gdLst>
                <a:gd name="T0" fmla="*/ 156 w 191"/>
                <a:gd name="T1" fmla="*/ 110 h 191"/>
                <a:gd name="T2" fmla="*/ 152 w 191"/>
                <a:gd name="T3" fmla="*/ 108 h 191"/>
                <a:gd name="T4" fmla="*/ 145 w 191"/>
                <a:gd name="T5" fmla="*/ 108 h 191"/>
                <a:gd name="T6" fmla="*/ 143 w 191"/>
                <a:gd name="T7" fmla="*/ 110 h 191"/>
                <a:gd name="T8" fmla="*/ 140 w 191"/>
                <a:gd name="T9" fmla="*/ 117 h 191"/>
                <a:gd name="T10" fmla="*/ 140 w 191"/>
                <a:gd name="T11" fmla="*/ 121 h 191"/>
                <a:gd name="T12" fmla="*/ 159 w 191"/>
                <a:gd name="T13" fmla="*/ 140 h 191"/>
                <a:gd name="T14" fmla="*/ 80 w 191"/>
                <a:gd name="T15" fmla="*/ 140 h 191"/>
                <a:gd name="T16" fmla="*/ 57 w 191"/>
                <a:gd name="T17" fmla="*/ 135 h 191"/>
                <a:gd name="T18" fmla="*/ 37 w 191"/>
                <a:gd name="T19" fmla="*/ 122 h 191"/>
                <a:gd name="T20" fmla="*/ 25 w 191"/>
                <a:gd name="T21" fmla="*/ 102 h 191"/>
                <a:gd name="T22" fmla="*/ 19 w 191"/>
                <a:gd name="T23" fmla="*/ 80 h 191"/>
                <a:gd name="T24" fmla="*/ 21 w 191"/>
                <a:gd name="T25" fmla="*/ 67 h 191"/>
                <a:gd name="T26" fmla="*/ 30 w 191"/>
                <a:gd name="T27" fmla="*/ 46 h 191"/>
                <a:gd name="T28" fmla="*/ 46 w 191"/>
                <a:gd name="T29" fmla="*/ 30 h 191"/>
                <a:gd name="T30" fmla="*/ 68 w 191"/>
                <a:gd name="T31" fmla="*/ 20 h 191"/>
                <a:gd name="T32" fmla="*/ 116 w 191"/>
                <a:gd name="T33" fmla="*/ 19 h 191"/>
                <a:gd name="T34" fmla="*/ 116 w 191"/>
                <a:gd name="T35" fmla="*/ 15 h 191"/>
                <a:gd name="T36" fmla="*/ 116 w 191"/>
                <a:gd name="T37" fmla="*/ 10 h 191"/>
                <a:gd name="T38" fmla="*/ 116 w 191"/>
                <a:gd name="T39" fmla="*/ 0 h 191"/>
                <a:gd name="T40" fmla="*/ 80 w 191"/>
                <a:gd name="T41" fmla="*/ 0 h 191"/>
                <a:gd name="T42" fmla="*/ 64 w 191"/>
                <a:gd name="T43" fmla="*/ 2 h 191"/>
                <a:gd name="T44" fmla="*/ 35 w 191"/>
                <a:gd name="T45" fmla="*/ 14 h 191"/>
                <a:gd name="T46" fmla="*/ 14 w 191"/>
                <a:gd name="T47" fmla="*/ 35 h 191"/>
                <a:gd name="T48" fmla="*/ 2 w 191"/>
                <a:gd name="T49" fmla="*/ 63 h 191"/>
                <a:gd name="T50" fmla="*/ 0 w 191"/>
                <a:gd name="T51" fmla="*/ 80 h 191"/>
                <a:gd name="T52" fmla="*/ 2 w 191"/>
                <a:gd name="T53" fmla="*/ 88 h 191"/>
                <a:gd name="T54" fmla="*/ 7 w 191"/>
                <a:gd name="T55" fmla="*/ 110 h 191"/>
                <a:gd name="T56" fmla="*/ 23 w 191"/>
                <a:gd name="T57" fmla="*/ 136 h 191"/>
                <a:gd name="T58" fmla="*/ 49 w 191"/>
                <a:gd name="T59" fmla="*/ 152 h 191"/>
                <a:gd name="T60" fmla="*/ 72 w 191"/>
                <a:gd name="T61" fmla="*/ 157 h 191"/>
                <a:gd name="T62" fmla="*/ 159 w 191"/>
                <a:gd name="T63" fmla="*/ 159 h 191"/>
                <a:gd name="T64" fmla="*/ 143 w 191"/>
                <a:gd name="T65" fmla="*/ 175 h 191"/>
                <a:gd name="T66" fmla="*/ 140 w 191"/>
                <a:gd name="T67" fmla="*/ 182 h 191"/>
                <a:gd name="T68" fmla="*/ 140 w 191"/>
                <a:gd name="T69" fmla="*/ 184 h 191"/>
                <a:gd name="T70" fmla="*/ 143 w 191"/>
                <a:gd name="T71" fmla="*/ 188 h 191"/>
                <a:gd name="T72" fmla="*/ 149 w 191"/>
                <a:gd name="T73" fmla="*/ 191 h 191"/>
                <a:gd name="T74" fmla="*/ 152 w 191"/>
                <a:gd name="T75" fmla="*/ 190 h 191"/>
                <a:gd name="T76" fmla="*/ 188 w 191"/>
                <a:gd name="T77" fmla="*/ 156 h 191"/>
                <a:gd name="T78" fmla="*/ 190 w 191"/>
                <a:gd name="T79" fmla="*/ 152 h 191"/>
                <a:gd name="T80" fmla="*/ 191 w 191"/>
                <a:gd name="T81" fmla="*/ 149 h 191"/>
                <a:gd name="T82" fmla="*/ 190 w 191"/>
                <a:gd name="T83" fmla="*/ 145 h 191"/>
                <a:gd name="T84" fmla="*/ 188 w 191"/>
                <a:gd name="T85" fmla="*/ 14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1" h="191">
                  <a:moveTo>
                    <a:pt x="188" y="143"/>
                  </a:moveTo>
                  <a:lnTo>
                    <a:pt x="156" y="110"/>
                  </a:lnTo>
                  <a:lnTo>
                    <a:pt x="156" y="110"/>
                  </a:lnTo>
                  <a:lnTo>
                    <a:pt x="152" y="108"/>
                  </a:lnTo>
                  <a:lnTo>
                    <a:pt x="149" y="108"/>
                  </a:lnTo>
                  <a:lnTo>
                    <a:pt x="145" y="108"/>
                  </a:lnTo>
                  <a:lnTo>
                    <a:pt x="143" y="110"/>
                  </a:lnTo>
                  <a:lnTo>
                    <a:pt x="143" y="110"/>
                  </a:lnTo>
                  <a:lnTo>
                    <a:pt x="140" y="113"/>
                  </a:lnTo>
                  <a:lnTo>
                    <a:pt x="140" y="117"/>
                  </a:lnTo>
                  <a:lnTo>
                    <a:pt x="140" y="117"/>
                  </a:lnTo>
                  <a:lnTo>
                    <a:pt x="140" y="121"/>
                  </a:lnTo>
                  <a:lnTo>
                    <a:pt x="143" y="124"/>
                  </a:lnTo>
                  <a:lnTo>
                    <a:pt x="159" y="140"/>
                  </a:lnTo>
                  <a:lnTo>
                    <a:pt x="80" y="140"/>
                  </a:lnTo>
                  <a:lnTo>
                    <a:pt x="80" y="140"/>
                  </a:lnTo>
                  <a:lnTo>
                    <a:pt x="68" y="139"/>
                  </a:lnTo>
                  <a:lnTo>
                    <a:pt x="57" y="135"/>
                  </a:lnTo>
                  <a:lnTo>
                    <a:pt x="46" y="129"/>
                  </a:lnTo>
                  <a:lnTo>
                    <a:pt x="37" y="122"/>
                  </a:lnTo>
                  <a:lnTo>
                    <a:pt x="30" y="113"/>
                  </a:lnTo>
                  <a:lnTo>
                    <a:pt x="25" y="102"/>
                  </a:lnTo>
                  <a:lnTo>
                    <a:pt x="21" y="92"/>
                  </a:lnTo>
                  <a:lnTo>
                    <a:pt x="19" y="80"/>
                  </a:lnTo>
                  <a:lnTo>
                    <a:pt x="19" y="80"/>
                  </a:lnTo>
                  <a:lnTo>
                    <a:pt x="21" y="67"/>
                  </a:lnTo>
                  <a:lnTo>
                    <a:pt x="25" y="57"/>
                  </a:lnTo>
                  <a:lnTo>
                    <a:pt x="30" y="46"/>
                  </a:lnTo>
                  <a:lnTo>
                    <a:pt x="37" y="37"/>
                  </a:lnTo>
                  <a:lnTo>
                    <a:pt x="46" y="30"/>
                  </a:lnTo>
                  <a:lnTo>
                    <a:pt x="57" y="24"/>
                  </a:lnTo>
                  <a:lnTo>
                    <a:pt x="68" y="20"/>
                  </a:lnTo>
                  <a:lnTo>
                    <a:pt x="80" y="19"/>
                  </a:lnTo>
                  <a:lnTo>
                    <a:pt x="116" y="19"/>
                  </a:lnTo>
                  <a:lnTo>
                    <a:pt x="116" y="15"/>
                  </a:lnTo>
                  <a:lnTo>
                    <a:pt x="116" y="15"/>
                  </a:lnTo>
                  <a:lnTo>
                    <a:pt x="116" y="10"/>
                  </a:lnTo>
                  <a:lnTo>
                    <a:pt x="116" y="10"/>
                  </a:lnTo>
                  <a:lnTo>
                    <a:pt x="116" y="6"/>
                  </a:lnTo>
                  <a:lnTo>
                    <a:pt x="116" y="0"/>
                  </a:lnTo>
                  <a:lnTo>
                    <a:pt x="80" y="0"/>
                  </a:lnTo>
                  <a:lnTo>
                    <a:pt x="80" y="0"/>
                  </a:lnTo>
                  <a:lnTo>
                    <a:pt x="72" y="2"/>
                  </a:lnTo>
                  <a:lnTo>
                    <a:pt x="64" y="2"/>
                  </a:lnTo>
                  <a:lnTo>
                    <a:pt x="49" y="7"/>
                  </a:lnTo>
                  <a:lnTo>
                    <a:pt x="35" y="14"/>
                  </a:lnTo>
                  <a:lnTo>
                    <a:pt x="23" y="23"/>
                  </a:lnTo>
                  <a:lnTo>
                    <a:pt x="14" y="35"/>
                  </a:lnTo>
                  <a:lnTo>
                    <a:pt x="7" y="49"/>
                  </a:lnTo>
                  <a:lnTo>
                    <a:pt x="2" y="63"/>
                  </a:lnTo>
                  <a:lnTo>
                    <a:pt x="2" y="71"/>
                  </a:lnTo>
                  <a:lnTo>
                    <a:pt x="0" y="80"/>
                  </a:lnTo>
                  <a:lnTo>
                    <a:pt x="0" y="80"/>
                  </a:lnTo>
                  <a:lnTo>
                    <a:pt x="2" y="88"/>
                  </a:lnTo>
                  <a:lnTo>
                    <a:pt x="2" y="96"/>
                  </a:lnTo>
                  <a:lnTo>
                    <a:pt x="7" y="110"/>
                  </a:lnTo>
                  <a:lnTo>
                    <a:pt x="14" y="124"/>
                  </a:lnTo>
                  <a:lnTo>
                    <a:pt x="23" y="136"/>
                  </a:lnTo>
                  <a:lnTo>
                    <a:pt x="35" y="145"/>
                  </a:lnTo>
                  <a:lnTo>
                    <a:pt x="49" y="152"/>
                  </a:lnTo>
                  <a:lnTo>
                    <a:pt x="64" y="157"/>
                  </a:lnTo>
                  <a:lnTo>
                    <a:pt x="72" y="157"/>
                  </a:lnTo>
                  <a:lnTo>
                    <a:pt x="80" y="159"/>
                  </a:lnTo>
                  <a:lnTo>
                    <a:pt x="159" y="159"/>
                  </a:lnTo>
                  <a:lnTo>
                    <a:pt x="143" y="175"/>
                  </a:lnTo>
                  <a:lnTo>
                    <a:pt x="143" y="175"/>
                  </a:lnTo>
                  <a:lnTo>
                    <a:pt x="140" y="178"/>
                  </a:lnTo>
                  <a:lnTo>
                    <a:pt x="140" y="182"/>
                  </a:lnTo>
                  <a:lnTo>
                    <a:pt x="140" y="182"/>
                  </a:lnTo>
                  <a:lnTo>
                    <a:pt x="140" y="184"/>
                  </a:lnTo>
                  <a:lnTo>
                    <a:pt x="143" y="188"/>
                  </a:lnTo>
                  <a:lnTo>
                    <a:pt x="143" y="188"/>
                  </a:lnTo>
                  <a:lnTo>
                    <a:pt x="145" y="190"/>
                  </a:lnTo>
                  <a:lnTo>
                    <a:pt x="149" y="191"/>
                  </a:lnTo>
                  <a:lnTo>
                    <a:pt x="149" y="191"/>
                  </a:lnTo>
                  <a:lnTo>
                    <a:pt x="152" y="190"/>
                  </a:lnTo>
                  <a:lnTo>
                    <a:pt x="156" y="188"/>
                  </a:lnTo>
                  <a:lnTo>
                    <a:pt x="188" y="156"/>
                  </a:lnTo>
                  <a:lnTo>
                    <a:pt x="188" y="156"/>
                  </a:lnTo>
                  <a:lnTo>
                    <a:pt x="190" y="152"/>
                  </a:lnTo>
                  <a:lnTo>
                    <a:pt x="190" y="152"/>
                  </a:lnTo>
                  <a:lnTo>
                    <a:pt x="191" y="149"/>
                  </a:lnTo>
                  <a:lnTo>
                    <a:pt x="190" y="145"/>
                  </a:lnTo>
                  <a:lnTo>
                    <a:pt x="190" y="145"/>
                  </a:lnTo>
                  <a:lnTo>
                    <a:pt x="188" y="143"/>
                  </a:lnTo>
                  <a:lnTo>
                    <a:pt x="188"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138" name="Freeform 108">
              <a:extLst>
                <a:ext uri="{FF2B5EF4-FFF2-40B4-BE49-F238E27FC236}">
                  <a16:creationId xmlns:a16="http://schemas.microsoft.com/office/drawing/2014/main" id="{D3E97242-7765-2A45-3195-743BE78CE94D}"/>
                </a:ext>
              </a:extLst>
            </p:cNvPr>
            <p:cNvSpPr>
              <a:spLocks/>
            </p:cNvSpPr>
            <p:nvPr/>
          </p:nvSpPr>
          <p:spPr bwMode="auto">
            <a:xfrm>
              <a:off x="6964363" y="1793875"/>
              <a:ext cx="141288" cy="123825"/>
            </a:xfrm>
            <a:custGeom>
              <a:avLst/>
              <a:gdLst>
                <a:gd name="T0" fmla="*/ 99 w 178"/>
                <a:gd name="T1" fmla="*/ 0 h 157"/>
                <a:gd name="T2" fmla="*/ 9 w 178"/>
                <a:gd name="T3" fmla="*/ 0 h 157"/>
                <a:gd name="T4" fmla="*/ 9 w 178"/>
                <a:gd name="T5" fmla="*/ 0 h 157"/>
                <a:gd name="T6" fmla="*/ 5 w 178"/>
                <a:gd name="T7" fmla="*/ 0 h 157"/>
                <a:gd name="T8" fmla="*/ 2 w 178"/>
                <a:gd name="T9" fmla="*/ 3 h 157"/>
                <a:gd name="T10" fmla="*/ 0 w 178"/>
                <a:gd name="T11" fmla="*/ 5 h 157"/>
                <a:gd name="T12" fmla="*/ 0 w 178"/>
                <a:gd name="T13" fmla="*/ 9 h 157"/>
                <a:gd name="T14" fmla="*/ 0 w 178"/>
                <a:gd name="T15" fmla="*/ 9 h 157"/>
                <a:gd name="T16" fmla="*/ 0 w 178"/>
                <a:gd name="T17" fmla="*/ 12 h 157"/>
                <a:gd name="T18" fmla="*/ 2 w 178"/>
                <a:gd name="T19" fmla="*/ 16 h 157"/>
                <a:gd name="T20" fmla="*/ 5 w 178"/>
                <a:gd name="T21" fmla="*/ 17 h 157"/>
                <a:gd name="T22" fmla="*/ 9 w 178"/>
                <a:gd name="T23" fmla="*/ 19 h 157"/>
                <a:gd name="T24" fmla="*/ 99 w 178"/>
                <a:gd name="T25" fmla="*/ 19 h 157"/>
                <a:gd name="T26" fmla="*/ 99 w 178"/>
                <a:gd name="T27" fmla="*/ 19 h 157"/>
                <a:gd name="T28" fmla="*/ 111 w 178"/>
                <a:gd name="T29" fmla="*/ 20 h 157"/>
                <a:gd name="T30" fmla="*/ 123 w 178"/>
                <a:gd name="T31" fmla="*/ 23 h 157"/>
                <a:gd name="T32" fmla="*/ 132 w 178"/>
                <a:gd name="T33" fmla="*/ 28 h 157"/>
                <a:gd name="T34" fmla="*/ 142 w 178"/>
                <a:gd name="T35" fmla="*/ 36 h 157"/>
                <a:gd name="T36" fmla="*/ 150 w 178"/>
                <a:gd name="T37" fmla="*/ 44 h 157"/>
                <a:gd name="T38" fmla="*/ 155 w 178"/>
                <a:gd name="T39" fmla="*/ 55 h 157"/>
                <a:gd name="T40" fmla="*/ 158 w 178"/>
                <a:gd name="T41" fmla="*/ 66 h 157"/>
                <a:gd name="T42" fmla="*/ 159 w 178"/>
                <a:gd name="T43" fmla="*/ 78 h 157"/>
                <a:gd name="T44" fmla="*/ 159 w 178"/>
                <a:gd name="T45" fmla="*/ 78 h 157"/>
                <a:gd name="T46" fmla="*/ 158 w 178"/>
                <a:gd name="T47" fmla="*/ 90 h 157"/>
                <a:gd name="T48" fmla="*/ 155 w 178"/>
                <a:gd name="T49" fmla="*/ 102 h 157"/>
                <a:gd name="T50" fmla="*/ 150 w 178"/>
                <a:gd name="T51" fmla="*/ 111 h 157"/>
                <a:gd name="T52" fmla="*/ 142 w 178"/>
                <a:gd name="T53" fmla="*/ 121 h 157"/>
                <a:gd name="T54" fmla="*/ 132 w 178"/>
                <a:gd name="T55" fmla="*/ 129 h 157"/>
                <a:gd name="T56" fmla="*/ 123 w 178"/>
                <a:gd name="T57" fmla="*/ 134 h 157"/>
                <a:gd name="T58" fmla="*/ 111 w 178"/>
                <a:gd name="T59" fmla="*/ 137 h 157"/>
                <a:gd name="T60" fmla="*/ 99 w 178"/>
                <a:gd name="T61" fmla="*/ 138 h 157"/>
                <a:gd name="T62" fmla="*/ 63 w 178"/>
                <a:gd name="T63" fmla="*/ 138 h 157"/>
                <a:gd name="T64" fmla="*/ 63 w 178"/>
                <a:gd name="T65" fmla="*/ 144 h 157"/>
                <a:gd name="T66" fmla="*/ 63 w 178"/>
                <a:gd name="T67" fmla="*/ 144 h 157"/>
                <a:gd name="T68" fmla="*/ 64 w 178"/>
                <a:gd name="T69" fmla="*/ 148 h 157"/>
                <a:gd name="T70" fmla="*/ 64 w 178"/>
                <a:gd name="T71" fmla="*/ 148 h 157"/>
                <a:gd name="T72" fmla="*/ 63 w 178"/>
                <a:gd name="T73" fmla="*/ 153 h 157"/>
                <a:gd name="T74" fmla="*/ 63 w 178"/>
                <a:gd name="T75" fmla="*/ 157 h 157"/>
                <a:gd name="T76" fmla="*/ 99 w 178"/>
                <a:gd name="T77" fmla="*/ 157 h 157"/>
                <a:gd name="T78" fmla="*/ 99 w 178"/>
                <a:gd name="T79" fmla="*/ 157 h 157"/>
                <a:gd name="T80" fmla="*/ 107 w 178"/>
                <a:gd name="T81" fmla="*/ 157 h 157"/>
                <a:gd name="T82" fmla="*/ 115 w 178"/>
                <a:gd name="T83" fmla="*/ 156 h 157"/>
                <a:gd name="T84" fmla="*/ 130 w 178"/>
                <a:gd name="T85" fmla="*/ 152 h 157"/>
                <a:gd name="T86" fmla="*/ 143 w 178"/>
                <a:gd name="T87" fmla="*/ 144 h 157"/>
                <a:gd name="T88" fmla="*/ 155 w 178"/>
                <a:gd name="T89" fmla="*/ 134 h 157"/>
                <a:gd name="T90" fmla="*/ 165 w 178"/>
                <a:gd name="T91" fmla="*/ 122 h 157"/>
                <a:gd name="T92" fmla="*/ 173 w 178"/>
                <a:gd name="T93" fmla="*/ 109 h 157"/>
                <a:gd name="T94" fmla="*/ 177 w 178"/>
                <a:gd name="T95" fmla="*/ 94 h 157"/>
                <a:gd name="T96" fmla="*/ 178 w 178"/>
                <a:gd name="T97" fmla="*/ 86 h 157"/>
                <a:gd name="T98" fmla="*/ 178 w 178"/>
                <a:gd name="T99" fmla="*/ 78 h 157"/>
                <a:gd name="T100" fmla="*/ 178 w 178"/>
                <a:gd name="T101" fmla="*/ 78 h 157"/>
                <a:gd name="T102" fmla="*/ 178 w 178"/>
                <a:gd name="T103" fmla="*/ 70 h 157"/>
                <a:gd name="T104" fmla="*/ 177 w 178"/>
                <a:gd name="T105" fmla="*/ 63 h 157"/>
                <a:gd name="T106" fmla="*/ 173 w 178"/>
                <a:gd name="T107" fmla="*/ 48 h 157"/>
                <a:gd name="T108" fmla="*/ 165 w 178"/>
                <a:gd name="T109" fmla="*/ 35 h 157"/>
                <a:gd name="T110" fmla="*/ 155 w 178"/>
                <a:gd name="T111" fmla="*/ 23 h 157"/>
                <a:gd name="T112" fmla="*/ 143 w 178"/>
                <a:gd name="T113" fmla="*/ 13 h 157"/>
                <a:gd name="T114" fmla="*/ 130 w 178"/>
                <a:gd name="T115" fmla="*/ 5 h 157"/>
                <a:gd name="T116" fmla="*/ 115 w 178"/>
                <a:gd name="T117" fmla="*/ 1 h 157"/>
                <a:gd name="T118" fmla="*/ 107 w 178"/>
                <a:gd name="T119" fmla="*/ 0 h 157"/>
                <a:gd name="T120" fmla="*/ 99 w 178"/>
                <a:gd name="T121" fmla="*/ 0 h 157"/>
                <a:gd name="T122" fmla="*/ 99 w 178"/>
                <a:gd name="T12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157">
                  <a:moveTo>
                    <a:pt x="99" y="0"/>
                  </a:moveTo>
                  <a:lnTo>
                    <a:pt x="9" y="0"/>
                  </a:lnTo>
                  <a:lnTo>
                    <a:pt x="9" y="0"/>
                  </a:lnTo>
                  <a:lnTo>
                    <a:pt x="5" y="0"/>
                  </a:lnTo>
                  <a:lnTo>
                    <a:pt x="2" y="3"/>
                  </a:lnTo>
                  <a:lnTo>
                    <a:pt x="0" y="5"/>
                  </a:lnTo>
                  <a:lnTo>
                    <a:pt x="0" y="9"/>
                  </a:lnTo>
                  <a:lnTo>
                    <a:pt x="0" y="9"/>
                  </a:lnTo>
                  <a:lnTo>
                    <a:pt x="0" y="12"/>
                  </a:lnTo>
                  <a:lnTo>
                    <a:pt x="2" y="16"/>
                  </a:lnTo>
                  <a:lnTo>
                    <a:pt x="5" y="17"/>
                  </a:lnTo>
                  <a:lnTo>
                    <a:pt x="9" y="19"/>
                  </a:lnTo>
                  <a:lnTo>
                    <a:pt x="99" y="19"/>
                  </a:lnTo>
                  <a:lnTo>
                    <a:pt x="99" y="19"/>
                  </a:lnTo>
                  <a:lnTo>
                    <a:pt x="111" y="20"/>
                  </a:lnTo>
                  <a:lnTo>
                    <a:pt x="123" y="23"/>
                  </a:lnTo>
                  <a:lnTo>
                    <a:pt x="132" y="28"/>
                  </a:lnTo>
                  <a:lnTo>
                    <a:pt x="142" y="36"/>
                  </a:lnTo>
                  <a:lnTo>
                    <a:pt x="150" y="44"/>
                  </a:lnTo>
                  <a:lnTo>
                    <a:pt x="155" y="55"/>
                  </a:lnTo>
                  <a:lnTo>
                    <a:pt x="158" y="66"/>
                  </a:lnTo>
                  <a:lnTo>
                    <a:pt x="159" y="78"/>
                  </a:lnTo>
                  <a:lnTo>
                    <a:pt x="159" y="78"/>
                  </a:lnTo>
                  <a:lnTo>
                    <a:pt x="158" y="90"/>
                  </a:lnTo>
                  <a:lnTo>
                    <a:pt x="155" y="102"/>
                  </a:lnTo>
                  <a:lnTo>
                    <a:pt x="150" y="111"/>
                  </a:lnTo>
                  <a:lnTo>
                    <a:pt x="142" y="121"/>
                  </a:lnTo>
                  <a:lnTo>
                    <a:pt x="132" y="129"/>
                  </a:lnTo>
                  <a:lnTo>
                    <a:pt x="123" y="134"/>
                  </a:lnTo>
                  <a:lnTo>
                    <a:pt x="111" y="137"/>
                  </a:lnTo>
                  <a:lnTo>
                    <a:pt x="99" y="138"/>
                  </a:lnTo>
                  <a:lnTo>
                    <a:pt x="63" y="138"/>
                  </a:lnTo>
                  <a:lnTo>
                    <a:pt x="63" y="144"/>
                  </a:lnTo>
                  <a:lnTo>
                    <a:pt x="63" y="144"/>
                  </a:lnTo>
                  <a:lnTo>
                    <a:pt x="64" y="148"/>
                  </a:lnTo>
                  <a:lnTo>
                    <a:pt x="64" y="148"/>
                  </a:lnTo>
                  <a:lnTo>
                    <a:pt x="63" y="153"/>
                  </a:lnTo>
                  <a:lnTo>
                    <a:pt x="63" y="157"/>
                  </a:lnTo>
                  <a:lnTo>
                    <a:pt x="99" y="157"/>
                  </a:lnTo>
                  <a:lnTo>
                    <a:pt x="99" y="157"/>
                  </a:lnTo>
                  <a:lnTo>
                    <a:pt x="107" y="157"/>
                  </a:lnTo>
                  <a:lnTo>
                    <a:pt x="115" y="156"/>
                  </a:lnTo>
                  <a:lnTo>
                    <a:pt x="130" y="152"/>
                  </a:lnTo>
                  <a:lnTo>
                    <a:pt x="143" y="144"/>
                  </a:lnTo>
                  <a:lnTo>
                    <a:pt x="155" y="134"/>
                  </a:lnTo>
                  <a:lnTo>
                    <a:pt x="165" y="122"/>
                  </a:lnTo>
                  <a:lnTo>
                    <a:pt x="173" y="109"/>
                  </a:lnTo>
                  <a:lnTo>
                    <a:pt x="177" y="94"/>
                  </a:lnTo>
                  <a:lnTo>
                    <a:pt x="178" y="86"/>
                  </a:lnTo>
                  <a:lnTo>
                    <a:pt x="178" y="78"/>
                  </a:lnTo>
                  <a:lnTo>
                    <a:pt x="178" y="78"/>
                  </a:lnTo>
                  <a:lnTo>
                    <a:pt x="178" y="70"/>
                  </a:lnTo>
                  <a:lnTo>
                    <a:pt x="177" y="63"/>
                  </a:lnTo>
                  <a:lnTo>
                    <a:pt x="173" y="48"/>
                  </a:lnTo>
                  <a:lnTo>
                    <a:pt x="165" y="35"/>
                  </a:lnTo>
                  <a:lnTo>
                    <a:pt x="155" y="23"/>
                  </a:lnTo>
                  <a:lnTo>
                    <a:pt x="143" y="13"/>
                  </a:lnTo>
                  <a:lnTo>
                    <a:pt x="130" y="5"/>
                  </a:lnTo>
                  <a:lnTo>
                    <a:pt x="115" y="1"/>
                  </a:lnTo>
                  <a:lnTo>
                    <a:pt x="107" y="0"/>
                  </a:lnTo>
                  <a:lnTo>
                    <a:pt x="99" y="0"/>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43" name="Freeform 212">
            <a:extLst>
              <a:ext uri="{FF2B5EF4-FFF2-40B4-BE49-F238E27FC236}">
                <a16:creationId xmlns:a16="http://schemas.microsoft.com/office/drawing/2014/main" id="{55C7C7F5-186F-A7E4-D96A-50184539B7AA}"/>
              </a:ext>
            </a:extLst>
          </p:cNvPr>
          <p:cNvSpPr>
            <a:spLocks/>
          </p:cNvSpPr>
          <p:nvPr/>
        </p:nvSpPr>
        <p:spPr bwMode="auto">
          <a:xfrm>
            <a:off x="1061866" y="1219425"/>
            <a:ext cx="265493" cy="271135"/>
          </a:xfrm>
          <a:custGeom>
            <a:avLst/>
            <a:gdLst>
              <a:gd name="T0" fmla="*/ 2 w 301"/>
              <a:gd name="T1" fmla="*/ 113 h 290"/>
              <a:gd name="T2" fmla="*/ 84 w 301"/>
              <a:gd name="T3" fmla="*/ 175 h 290"/>
              <a:gd name="T4" fmla="*/ 204 w 301"/>
              <a:gd name="T5" fmla="*/ 83 h 290"/>
              <a:gd name="T6" fmla="*/ 204 w 301"/>
              <a:gd name="T7" fmla="*/ 83 h 290"/>
              <a:gd name="T8" fmla="*/ 207 w 301"/>
              <a:gd name="T9" fmla="*/ 83 h 290"/>
              <a:gd name="T10" fmla="*/ 208 w 301"/>
              <a:gd name="T11" fmla="*/ 85 h 290"/>
              <a:gd name="T12" fmla="*/ 208 w 301"/>
              <a:gd name="T13" fmla="*/ 86 h 290"/>
              <a:gd name="T14" fmla="*/ 208 w 301"/>
              <a:gd name="T15" fmla="*/ 87 h 290"/>
              <a:gd name="T16" fmla="*/ 112 w 301"/>
              <a:gd name="T17" fmla="*/ 195 h 290"/>
              <a:gd name="T18" fmla="*/ 88 w 301"/>
              <a:gd name="T19" fmla="*/ 281 h 290"/>
              <a:gd name="T20" fmla="*/ 88 w 301"/>
              <a:gd name="T21" fmla="*/ 281 h 290"/>
              <a:gd name="T22" fmla="*/ 90 w 301"/>
              <a:gd name="T23" fmla="*/ 285 h 290"/>
              <a:gd name="T24" fmla="*/ 91 w 301"/>
              <a:gd name="T25" fmla="*/ 286 h 290"/>
              <a:gd name="T26" fmla="*/ 94 w 301"/>
              <a:gd name="T27" fmla="*/ 286 h 290"/>
              <a:gd name="T28" fmla="*/ 96 w 301"/>
              <a:gd name="T29" fmla="*/ 285 h 290"/>
              <a:gd name="T30" fmla="*/ 150 w 301"/>
              <a:gd name="T31" fmla="*/ 224 h 290"/>
              <a:gd name="T32" fmla="*/ 240 w 301"/>
              <a:gd name="T33" fmla="*/ 289 h 290"/>
              <a:gd name="T34" fmla="*/ 240 w 301"/>
              <a:gd name="T35" fmla="*/ 289 h 290"/>
              <a:gd name="T36" fmla="*/ 243 w 301"/>
              <a:gd name="T37" fmla="*/ 290 h 290"/>
              <a:gd name="T38" fmla="*/ 245 w 301"/>
              <a:gd name="T39" fmla="*/ 290 h 290"/>
              <a:gd name="T40" fmla="*/ 247 w 301"/>
              <a:gd name="T41" fmla="*/ 289 h 290"/>
              <a:gd name="T42" fmla="*/ 248 w 301"/>
              <a:gd name="T43" fmla="*/ 286 h 290"/>
              <a:gd name="T44" fmla="*/ 301 w 301"/>
              <a:gd name="T45" fmla="*/ 7 h 290"/>
              <a:gd name="T46" fmla="*/ 301 w 301"/>
              <a:gd name="T47" fmla="*/ 7 h 290"/>
              <a:gd name="T48" fmla="*/ 301 w 301"/>
              <a:gd name="T49" fmla="*/ 4 h 290"/>
              <a:gd name="T50" fmla="*/ 298 w 301"/>
              <a:gd name="T51" fmla="*/ 1 h 290"/>
              <a:gd name="T52" fmla="*/ 297 w 301"/>
              <a:gd name="T53" fmla="*/ 0 h 290"/>
              <a:gd name="T54" fmla="*/ 294 w 301"/>
              <a:gd name="T55" fmla="*/ 1 h 290"/>
              <a:gd name="T56" fmla="*/ 4 w 301"/>
              <a:gd name="T57" fmla="*/ 105 h 290"/>
              <a:gd name="T58" fmla="*/ 4 w 301"/>
              <a:gd name="T59" fmla="*/ 105 h 290"/>
              <a:gd name="T60" fmla="*/ 1 w 301"/>
              <a:gd name="T61" fmla="*/ 106 h 290"/>
              <a:gd name="T62" fmla="*/ 0 w 301"/>
              <a:gd name="T63" fmla="*/ 109 h 290"/>
              <a:gd name="T64" fmla="*/ 1 w 301"/>
              <a:gd name="T65" fmla="*/ 112 h 290"/>
              <a:gd name="T66" fmla="*/ 2 w 301"/>
              <a:gd name="T67" fmla="*/ 113 h 290"/>
              <a:gd name="T68" fmla="*/ 2 w 301"/>
              <a:gd name="T69" fmla="*/ 11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290">
                <a:moveTo>
                  <a:pt x="2" y="113"/>
                </a:moveTo>
                <a:lnTo>
                  <a:pt x="84" y="175"/>
                </a:lnTo>
                <a:lnTo>
                  <a:pt x="204" y="83"/>
                </a:lnTo>
                <a:lnTo>
                  <a:pt x="204" y="83"/>
                </a:lnTo>
                <a:lnTo>
                  <a:pt x="207" y="83"/>
                </a:lnTo>
                <a:lnTo>
                  <a:pt x="208" y="85"/>
                </a:lnTo>
                <a:lnTo>
                  <a:pt x="208" y="86"/>
                </a:lnTo>
                <a:lnTo>
                  <a:pt x="208" y="87"/>
                </a:lnTo>
                <a:lnTo>
                  <a:pt x="112" y="195"/>
                </a:lnTo>
                <a:lnTo>
                  <a:pt x="88" y="281"/>
                </a:lnTo>
                <a:lnTo>
                  <a:pt x="88" y="281"/>
                </a:lnTo>
                <a:lnTo>
                  <a:pt x="90" y="285"/>
                </a:lnTo>
                <a:lnTo>
                  <a:pt x="91" y="286"/>
                </a:lnTo>
                <a:lnTo>
                  <a:pt x="94" y="286"/>
                </a:lnTo>
                <a:lnTo>
                  <a:pt x="96" y="285"/>
                </a:lnTo>
                <a:lnTo>
                  <a:pt x="150" y="224"/>
                </a:lnTo>
                <a:lnTo>
                  <a:pt x="240" y="289"/>
                </a:lnTo>
                <a:lnTo>
                  <a:pt x="240" y="289"/>
                </a:lnTo>
                <a:lnTo>
                  <a:pt x="243" y="290"/>
                </a:lnTo>
                <a:lnTo>
                  <a:pt x="245" y="290"/>
                </a:lnTo>
                <a:lnTo>
                  <a:pt x="247" y="289"/>
                </a:lnTo>
                <a:lnTo>
                  <a:pt x="248" y="286"/>
                </a:lnTo>
                <a:lnTo>
                  <a:pt x="301" y="7"/>
                </a:lnTo>
                <a:lnTo>
                  <a:pt x="301" y="7"/>
                </a:lnTo>
                <a:lnTo>
                  <a:pt x="301" y="4"/>
                </a:lnTo>
                <a:lnTo>
                  <a:pt x="298" y="1"/>
                </a:lnTo>
                <a:lnTo>
                  <a:pt x="297" y="0"/>
                </a:lnTo>
                <a:lnTo>
                  <a:pt x="294" y="1"/>
                </a:lnTo>
                <a:lnTo>
                  <a:pt x="4" y="105"/>
                </a:lnTo>
                <a:lnTo>
                  <a:pt x="4" y="105"/>
                </a:lnTo>
                <a:lnTo>
                  <a:pt x="1" y="106"/>
                </a:lnTo>
                <a:lnTo>
                  <a:pt x="0" y="109"/>
                </a:lnTo>
                <a:lnTo>
                  <a:pt x="1" y="112"/>
                </a:lnTo>
                <a:lnTo>
                  <a:pt x="2" y="113"/>
                </a:lnTo>
                <a:lnTo>
                  <a:pt x="2" y="1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grpSp>
        <p:nvGrpSpPr>
          <p:cNvPr id="144" name="Group 143">
            <a:extLst>
              <a:ext uri="{FF2B5EF4-FFF2-40B4-BE49-F238E27FC236}">
                <a16:creationId xmlns:a16="http://schemas.microsoft.com/office/drawing/2014/main" id="{E7B6E036-A26F-AE48-D0E4-58B48A3BF718}"/>
              </a:ext>
            </a:extLst>
          </p:cNvPr>
          <p:cNvGrpSpPr>
            <a:grpSpLocks/>
          </p:cNvGrpSpPr>
          <p:nvPr/>
        </p:nvGrpSpPr>
        <p:grpSpPr>
          <a:xfrm>
            <a:off x="6698435" y="1157708"/>
            <a:ext cx="511552" cy="574210"/>
            <a:chOff x="2935549" y="2464558"/>
            <a:chExt cx="762455" cy="764771"/>
          </a:xfrm>
          <a:solidFill>
            <a:srgbClr val="72C3E4"/>
          </a:solidFill>
        </p:grpSpPr>
        <p:sp>
          <p:nvSpPr>
            <p:cNvPr id="145" name="Freeform 19">
              <a:extLst>
                <a:ext uri="{FF2B5EF4-FFF2-40B4-BE49-F238E27FC236}">
                  <a16:creationId xmlns:a16="http://schemas.microsoft.com/office/drawing/2014/main" id="{7DB1DF13-F6F4-93B9-DB05-A0080576BDF7}"/>
                </a:ext>
              </a:extLst>
            </p:cNvPr>
            <p:cNvSpPr>
              <a:spLocks noEditPoints="1"/>
            </p:cNvSpPr>
            <p:nvPr/>
          </p:nvSpPr>
          <p:spPr bwMode="auto">
            <a:xfrm>
              <a:off x="2935549" y="2464558"/>
              <a:ext cx="762455" cy="764771"/>
            </a:xfrm>
            <a:custGeom>
              <a:avLst/>
              <a:gdLst>
                <a:gd name="T0" fmla="*/ 313 w 659"/>
                <a:gd name="T1" fmla="*/ 659 h 659"/>
                <a:gd name="T2" fmla="*/ 264 w 659"/>
                <a:gd name="T3" fmla="*/ 652 h 659"/>
                <a:gd name="T4" fmla="*/ 202 w 659"/>
                <a:gd name="T5" fmla="*/ 634 h 659"/>
                <a:gd name="T6" fmla="*/ 121 w 659"/>
                <a:gd name="T7" fmla="*/ 584 h 659"/>
                <a:gd name="T8" fmla="*/ 57 w 659"/>
                <a:gd name="T9" fmla="*/ 514 h 659"/>
                <a:gd name="T10" fmla="*/ 15 w 659"/>
                <a:gd name="T11" fmla="*/ 428 h 659"/>
                <a:gd name="T12" fmla="*/ 4 w 659"/>
                <a:gd name="T13" fmla="*/ 380 h 659"/>
                <a:gd name="T14" fmla="*/ 0 w 659"/>
                <a:gd name="T15" fmla="*/ 330 h 659"/>
                <a:gd name="T16" fmla="*/ 3 w 659"/>
                <a:gd name="T17" fmla="*/ 296 h 659"/>
                <a:gd name="T18" fmla="*/ 11 w 659"/>
                <a:gd name="T19" fmla="*/ 248 h 659"/>
                <a:gd name="T20" fmla="*/ 41 w 659"/>
                <a:gd name="T21" fmla="*/ 174 h 659"/>
                <a:gd name="T22" fmla="*/ 97 w 659"/>
                <a:gd name="T23" fmla="*/ 97 h 659"/>
                <a:gd name="T24" fmla="*/ 174 w 659"/>
                <a:gd name="T25" fmla="*/ 41 h 659"/>
                <a:gd name="T26" fmla="*/ 248 w 659"/>
                <a:gd name="T27" fmla="*/ 11 h 659"/>
                <a:gd name="T28" fmla="*/ 296 w 659"/>
                <a:gd name="T29" fmla="*/ 3 h 659"/>
                <a:gd name="T30" fmla="*/ 330 w 659"/>
                <a:gd name="T31" fmla="*/ 0 h 659"/>
                <a:gd name="T32" fmla="*/ 379 w 659"/>
                <a:gd name="T33" fmla="*/ 5 h 659"/>
                <a:gd name="T34" fmla="*/ 428 w 659"/>
                <a:gd name="T35" fmla="*/ 15 h 659"/>
                <a:gd name="T36" fmla="*/ 514 w 659"/>
                <a:gd name="T37" fmla="*/ 57 h 659"/>
                <a:gd name="T38" fmla="*/ 584 w 659"/>
                <a:gd name="T39" fmla="*/ 121 h 659"/>
                <a:gd name="T40" fmla="*/ 633 w 659"/>
                <a:gd name="T41" fmla="*/ 202 h 659"/>
                <a:gd name="T42" fmla="*/ 652 w 659"/>
                <a:gd name="T43" fmla="*/ 264 h 659"/>
                <a:gd name="T44" fmla="*/ 659 w 659"/>
                <a:gd name="T45" fmla="*/ 314 h 659"/>
                <a:gd name="T46" fmla="*/ 659 w 659"/>
                <a:gd name="T47" fmla="*/ 347 h 659"/>
                <a:gd name="T48" fmla="*/ 652 w 659"/>
                <a:gd name="T49" fmla="*/ 396 h 659"/>
                <a:gd name="T50" fmla="*/ 633 w 659"/>
                <a:gd name="T51" fmla="*/ 457 h 659"/>
                <a:gd name="T52" fmla="*/ 584 w 659"/>
                <a:gd name="T53" fmla="*/ 539 h 659"/>
                <a:gd name="T54" fmla="*/ 514 w 659"/>
                <a:gd name="T55" fmla="*/ 603 h 659"/>
                <a:gd name="T56" fmla="*/ 428 w 659"/>
                <a:gd name="T57" fmla="*/ 644 h 659"/>
                <a:gd name="T58" fmla="*/ 379 w 659"/>
                <a:gd name="T59" fmla="*/ 655 h 659"/>
                <a:gd name="T60" fmla="*/ 330 w 659"/>
                <a:gd name="T61" fmla="*/ 659 h 659"/>
                <a:gd name="T62" fmla="*/ 330 w 659"/>
                <a:gd name="T63" fmla="*/ 38 h 659"/>
                <a:gd name="T64" fmla="*/ 243 w 659"/>
                <a:gd name="T65" fmla="*/ 52 h 659"/>
                <a:gd name="T66" fmla="*/ 167 w 659"/>
                <a:gd name="T67" fmla="*/ 89 h 659"/>
                <a:gd name="T68" fmla="*/ 105 w 659"/>
                <a:gd name="T69" fmla="*/ 144 h 659"/>
                <a:gd name="T70" fmla="*/ 62 w 659"/>
                <a:gd name="T71" fmla="*/ 217 h 659"/>
                <a:gd name="T72" fmla="*/ 41 w 659"/>
                <a:gd name="T73" fmla="*/ 300 h 659"/>
                <a:gd name="T74" fmla="*/ 41 w 659"/>
                <a:gd name="T75" fmla="*/ 359 h 659"/>
                <a:gd name="T76" fmla="*/ 62 w 659"/>
                <a:gd name="T77" fmla="*/ 443 h 659"/>
                <a:gd name="T78" fmla="*/ 105 w 659"/>
                <a:gd name="T79" fmla="*/ 515 h 659"/>
                <a:gd name="T80" fmla="*/ 167 w 659"/>
                <a:gd name="T81" fmla="*/ 572 h 659"/>
                <a:gd name="T82" fmla="*/ 243 w 659"/>
                <a:gd name="T83" fmla="*/ 608 h 659"/>
                <a:gd name="T84" fmla="*/ 330 w 659"/>
                <a:gd name="T85" fmla="*/ 621 h 659"/>
                <a:gd name="T86" fmla="*/ 389 w 659"/>
                <a:gd name="T87" fmla="*/ 616 h 659"/>
                <a:gd name="T88" fmla="*/ 468 w 659"/>
                <a:gd name="T89" fmla="*/ 586 h 659"/>
                <a:gd name="T90" fmla="*/ 535 w 659"/>
                <a:gd name="T91" fmla="*/ 535 h 659"/>
                <a:gd name="T92" fmla="*/ 586 w 659"/>
                <a:gd name="T93" fmla="*/ 468 h 659"/>
                <a:gd name="T94" fmla="*/ 616 w 659"/>
                <a:gd name="T95" fmla="*/ 389 h 659"/>
                <a:gd name="T96" fmla="*/ 621 w 659"/>
                <a:gd name="T97" fmla="*/ 330 h 659"/>
                <a:gd name="T98" fmla="*/ 608 w 659"/>
                <a:gd name="T99" fmla="*/ 244 h 659"/>
                <a:gd name="T100" fmla="*/ 571 w 659"/>
                <a:gd name="T101" fmla="*/ 167 h 659"/>
                <a:gd name="T102" fmla="*/ 515 w 659"/>
                <a:gd name="T103" fmla="*/ 105 h 659"/>
                <a:gd name="T104" fmla="*/ 444 w 659"/>
                <a:gd name="T105" fmla="*/ 62 h 659"/>
                <a:gd name="T106" fmla="*/ 359 w 659"/>
                <a:gd name="T107" fmla="*/ 4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3" y="659"/>
                  </a:lnTo>
                  <a:lnTo>
                    <a:pt x="296" y="658"/>
                  </a:lnTo>
                  <a:lnTo>
                    <a:pt x="280" y="655"/>
                  </a:lnTo>
                  <a:lnTo>
                    <a:pt x="264" y="652"/>
                  </a:lnTo>
                  <a:lnTo>
                    <a:pt x="248" y="648"/>
                  </a:lnTo>
                  <a:lnTo>
                    <a:pt x="233" y="644"/>
                  </a:lnTo>
                  <a:lnTo>
                    <a:pt x="202" y="634"/>
                  </a:lnTo>
                  <a:lnTo>
                    <a:pt x="174" y="619"/>
                  </a:lnTo>
                  <a:lnTo>
                    <a:pt x="145" y="603"/>
                  </a:lnTo>
                  <a:lnTo>
                    <a:pt x="121" y="584"/>
                  </a:lnTo>
                  <a:lnTo>
                    <a:pt x="97" y="562"/>
                  </a:lnTo>
                  <a:lnTo>
                    <a:pt x="75" y="539"/>
                  </a:lnTo>
                  <a:lnTo>
                    <a:pt x="57" y="514"/>
                  </a:lnTo>
                  <a:lnTo>
                    <a:pt x="41" y="487"/>
                  </a:lnTo>
                  <a:lnTo>
                    <a:pt x="27" y="457"/>
                  </a:lnTo>
                  <a:lnTo>
                    <a:pt x="15" y="428"/>
                  </a:lnTo>
                  <a:lnTo>
                    <a:pt x="11" y="412"/>
                  </a:lnTo>
                  <a:lnTo>
                    <a:pt x="7" y="396"/>
                  </a:lnTo>
                  <a:lnTo>
                    <a:pt x="4" y="380"/>
                  </a:lnTo>
                  <a:lnTo>
                    <a:pt x="3" y="363"/>
                  </a:lnTo>
                  <a:lnTo>
                    <a:pt x="2" y="347"/>
                  </a:lnTo>
                  <a:lnTo>
                    <a:pt x="0" y="330"/>
                  </a:lnTo>
                  <a:lnTo>
                    <a:pt x="0" y="330"/>
                  </a:lnTo>
                  <a:lnTo>
                    <a:pt x="2" y="314"/>
                  </a:lnTo>
                  <a:lnTo>
                    <a:pt x="3" y="296"/>
                  </a:lnTo>
                  <a:lnTo>
                    <a:pt x="4" y="280"/>
                  </a:lnTo>
                  <a:lnTo>
                    <a:pt x="7" y="264"/>
                  </a:lnTo>
                  <a:lnTo>
                    <a:pt x="11" y="248"/>
                  </a:lnTo>
                  <a:lnTo>
                    <a:pt x="15" y="233"/>
                  </a:lnTo>
                  <a:lnTo>
                    <a:pt x="27" y="202"/>
                  </a:lnTo>
                  <a:lnTo>
                    <a:pt x="41" y="174"/>
                  </a:lnTo>
                  <a:lnTo>
                    <a:pt x="57" y="146"/>
                  </a:lnTo>
                  <a:lnTo>
                    <a:pt x="75" y="121"/>
                  </a:lnTo>
                  <a:lnTo>
                    <a:pt x="97" y="97"/>
                  </a:lnTo>
                  <a:lnTo>
                    <a:pt x="121" y="76"/>
                  </a:lnTo>
                  <a:lnTo>
                    <a:pt x="145" y="57"/>
                  </a:lnTo>
                  <a:lnTo>
                    <a:pt x="174" y="41"/>
                  </a:lnTo>
                  <a:lnTo>
                    <a:pt x="202" y="27"/>
                  </a:lnTo>
                  <a:lnTo>
                    <a:pt x="233" y="15"/>
                  </a:lnTo>
                  <a:lnTo>
                    <a:pt x="248" y="11"/>
                  </a:lnTo>
                  <a:lnTo>
                    <a:pt x="264" y="7"/>
                  </a:lnTo>
                  <a:lnTo>
                    <a:pt x="280" y="5"/>
                  </a:lnTo>
                  <a:lnTo>
                    <a:pt x="296" y="3"/>
                  </a:lnTo>
                  <a:lnTo>
                    <a:pt x="313" y="2"/>
                  </a:lnTo>
                  <a:lnTo>
                    <a:pt x="330" y="0"/>
                  </a:lnTo>
                  <a:lnTo>
                    <a:pt x="330" y="0"/>
                  </a:lnTo>
                  <a:lnTo>
                    <a:pt x="347" y="2"/>
                  </a:lnTo>
                  <a:lnTo>
                    <a:pt x="363" y="3"/>
                  </a:lnTo>
                  <a:lnTo>
                    <a:pt x="379" y="5"/>
                  </a:lnTo>
                  <a:lnTo>
                    <a:pt x="395" y="7"/>
                  </a:lnTo>
                  <a:lnTo>
                    <a:pt x="411" y="11"/>
                  </a:lnTo>
                  <a:lnTo>
                    <a:pt x="428" y="15"/>
                  </a:lnTo>
                  <a:lnTo>
                    <a:pt x="457" y="27"/>
                  </a:lnTo>
                  <a:lnTo>
                    <a:pt x="487" y="41"/>
                  </a:lnTo>
                  <a:lnTo>
                    <a:pt x="514" y="57"/>
                  </a:lnTo>
                  <a:lnTo>
                    <a:pt x="539" y="76"/>
                  </a:lnTo>
                  <a:lnTo>
                    <a:pt x="562" y="97"/>
                  </a:lnTo>
                  <a:lnTo>
                    <a:pt x="584" y="121"/>
                  </a:lnTo>
                  <a:lnTo>
                    <a:pt x="602" y="146"/>
                  </a:lnTo>
                  <a:lnTo>
                    <a:pt x="618" y="174"/>
                  </a:lnTo>
                  <a:lnTo>
                    <a:pt x="633" y="202"/>
                  </a:lnTo>
                  <a:lnTo>
                    <a:pt x="644" y="233"/>
                  </a:lnTo>
                  <a:lnTo>
                    <a:pt x="648" y="248"/>
                  </a:lnTo>
                  <a:lnTo>
                    <a:pt x="652" y="264"/>
                  </a:lnTo>
                  <a:lnTo>
                    <a:pt x="655" y="280"/>
                  </a:lnTo>
                  <a:lnTo>
                    <a:pt x="657" y="296"/>
                  </a:lnTo>
                  <a:lnTo>
                    <a:pt x="659" y="314"/>
                  </a:lnTo>
                  <a:lnTo>
                    <a:pt x="659" y="330"/>
                  </a:lnTo>
                  <a:lnTo>
                    <a:pt x="659" y="330"/>
                  </a:lnTo>
                  <a:lnTo>
                    <a:pt x="659" y="347"/>
                  </a:lnTo>
                  <a:lnTo>
                    <a:pt x="657" y="363"/>
                  </a:lnTo>
                  <a:lnTo>
                    <a:pt x="655" y="380"/>
                  </a:lnTo>
                  <a:lnTo>
                    <a:pt x="652" y="396"/>
                  </a:lnTo>
                  <a:lnTo>
                    <a:pt x="648" y="412"/>
                  </a:lnTo>
                  <a:lnTo>
                    <a:pt x="644" y="428"/>
                  </a:lnTo>
                  <a:lnTo>
                    <a:pt x="633" y="457"/>
                  </a:lnTo>
                  <a:lnTo>
                    <a:pt x="618" y="487"/>
                  </a:lnTo>
                  <a:lnTo>
                    <a:pt x="602" y="514"/>
                  </a:lnTo>
                  <a:lnTo>
                    <a:pt x="584" y="539"/>
                  </a:lnTo>
                  <a:lnTo>
                    <a:pt x="562" y="562"/>
                  </a:lnTo>
                  <a:lnTo>
                    <a:pt x="539" y="584"/>
                  </a:lnTo>
                  <a:lnTo>
                    <a:pt x="514" y="603"/>
                  </a:lnTo>
                  <a:lnTo>
                    <a:pt x="487" y="619"/>
                  </a:lnTo>
                  <a:lnTo>
                    <a:pt x="457" y="634"/>
                  </a:lnTo>
                  <a:lnTo>
                    <a:pt x="428" y="644"/>
                  </a:lnTo>
                  <a:lnTo>
                    <a:pt x="411" y="648"/>
                  </a:lnTo>
                  <a:lnTo>
                    <a:pt x="395" y="652"/>
                  </a:lnTo>
                  <a:lnTo>
                    <a:pt x="379" y="655"/>
                  </a:lnTo>
                  <a:lnTo>
                    <a:pt x="363" y="658"/>
                  </a:lnTo>
                  <a:lnTo>
                    <a:pt x="347" y="659"/>
                  </a:lnTo>
                  <a:lnTo>
                    <a:pt x="330" y="659"/>
                  </a:lnTo>
                  <a:lnTo>
                    <a:pt x="330" y="659"/>
                  </a:lnTo>
                  <a:close/>
                  <a:moveTo>
                    <a:pt x="330" y="38"/>
                  </a:moveTo>
                  <a:lnTo>
                    <a:pt x="330" y="38"/>
                  </a:lnTo>
                  <a:lnTo>
                    <a:pt x="300" y="41"/>
                  </a:lnTo>
                  <a:lnTo>
                    <a:pt x="272" y="45"/>
                  </a:lnTo>
                  <a:lnTo>
                    <a:pt x="243" y="52"/>
                  </a:lnTo>
                  <a:lnTo>
                    <a:pt x="217" y="62"/>
                  </a:lnTo>
                  <a:lnTo>
                    <a:pt x="191" y="74"/>
                  </a:lnTo>
                  <a:lnTo>
                    <a:pt x="167" y="89"/>
                  </a:lnTo>
                  <a:lnTo>
                    <a:pt x="144" y="105"/>
                  </a:lnTo>
                  <a:lnTo>
                    <a:pt x="124" y="124"/>
                  </a:lnTo>
                  <a:lnTo>
                    <a:pt x="105" y="144"/>
                  </a:lnTo>
                  <a:lnTo>
                    <a:pt x="89" y="167"/>
                  </a:lnTo>
                  <a:lnTo>
                    <a:pt x="74" y="191"/>
                  </a:lnTo>
                  <a:lnTo>
                    <a:pt x="62" y="217"/>
                  </a:lnTo>
                  <a:lnTo>
                    <a:pt x="51" y="244"/>
                  </a:lnTo>
                  <a:lnTo>
                    <a:pt x="45" y="272"/>
                  </a:lnTo>
                  <a:lnTo>
                    <a:pt x="41" y="300"/>
                  </a:lnTo>
                  <a:lnTo>
                    <a:pt x="38" y="330"/>
                  </a:lnTo>
                  <a:lnTo>
                    <a:pt x="38" y="330"/>
                  </a:lnTo>
                  <a:lnTo>
                    <a:pt x="41" y="359"/>
                  </a:lnTo>
                  <a:lnTo>
                    <a:pt x="45" y="389"/>
                  </a:lnTo>
                  <a:lnTo>
                    <a:pt x="51" y="417"/>
                  </a:lnTo>
                  <a:lnTo>
                    <a:pt x="62" y="443"/>
                  </a:lnTo>
                  <a:lnTo>
                    <a:pt x="74" y="468"/>
                  </a:lnTo>
                  <a:lnTo>
                    <a:pt x="89" y="492"/>
                  </a:lnTo>
                  <a:lnTo>
                    <a:pt x="105" y="515"/>
                  </a:lnTo>
                  <a:lnTo>
                    <a:pt x="124" y="535"/>
                  </a:lnTo>
                  <a:lnTo>
                    <a:pt x="144" y="554"/>
                  </a:lnTo>
                  <a:lnTo>
                    <a:pt x="167" y="572"/>
                  </a:lnTo>
                  <a:lnTo>
                    <a:pt x="191" y="586"/>
                  </a:lnTo>
                  <a:lnTo>
                    <a:pt x="217" y="599"/>
                  </a:lnTo>
                  <a:lnTo>
                    <a:pt x="243" y="608"/>
                  </a:lnTo>
                  <a:lnTo>
                    <a:pt x="272" y="616"/>
                  </a:lnTo>
                  <a:lnTo>
                    <a:pt x="300" y="620"/>
                  </a:lnTo>
                  <a:lnTo>
                    <a:pt x="330" y="621"/>
                  </a:lnTo>
                  <a:lnTo>
                    <a:pt x="330" y="621"/>
                  </a:lnTo>
                  <a:lnTo>
                    <a:pt x="359" y="620"/>
                  </a:lnTo>
                  <a:lnTo>
                    <a:pt x="389" y="616"/>
                  </a:lnTo>
                  <a:lnTo>
                    <a:pt x="417" y="608"/>
                  </a:lnTo>
                  <a:lnTo>
                    <a:pt x="444" y="599"/>
                  </a:lnTo>
                  <a:lnTo>
                    <a:pt x="468" y="586"/>
                  </a:lnTo>
                  <a:lnTo>
                    <a:pt x="492" y="572"/>
                  </a:lnTo>
                  <a:lnTo>
                    <a:pt x="515" y="554"/>
                  </a:lnTo>
                  <a:lnTo>
                    <a:pt x="535" y="535"/>
                  </a:lnTo>
                  <a:lnTo>
                    <a:pt x="554" y="515"/>
                  </a:lnTo>
                  <a:lnTo>
                    <a:pt x="571" y="492"/>
                  </a:lnTo>
                  <a:lnTo>
                    <a:pt x="586" y="468"/>
                  </a:lnTo>
                  <a:lnTo>
                    <a:pt x="598" y="443"/>
                  </a:lnTo>
                  <a:lnTo>
                    <a:pt x="608" y="417"/>
                  </a:lnTo>
                  <a:lnTo>
                    <a:pt x="616" y="389"/>
                  </a:lnTo>
                  <a:lnTo>
                    <a:pt x="620" y="359"/>
                  </a:lnTo>
                  <a:lnTo>
                    <a:pt x="621" y="330"/>
                  </a:lnTo>
                  <a:lnTo>
                    <a:pt x="621" y="330"/>
                  </a:lnTo>
                  <a:lnTo>
                    <a:pt x="620" y="300"/>
                  </a:lnTo>
                  <a:lnTo>
                    <a:pt x="616" y="272"/>
                  </a:lnTo>
                  <a:lnTo>
                    <a:pt x="608" y="244"/>
                  </a:lnTo>
                  <a:lnTo>
                    <a:pt x="598" y="217"/>
                  </a:lnTo>
                  <a:lnTo>
                    <a:pt x="586" y="191"/>
                  </a:lnTo>
                  <a:lnTo>
                    <a:pt x="571" y="167"/>
                  </a:lnTo>
                  <a:lnTo>
                    <a:pt x="554" y="144"/>
                  </a:lnTo>
                  <a:lnTo>
                    <a:pt x="535" y="124"/>
                  </a:lnTo>
                  <a:lnTo>
                    <a:pt x="515" y="105"/>
                  </a:lnTo>
                  <a:lnTo>
                    <a:pt x="492" y="89"/>
                  </a:lnTo>
                  <a:lnTo>
                    <a:pt x="468" y="74"/>
                  </a:lnTo>
                  <a:lnTo>
                    <a:pt x="444" y="62"/>
                  </a:lnTo>
                  <a:lnTo>
                    <a:pt x="417" y="52"/>
                  </a:lnTo>
                  <a:lnTo>
                    <a:pt x="389" y="45"/>
                  </a:lnTo>
                  <a:lnTo>
                    <a:pt x="359" y="41"/>
                  </a:lnTo>
                  <a:lnTo>
                    <a:pt x="330" y="38"/>
                  </a:lnTo>
                  <a:lnTo>
                    <a:pt x="3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146" name="Group 145">
              <a:extLst>
                <a:ext uri="{FF2B5EF4-FFF2-40B4-BE49-F238E27FC236}">
                  <a16:creationId xmlns:a16="http://schemas.microsoft.com/office/drawing/2014/main" id="{CC22F465-27AE-E2D2-AD22-A7D383717FCD}"/>
                </a:ext>
              </a:extLst>
            </p:cNvPr>
            <p:cNvGrpSpPr/>
            <p:nvPr/>
          </p:nvGrpSpPr>
          <p:grpSpPr>
            <a:xfrm>
              <a:off x="3119241" y="2657036"/>
              <a:ext cx="433914" cy="406830"/>
              <a:chOff x="8033105" y="5486160"/>
              <a:chExt cx="267727" cy="251016"/>
            </a:xfrm>
            <a:grpFill/>
          </p:grpSpPr>
          <p:sp>
            <p:nvSpPr>
              <p:cNvPr id="147" name="Freeform 104">
                <a:extLst>
                  <a:ext uri="{FF2B5EF4-FFF2-40B4-BE49-F238E27FC236}">
                    <a16:creationId xmlns:a16="http://schemas.microsoft.com/office/drawing/2014/main" id="{6FD65ED1-19A6-9445-3754-F341844D614B}"/>
                  </a:ext>
                </a:extLst>
              </p:cNvPr>
              <p:cNvSpPr>
                <a:spLocks noEditPoints="1"/>
              </p:cNvSpPr>
              <p:nvPr/>
            </p:nvSpPr>
            <p:spPr bwMode="auto">
              <a:xfrm>
                <a:off x="8033105" y="5486160"/>
                <a:ext cx="213544" cy="201709"/>
              </a:xfrm>
              <a:custGeom>
                <a:avLst/>
                <a:gdLst>
                  <a:gd name="T0" fmla="*/ 129 w 268"/>
                  <a:gd name="T1" fmla="*/ 270 h 270"/>
                  <a:gd name="T2" fmla="*/ 135 w 268"/>
                  <a:gd name="T3" fmla="*/ 254 h 270"/>
                  <a:gd name="T4" fmla="*/ 131 w 268"/>
                  <a:gd name="T5" fmla="*/ 245 h 270"/>
                  <a:gd name="T6" fmla="*/ 129 w 268"/>
                  <a:gd name="T7" fmla="*/ 237 h 270"/>
                  <a:gd name="T8" fmla="*/ 135 w 268"/>
                  <a:gd name="T9" fmla="*/ 221 h 270"/>
                  <a:gd name="T10" fmla="*/ 131 w 268"/>
                  <a:gd name="T11" fmla="*/ 213 h 270"/>
                  <a:gd name="T12" fmla="*/ 129 w 268"/>
                  <a:gd name="T13" fmla="*/ 205 h 270"/>
                  <a:gd name="T14" fmla="*/ 135 w 268"/>
                  <a:gd name="T15" fmla="*/ 188 h 270"/>
                  <a:gd name="T16" fmla="*/ 150 w 268"/>
                  <a:gd name="T17" fmla="*/ 174 h 270"/>
                  <a:gd name="T18" fmla="*/ 172 w 268"/>
                  <a:gd name="T19" fmla="*/ 165 h 270"/>
                  <a:gd name="T20" fmla="*/ 201 w 268"/>
                  <a:gd name="T21" fmla="*/ 162 h 270"/>
                  <a:gd name="T22" fmla="*/ 209 w 268"/>
                  <a:gd name="T23" fmla="*/ 162 h 270"/>
                  <a:gd name="T24" fmla="*/ 206 w 268"/>
                  <a:gd name="T25" fmla="*/ 157 h 270"/>
                  <a:gd name="T26" fmla="*/ 206 w 268"/>
                  <a:gd name="T27" fmla="*/ 151 h 270"/>
                  <a:gd name="T28" fmla="*/ 210 w 268"/>
                  <a:gd name="T29" fmla="*/ 135 h 270"/>
                  <a:gd name="T30" fmla="*/ 223 w 268"/>
                  <a:gd name="T31" fmla="*/ 122 h 270"/>
                  <a:gd name="T32" fmla="*/ 244 w 268"/>
                  <a:gd name="T33" fmla="*/ 112 h 270"/>
                  <a:gd name="T34" fmla="*/ 268 w 268"/>
                  <a:gd name="T35" fmla="*/ 107 h 270"/>
                  <a:gd name="T36" fmla="*/ 265 w 268"/>
                  <a:gd name="T37" fmla="*/ 96 h 270"/>
                  <a:gd name="T38" fmla="*/ 257 w 268"/>
                  <a:gd name="T39" fmla="*/ 75 h 270"/>
                  <a:gd name="T40" fmla="*/ 245 w 268"/>
                  <a:gd name="T41" fmla="*/ 55 h 270"/>
                  <a:gd name="T42" fmla="*/ 230 w 268"/>
                  <a:gd name="T43" fmla="*/ 37 h 270"/>
                  <a:gd name="T44" fmla="*/ 213 w 268"/>
                  <a:gd name="T45" fmla="*/ 24 h 270"/>
                  <a:gd name="T46" fmla="*/ 193 w 268"/>
                  <a:gd name="T47" fmla="*/ 12 h 270"/>
                  <a:gd name="T48" fmla="*/ 171 w 268"/>
                  <a:gd name="T49" fmla="*/ 4 h 270"/>
                  <a:gd name="T50" fmla="*/ 148 w 268"/>
                  <a:gd name="T51" fmla="*/ 0 h 270"/>
                  <a:gd name="T52" fmla="*/ 136 w 268"/>
                  <a:gd name="T53" fmla="*/ 0 h 270"/>
                  <a:gd name="T54" fmla="*/ 108 w 268"/>
                  <a:gd name="T55" fmla="*/ 2 h 270"/>
                  <a:gd name="T56" fmla="*/ 82 w 268"/>
                  <a:gd name="T57" fmla="*/ 10 h 270"/>
                  <a:gd name="T58" fmla="*/ 60 w 268"/>
                  <a:gd name="T59" fmla="*/ 22 h 270"/>
                  <a:gd name="T60" fmla="*/ 39 w 268"/>
                  <a:gd name="T61" fmla="*/ 39 h 270"/>
                  <a:gd name="T62" fmla="*/ 23 w 268"/>
                  <a:gd name="T63" fmla="*/ 59 h 270"/>
                  <a:gd name="T64" fmla="*/ 11 w 268"/>
                  <a:gd name="T65" fmla="*/ 82 h 270"/>
                  <a:gd name="T66" fmla="*/ 3 w 268"/>
                  <a:gd name="T67" fmla="*/ 107 h 270"/>
                  <a:gd name="T68" fmla="*/ 0 w 268"/>
                  <a:gd name="T69" fmla="*/ 134 h 270"/>
                  <a:gd name="T70" fmla="*/ 0 w 268"/>
                  <a:gd name="T71" fmla="*/ 147 h 270"/>
                  <a:gd name="T72" fmla="*/ 6 w 268"/>
                  <a:gd name="T73" fmla="*/ 174 h 270"/>
                  <a:gd name="T74" fmla="*/ 15 w 268"/>
                  <a:gd name="T75" fmla="*/ 197 h 270"/>
                  <a:gd name="T76" fmla="*/ 30 w 268"/>
                  <a:gd name="T77" fmla="*/ 219 h 270"/>
                  <a:gd name="T78" fmla="*/ 47 w 268"/>
                  <a:gd name="T79" fmla="*/ 237 h 270"/>
                  <a:gd name="T80" fmla="*/ 68 w 268"/>
                  <a:gd name="T81" fmla="*/ 252 h 270"/>
                  <a:gd name="T82" fmla="*/ 92 w 268"/>
                  <a:gd name="T83" fmla="*/ 263 h 270"/>
                  <a:gd name="T84" fmla="*/ 117 w 268"/>
                  <a:gd name="T85" fmla="*/ 268 h 270"/>
                  <a:gd name="T86" fmla="*/ 129 w 268"/>
                  <a:gd name="T87" fmla="*/ 270 h 270"/>
                  <a:gd name="T88" fmla="*/ 129 w 268"/>
                  <a:gd name="T89" fmla="*/ 129 h 270"/>
                  <a:gd name="T90" fmla="*/ 129 w 268"/>
                  <a:gd name="T91" fmla="*/ 69 h 270"/>
                  <a:gd name="T92" fmla="*/ 132 w 268"/>
                  <a:gd name="T93" fmla="*/ 65 h 270"/>
                  <a:gd name="T94" fmla="*/ 136 w 268"/>
                  <a:gd name="T95" fmla="*/ 64 h 270"/>
                  <a:gd name="T96" fmla="*/ 137 w 268"/>
                  <a:gd name="T97" fmla="*/ 64 h 270"/>
                  <a:gd name="T98" fmla="*/ 140 w 268"/>
                  <a:gd name="T99" fmla="*/ 67 h 270"/>
                  <a:gd name="T100" fmla="*/ 141 w 268"/>
                  <a:gd name="T101" fmla="*/ 134 h 270"/>
                  <a:gd name="T102" fmla="*/ 140 w 268"/>
                  <a:gd name="T103" fmla="*/ 137 h 270"/>
                  <a:gd name="T104" fmla="*/ 137 w 268"/>
                  <a:gd name="T105" fmla="*/ 139 h 270"/>
                  <a:gd name="T106" fmla="*/ 70 w 268"/>
                  <a:gd name="T107" fmla="*/ 139 h 270"/>
                  <a:gd name="T108" fmla="*/ 69 w 268"/>
                  <a:gd name="T109" fmla="*/ 139 h 270"/>
                  <a:gd name="T110" fmla="*/ 65 w 268"/>
                  <a:gd name="T111" fmla="*/ 137 h 270"/>
                  <a:gd name="T112" fmla="*/ 65 w 268"/>
                  <a:gd name="T113" fmla="*/ 134 h 270"/>
                  <a:gd name="T114" fmla="*/ 66 w 268"/>
                  <a:gd name="T115" fmla="*/ 131 h 270"/>
                  <a:gd name="T116" fmla="*/ 70 w 268"/>
                  <a:gd name="T117" fmla="*/ 12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8" h="270">
                    <a:moveTo>
                      <a:pt x="129" y="270"/>
                    </a:moveTo>
                    <a:lnTo>
                      <a:pt x="129" y="270"/>
                    </a:lnTo>
                    <a:lnTo>
                      <a:pt x="131" y="262"/>
                    </a:lnTo>
                    <a:lnTo>
                      <a:pt x="135" y="254"/>
                    </a:lnTo>
                    <a:lnTo>
                      <a:pt x="135" y="254"/>
                    </a:lnTo>
                    <a:lnTo>
                      <a:pt x="131" y="245"/>
                    </a:lnTo>
                    <a:lnTo>
                      <a:pt x="129" y="237"/>
                    </a:lnTo>
                    <a:lnTo>
                      <a:pt x="129" y="237"/>
                    </a:lnTo>
                    <a:lnTo>
                      <a:pt x="131" y="229"/>
                    </a:lnTo>
                    <a:lnTo>
                      <a:pt x="135" y="221"/>
                    </a:lnTo>
                    <a:lnTo>
                      <a:pt x="135" y="221"/>
                    </a:lnTo>
                    <a:lnTo>
                      <a:pt x="131" y="213"/>
                    </a:lnTo>
                    <a:lnTo>
                      <a:pt x="129" y="205"/>
                    </a:lnTo>
                    <a:lnTo>
                      <a:pt x="129" y="205"/>
                    </a:lnTo>
                    <a:lnTo>
                      <a:pt x="132" y="196"/>
                    </a:lnTo>
                    <a:lnTo>
                      <a:pt x="135" y="188"/>
                    </a:lnTo>
                    <a:lnTo>
                      <a:pt x="141" y="181"/>
                    </a:lnTo>
                    <a:lnTo>
                      <a:pt x="150" y="174"/>
                    </a:lnTo>
                    <a:lnTo>
                      <a:pt x="160" y="169"/>
                    </a:lnTo>
                    <a:lnTo>
                      <a:pt x="172" y="165"/>
                    </a:lnTo>
                    <a:lnTo>
                      <a:pt x="186" y="162"/>
                    </a:lnTo>
                    <a:lnTo>
                      <a:pt x="201" y="162"/>
                    </a:lnTo>
                    <a:lnTo>
                      <a:pt x="201" y="162"/>
                    </a:lnTo>
                    <a:lnTo>
                      <a:pt x="209" y="162"/>
                    </a:lnTo>
                    <a:lnTo>
                      <a:pt x="209" y="162"/>
                    </a:lnTo>
                    <a:lnTo>
                      <a:pt x="206" y="157"/>
                    </a:lnTo>
                    <a:lnTo>
                      <a:pt x="206" y="151"/>
                    </a:lnTo>
                    <a:lnTo>
                      <a:pt x="206" y="151"/>
                    </a:lnTo>
                    <a:lnTo>
                      <a:pt x="207" y="142"/>
                    </a:lnTo>
                    <a:lnTo>
                      <a:pt x="210" y="135"/>
                    </a:lnTo>
                    <a:lnTo>
                      <a:pt x="217" y="127"/>
                    </a:lnTo>
                    <a:lnTo>
                      <a:pt x="223" y="122"/>
                    </a:lnTo>
                    <a:lnTo>
                      <a:pt x="233" y="116"/>
                    </a:lnTo>
                    <a:lnTo>
                      <a:pt x="244" y="112"/>
                    </a:lnTo>
                    <a:lnTo>
                      <a:pt x="256" y="110"/>
                    </a:lnTo>
                    <a:lnTo>
                      <a:pt x="268" y="107"/>
                    </a:lnTo>
                    <a:lnTo>
                      <a:pt x="268" y="107"/>
                    </a:lnTo>
                    <a:lnTo>
                      <a:pt x="265" y="96"/>
                    </a:lnTo>
                    <a:lnTo>
                      <a:pt x="261" y="86"/>
                    </a:lnTo>
                    <a:lnTo>
                      <a:pt x="257" y="75"/>
                    </a:lnTo>
                    <a:lnTo>
                      <a:pt x="252" y="64"/>
                    </a:lnTo>
                    <a:lnTo>
                      <a:pt x="245" y="55"/>
                    </a:lnTo>
                    <a:lnTo>
                      <a:pt x="238" y="47"/>
                    </a:lnTo>
                    <a:lnTo>
                      <a:pt x="230" y="37"/>
                    </a:lnTo>
                    <a:lnTo>
                      <a:pt x="222" y="31"/>
                    </a:lnTo>
                    <a:lnTo>
                      <a:pt x="213" y="24"/>
                    </a:lnTo>
                    <a:lnTo>
                      <a:pt x="203" y="17"/>
                    </a:lnTo>
                    <a:lnTo>
                      <a:pt x="193" y="12"/>
                    </a:lnTo>
                    <a:lnTo>
                      <a:pt x="182" y="8"/>
                    </a:lnTo>
                    <a:lnTo>
                      <a:pt x="171" y="4"/>
                    </a:lnTo>
                    <a:lnTo>
                      <a:pt x="159" y="1"/>
                    </a:lnTo>
                    <a:lnTo>
                      <a:pt x="148" y="0"/>
                    </a:lnTo>
                    <a:lnTo>
                      <a:pt x="136" y="0"/>
                    </a:lnTo>
                    <a:lnTo>
                      <a:pt x="136" y="0"/>
                    </a:lnTo>
                    <a:lnTo>
                      <a:pt x="121" y="0"/>
                    </a:lnTo>
                    <a:lnTo>
                      <a:pt x="108" y="2"/>
                    </a:lnTo>
                    <a:lnTo>
                      <a:pt x="96" y="5"/>
                    </a:lnTo>
                    <a:lnTo>
                      <a:pt x="82" y="10"/>
                    </a:lnTo>
                    <a:lnTo>
                      <a:pt x="72" y="16"/>
                    </a:lnTo>
                    <a:lnTo>
                      <a:pt x="60" y="22"/>
                    </a:lnTo>
                    <a:lnTo>
                      <a:pt x="49" y="31"/>
                    </a:lnTo>
                    <a:lnTo>
                      <a:pt x="39" y="39"/>
                    </a:lnTo>
                    <a:lnTo>
                      <a:pt x="31" y="48"/>
                    </a:lnTo>
                    <a:lnTo>
                      <a:pt x="23" y="59"/>
                    </a:lnTo>
                    <a:lnTo>
                      <a:pt x="17" y="69"/>
                    </a:lnTo>
                    <a:lnTo>
                      <a:pt x="11" y="82"/>
                    </a:lnTo>
                    <a:lnTo>
                      <a:pt x="6" y="94"/>
                    </a:lnTo>
                    <a:lnTo>
                      <a:pt x="3" y="107"/>
                    </a:lnTo>
                    <a:lnTo>
                      <a:pt x="0" y="121"/>
                    </a:lnTo>
                    <a:lnTo>
                      <a:pt x="0" y="134"/>
                    </a:lnTo>
                    <a:lnTo>
                      <a:pt x="0" y="134"/>
                    </a:lnTo>
                    <a:lnTo>
                      <a:pt x="0" y="147"/>
                    </a:lnTo>
                    <a:lnTo>
                      <a:pt x="3" y="161"/>
                    </a:lnTo>
                    <a:lnTo>
                      <a:pt x="6" y="174"/>
                    </a:lnTo>
                    <a:lnTo>
                      <a:pt x="10" y="186"/>
                    </a:lnTo>
                    <a:lnTo>
                      <a:pt x="15" y="197"/>
                    </a:lnTo>
                    <a:lnTo>
                      <a:pt x="22" y="209"/>
                    </a:lnTo>
                    <a:lnTo>
                      <a:pt x="30" y="219"/>
                    </a:lnTo>
                    <a:lnTo>
                      <a:pt x="38" y="228"/>
                    </a:lnTo>
                    <a:lnTo>
                      <a:pt x="47" y="237"/>
                    </a:lnTo>
                    <a:lnTo>
                      <a:pt x="57" y="245"/>
                    </a:lnTo>
                    <a:lnTo>
                      <a:pt x="68" y="252"/>
                    </a:lnTo>
                    <a:lnTo>
                      <a:pt x="80" y="258"/>
                    </a:lnTo>
                    <a:lnTo>
                      <a:pt x="92" y="263"/>
                    </a:lnTo>
                    <a:lnTo>
                      <a:pt x="104" y="266"/>
                    </a:lnTo>
                    <a:lnTo>
                      <a:pt x="117" y="268"/>
                    </a:lnTo>
                    <a:lnTo>
                      <a:pt x="129" y="270"/>
                    </a:lnTo>
                    <a:lnTo>
                      <a:pt x="129" y="270"/>
                    </a:lnTo>
                    <a:close/>
                    <a:moveTo>
                      <a:pt x="70" y="129"/>
                    </a:moveTo>
                    <a:lnTo>
                      <a:pt x="129" y="129"/>
                    </a:lnTo>
                    <a:lnTo>
                      <a:pt x="129" y="69"/>
                    </a:lnTo>
                    <a:lnTo>
                      <a:pt x="129" y="69"/>
                    </a:lnTo>
                    <a:lnTo>
                      <a:pt x="131" y="67"/>
                    </a:lnTo>
                    <a:lnTo>
                      <a:pt x="132" y="65"/>
                    </a:lnTo>
                    <a:lnTo>
                      <a:pt x="133" y="64"/>
                    </a:lnTo>
                    <a:lnTo>
                      <a:pt x="136" y="64"/>
                    </a:lnTo>
                    <a:lnTo>
                      <a:pt x="136" y="64"/>
                    </a:lnTo>
                    <a:lnTo>
                      <a:pt x="137" y="64"/>
                    </a:lnTo>
                    <a:lnTo>
                      <a:pt x="139" y="65"/>
                    </a:lnTo>
                    <a:lnTo>
                      <a:pt x="140" y="67"/>
                    </a:lnTo>
                    <a:lnTo>
                      <a:pt x="141" y="69"/>
                    </a:lnTo>
                    <a:lnTo>
                      <a:pt x="141" y="134"/>
                    </a:lnTo>
                    <a:lnTo>
                      <a:pt x="141" y="134"/>
                    </a:lnTo>
                    <a:lnTo>
                      <a:pt x="140" y="137"/>
                    </a:lnTo>
                    <a:lnTo>
                      <a:pt x="139" y="138"/>
                    </a:lnTo>
                    <a:lnTo>
                      <a:pt x="137" y="139"/>
                    </a:lnTo>
                    <a:lnTo>
                      <a:pt x="136" y="139"/>
                    </a:lnTo>
                    <a:lnTo>
                      <a:pt x="70" y="139"/>
                    </a:lnTo>
                    <a:lnTo>
                      <a:pt x="70" y="139"/>
                    </a:lnTo>
                    <a:lnTo>
                      <a:pt x="69" y="139"/>
                    </a:lnTo>
                    <a:lnTo>
                      <a:pt x="66" y="138"/>
                    </a:lnTo>
                    <a:lnTo>
                      <a:pt x="65" y="137"/>
                    </a:lnTo>
                    <a:lnTo>
                      <a:pt x="65" y="134"/>
                    </a:lnTo>
                    <a:lnTo>
                      <a:pt x="65" y="134"/>
                    </a:lnTo>
                    <a:lnTo>
                      <a:pt x="65" y="133"/>
                    </a:lnTo>
                    <a:lnTo>
                      <a:pt x="66" y="131"/>
                    </a:lnTo>
                    <a:lnTo>
                      <a:pt x="69" y="130"/>
                    </a:lnTo>
                    <a:lnTo>
                      <a:pt x="70" y="129"/>
                    </a:lnTo>
                    <a:lnTo>
                      <a:pt x="7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48" name="Freeform 105">
                <a:extLst>
                  <a:ext uri="{FF2B5EF4-FFF2-40B4-BE49-F238E27FC236}">
                    <a16:creationId xmlns:a16="http://schemas.microsoft.com/office/drawing/2014/main" id="{1964E2AE-B509-8251-42D3-136CA2EC0FAD}"/>
                  </a:ext>
                </a:extLst>
              </p:cNvPr>
              <p:cNvSpPr>
                <a:spLocks/>
              </p:cNvSpPr>
              <p:nvPr/>
            </p:nvSpPr>
            <p:spPr bwMode="auto">
              <a:xfrm>
                <a:off x="8205215" y="5574314"/>
                <a:ext cx="95617" cy="49307"/>
              </a:xfrm>
              <a:custGeom>
                <a:avLst/>
                <a:gdLst>
                  <a:gd name="T0" fmla="*/ 59 w 119"/>
                  <a:gd name="T1" fmla="*/ 0 h 66"/>
                  <a:gd name="T2" fmla="*/ 59 w 119"/>
                  <a:gd name="T3" fmla="*/ 0 h 66"/>
                  <a:gd name="T4" fmla="*/ 47 w 119"/>
                  <a:gd name="T5" fmla="*/ 1 h 66"/>
                  <a:gd name="T6" fmla="*/ 36 w 119"/>
                  <a:gd name="T7" fmla="*/ 3 h 66"/>
                  <a:gd name="T8" fmla="*/ 25 w 119"/>
                  <a:gd name="T9" fmla="*/ 5 h 66"/>
                  <a:gd name="T10" fmla="*/ 17 w 119"/>
                  <a:gd name="T11" fmla="*/ 9 h 66"/>
                  <a:gd name="T12" fmla="*/ 9 w 119"/>
                  <a:gd name="T13" fmla="*/ 15 h 66"/>
                  <a:gd name="T14" fmla="*/ 4 w 119"/>
                  <a:gd name="T15" fmla="*/ 20 h 66"/>
                  <a:gd name="T16" fmla="*/ 1 w 119"/>
                  <a:gd name="T17" fmla="*/ 27 h 66"/>
                  <a:gd name="T18" fmla="*/ 0 w 119"/>
                  <a:gd name="T19" fmla="*/ 33 h 66"/>
                  <a:gd name="T20" fmla="*/ 0 w 119"/>
                  <a:gd name="T21" fmla="*/ 33 h 66"/>
                  <a:gd name="T22" fmla="*/ 1 w 119"/>
                  <a:gd name="T23" fmla="*/ 39 h 66"/>
                  <a:gd name="T24" fmla="*/ 4 w 119"/>
                  <a:gd name="T25" fmla="*/ 46 h 66"/>
                  <a:gd name="T26" fmla="*/ 4 w 119"/>
                  <a:gd name="T27" fmla="*/ 46 h 66"/>
                  <a:gd name="T28" fmla="*/ 16 w 119"/>
                  <a:gd name="T29" fmla="*/ 48 h 66"/>
                  <a:gd name="T30" fmla="*/ 27 w 119"/>
                  <a:gd name="T31" fmla="*/ 52 h 66"/>
                  <a:gd name="T32" fmla="*/ 36 w 119"/>
                  <a:gd name="T33" fmla="*/ 58 h 66"/>
                  <a:gd name="T34" fmla="*/ 44 w 119"/>
                  <a:gd name="T35" fmla="*/ 64 h 66"/>
                  <a:gd name="T36" fmla="*/ 44 w 119"/>
                  <a:gd name="T37" fmla="*/ 64 h 66"/>
                  <a:gd name="T38" fmla="*/ 59 w 119"/>
                  <a:gd name="T39" fmla="*/ 66 h 66"/>
                  <a:gd name="T40" fmla="*/ 59 w 119"/>
                  <a:gd name="T41" fmla="*/ 66 h 66"/>
                  <a:gd name="T42" fmla="*/ 71 w 119"/>
                  <a:gd name="T43" fmla="*/ 64 h 66"/>
                  <a:gd name="T44" fmla="*/ 83 w 119"/>
                  <a:gd name="T45" fmla="*/ 63 h 66"/>
                  <a:gd name="T46" fmla="*/ 92 w 119"/>
                  <a:gd name="T47" fmla="*/ 60 h 66"/>
                  <a:gd name="T48" fmla="*/ 102 w 119"/>
                  <a:gd name="T49" fmla="*/ 56 h 66"/>
                  <a:gd name="T50" fmla="*/ 108 w 119"/>
                  <a:gd name="T51" fmla="*/ 51 h 66"/>
                  <a:gd name="T52" fmla="*/ 114 w 119"/>
                  <a:gd name="T53" fmla="*/ 46 h 66"/>
                  <a:gd name="T54" fmla="*/ 118 w 119"/>
                  <a:gd name="T55" fmla="*/ 39 h 66"/>
                  <a:gd name="T56" fmla="*/ 119 w 119"/>
                  <a:gd name="T57" fmla="*/ 33 h 66"/>
                  <a:gd name="T58" fmla="*/ 119 w 119"/>
                  <a:gd name="T59" fmla="*/ 33 h 66"/>
                  <a:gd name="T60" fmla="*/ 118 w 119"/>
                  <a:gd name="T61" fmla="*/ 27 h 66"/>
                  <a:gd name="T62" fmla="*/ 114 w 119"/>
                  <a:gd name="T63" fmla="*/ 20 h 66"/>
                  <a:gd name="T64" fmla="*/ 108 w 119"/>
                  <a:gd name="T65" fmla="*/ 15 h 66"/>
                  <a:gd name="T66" fmla="*/ 102 w 119"/>
                  <a:gd name="T67" fmla="*/ 9 h 66"/>
                  <a:gd name="T68" fmla="*/ 92 w 119"/>
                  <a:gd name="T69" fmla="*/ 5 h 66"/>
                  <a:gd name="T70" fmla="*/ 83 w 119"/>
                  <a:gd name="T71" fmla="*/ 3 h 66"/>
                  <a:gd name="T72" fmla="*/ 71 w 119"/>
                  <a:gd name="T73" fmla="*/ 1 h 66"/>
                  <a:gd name="T74" fmla="*/ 59 w 119"/>
                  <a:gd name="T75" fmla="*/ 0 h 66"/>
                  <a:gd name="T76" fmla="*/ 59 w 119"/>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 h="66">
                    <a:moveTo>
                      <a:pt x="59" y="0"/>
                    </a:moveTo>
                    <a:lnTo>
                      <a:pt x="59" y="0"/>
                    </a:lnTo>
                    <a:lnTo>
                      <a:pt x="47" y="1"/>
                    </a:lnTo>
                    <a:lnTo>
                      <a:pt x="36" y="3"/>
                    </a:lnTo>
                    <a:lnTo>
                      <a:pt x="25" y="5"/>
                    </a:lnTo>
                    <a:lnTo>
                      <a:pt x="17" y="9"/>
                    </a:lnTo>
                    <a:lnTo>
                      <a:pt x="9" y="15"/>
                    </a:lnTo>
                    <a:lnTo>
                      <a:pt x="4" y="20"/>
                    </a:lnTo>
                    <a:lnTo>
                      <a:pt x="1" y="27"/>
                    </a:lnTo>
                    <a:lnTo>
                      <a:pt x="0" y="33"/>
                    </a:lnTo>
                    <a:lnTo>
                      <a:pt x="0" y="33"/>
                    </a:lnTo>
                    <a:lnTo>
                      <a:pt x="1" y="39"/>
                    </a:lnTo>
                    <a:lnTo>
                      <a:pt x="4" y="46"/>
                    </a:lnTo>
                    <a:lnTo>
                      <a:pt x="4" y="46"/>
                    </a:lnTo>
                    <a:lnTo>
                      <a:pt x="16" y="48"/>
                    </a:lnTo>
                    <a:lnTo>
                      <a:pt x="27" y="52"/>
                    </a:lnTo>
                    <a:lnTo>
                      <a:pt x="36" y="58"/>
                    </a:lnTo>
                    <a:lnTo>
                      <a:pt x="44" y="64"/>
                    </a:lnTo>
                    <a:lnTo>
                      <a:pt x="44" y="64"/>
                    </a:lnTo>
                    <a:lnTo>
                      <a:pt x="59" y="66"/>
                    </a:lnTo>
                    <a:lnTo>
                      <a:pt x="59" y="66"/>
                    </a:lnTo>
                    <a:lnTo>
                      <a:pt x="71" y="64"/>
                    </a:lnTo>
                    <a:lnTo>
                      <a:pt x="83" y="63"/>
                    </a:lnTo>
                    <a:lnTo>
                      <a:pt x="92" y="60"/>
                    </a:lnTo>
                    <a:lnTo>
                      <a:pt x="102" y="56"/>
                    </a:lnTo>
                    <a:lnTo>
                      <a:pt x="108" y="51"/>
                    </a:lnTo>
                    <a:lnTo>
                      <a:pt x="114" y="46"/>
                    </a:lnTo>
                    <a:lnTo>
                      <a:pt x="118" y="39"/>
                    </a:lnTo>
                    <a:lnTo>
                      <a:pt x="119" y="33"/>
                    </a:lnTo>
                    <a:lnTo>
                      <a:pt x="119" y="33"/>
                    </a:lnTo>
                    <a:lnTo>
                      <a:pt x="118" y="27"/>
                    </a:lnTo>
                    <a:lnTo>
                      <a:pt x="114" y="20"/>
                    </a:lnTo>
                    <a:lnTo>
                      <a:pt x="108" y="15"/>
                    </a:lnTo>
                    <a:lnTo>
                      <a:pt x="102" y="9"/>
                    </a:lnTo>
                    <a:lnTo>
                      <a:pt x="92" y="5"/>
                    </a:lnTo>
                    <a:lnTo>
                      <a:pt x="83" y="3"/>
                    </a:lnTo>
                    <a:lnTo>
                      <a:pt x="71" y="1"/>
                    </a:lnTo>
                    <a:lnTo>
                      <a:pt x="59" y="0"/>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49" name="Freeform 106">
                <a:extLst>
                  <a:ext uri="{FF2B5EF4-FFF2-40B4-BE49-F238E27FC236}">
                    <a16:creationId xmlns:a16="http://schemas.microsoft.com/office/drawing/2014/main" id="{3454C555-F805-5D7A-1F5A-84147469E0DD}"/>
                  </a:ext>
                </a:extLst>
              </p:cNvPr>
              <p:cNvSpPr>
                <a:spLocks/>
              </p:cNvSpPr>
              <p:nvPr/>
            </p:nvSpPr>
            <p:spPr bwMode="auto">
              <a:xfrm>
                <a:off x="8248242" y="5641551"/>
                <a:ext cx="52590" cy="31377"/>
              </a:xfrm>
              <a:custGeom>
                <a:avLst/>
                <a:gdLst>
                  <a:gd name="T0" fmla="*/ 66 w 67"/>
                  <a:gd name="T1" fmla="*/ 0 h 40"/>
                  <a:gd name="T2" fmla="*/ 66 w 67"/>
                  <a:gd name="T3" fmla="*/ 0 h 40"/>
                  <a:gd name="T4" fmla="*/ 54 w 67"/>
                  <a:gd name="T5" fmla="*/ 8 h 40"/>
                  <a:gd name="T6" fmla="*/ 40 w 67"/>
                  <a:gd name="T7" fmla="*/ 13 h 40"/>
                  <a:gd name="T8" fmla="*/ 26 w 67"/>
                  <a:gd name="T9" fmla="*/ 17 h 40"/>
                  <a:gd name="T10" fmla="*/ 7 w 67"/>
                  <a:gd name="T11" fmla="*/ 19 h 40"/>
                  <a:gd name="T12" fmla="*/ 7 w 67"/>
                  <a:gd name="T13" fmla="*/ 19 h 40"/>
                  <a:gd name="T14" fmla="*/ 0 w 67"/>
                  <a:gd name="T15" fmla="*/ 19 h 40"/>
                  <a:gd name="T16" fmla="*/ 0 w 67"/>
                  <a:gd name="T17" fmla="*/ 19 h 40"/>
                  <a:gd name="T18" fmla="*/ 1 w 67"/>
                  <a:gd name="T19" fmla="*/ 24 h 40"/>
                  <a:gd name="T20" fmla="*/ 1 w 67"/>
                  <a:gd name="T21" fmla="*/ 29 h 40"/>
                  <a:gd name="T22" fmla="*/ 1 w 67"/>
                  <a:gd name="T23" fmla="*/ 29 h 40"/>
                  <a:gd name="T24" fmla="*/ 1 w 67"/>
                  <a:gd name="T25" fmla="*/ 35 h 40"/>
                  <a:gd name="T26" fmla="*/ 0 w 67"/>
                  <a:gd name="T27" fmla="*/ 40 h 40"/>
                  <a:gd name="T28" fmla="*/ 0 w 67"/>
                  <a:gd name="T29" fmla="*/ 40 h 40"/>
                  <a:gd name="T30" fmla="*/ 7 w 67"/>
                  <a:gd name="T31" fmla="*/ 40 h 40"/>
                  <a:gd name="T32" fmla="*/ 7 w 67"/>
                  <a:gd name="T33" fmla="*/ 40 h 40"/>
                  <a:gd name="T34" fmla="*/ 19 w 67"/>
                  <a:gd name="T35" fmla="*/ 40 h 40"/>
                  <a:gd name="T36" fmla="*/ 31 w 67"/>
                  <a:gd name="T37" fmla="*/ 37 h 40"/>
                  <a:gd name="T38" fmla="*/ 40 w 67"/>
                  <a:gd name="T39" fmla="*/ 35 h 40"/>
                  <a:gd name="T40" fmla="*/ 50 w 67"/>
                  <a:gd name="T41" fmla="*/ 31 h 40"/>
                  <a:gd name="T42" fmla="*/ 56 w 67"/>
                  <a:gd name="T43" fmla="*/ 27 h 40"/>
                  <a:gd name="T44" fmla="*/ 62 w 67"/>
                  <a:gd name="T45" fmla="*/ 20 h 40"/>
                  <a:gd name="T46" fmla="*/ 66 w 67"/>
                  <a:gd name="T47" fmla="*/ 15 h 40"/>
                  <a:gd name="T48" fmla="*/ 67 w 67"/>
                  <a:gd name="T49" fmla="*/ 8 h 40"/>
                  <a:gd name="T50" fmla="*/ 67 w 67"/>
                  <a:gd name="T51" fmla="*/ 8 h 40"/>
                  <a:gd name="T52" fmla="*/ 66 w 67"/>
                  <a:gd name="T53" fmla="*/ 0 h 40"/>
                  <a:gd name="T54" fmla="*/ 66 w 67"/>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0">
                    <a:moveTo>
                      <a:pt x="66" y="0"/>
                    </a:moveTo>
                    <a:lnTo>
                      <a:pt x="66" y="0"/>
                    </a:lnTo>
                    <a:lnTo>
                      <a:pt x="54" y="8"/>
                    </a:lnTo>
                    <a:lnTo>
                      <a:pt x="40" y="13"/>
                    </a:lnTo>
                    <a:lnTo>
                      <a:pt x="26" y="17"/>
                    </a:lnTo>
                    <a:lnTo>
                      <a:pt x="7" y="19"/>
                    </a:lnTo>
                    <a:lnTo>
                      <a:pt x="7" y="19"/>
                    </a:lnTo>
                    <a:lnTo>
                      <a:pt x="0" y="19"/>
                    </a:lnTo>
                    <a:lnTo>
                      <a:pt x="0" y="19"/>
                    </a:lnTo>
                    <a:lnTo>
                      <a:pt x="1" y="24"/>
                    </a:lnTo>
                    <a:lnTo>
                      <a:pt x="1" y="29"/>
                    </a:lnTo>
                    <a:lnTo>
                      <a:pt x="1" y="29"/>
                    </a:lnTo>
                    <a:lnTo>
                      <a:pt x="1" y="35"/>
                    </a:lnTo>
                    <a:lnTo>
                      <a:pt x="0" y="40"/>
                    </a:lnTo>
                    <a:lnTo>
                      <a:pt x="0" y="40"/>
                    </a:lnTo>
                    <a:lnTo>
                      <a:pt x="7" y="40"/>
                    </a:lnTo>
                    <a:lnTo>
                      <a:pt x="7" y="40"/>
                    </a:lnTo>
                    <a:lnTo>
                      <a:pt x="19" y="40"/>
                    </a:lnTo>
                    <a:lnTo>
                      <a:pt x="31" y="37"/>
                    </a:lnTo>
                    <a:lnTo>
                      <a:pt x="40" y="35"/>
                    </a:lnTo>
                    <a:lnTo>
                      <a:pt x="50" y="31"/>
                    </a:lnTo>
                    <a:lnTo>
                      <a:pt x="56" y="27"/>
                    </a:lnTo>
                    <a:lnTo>
                      <a:pt x="62" y="20"/>
                    </a:lnTo>
                    <a:lnTo>
                      <a:pt x="66" y="15"/>
                    </a:lnTo>
                    <a:lnTo>
                      <a:pt x="67" y="8"/>
                    </a:lnTo>
                    <a:lnTo>
                      <a:pt x="67" y="8"/>
                    </a:lnTo>
                    <a:lnTo>
                      <a:pt x="66" y="0"/>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0" name="Freeform 107">
                <a:extLst>
                  <a:ext uri="{FF2B5EF4-FFF2-40B4-BE49-F238E27FC236}">
                    <a16:creationId xmlns:a16="http://schemas.microsoft.com/office/drawing/2014/main" id="{D57394F1-85CB-7192-23E5-569195940804}"/>
                  </a:ext>
                </a:extLst>
              </p:cNvPr>
              <p:cNvSpPr>
                <a:spLocks/>
              </p:cNvSpPr>
              <p:nvPr/>
            </p:nvSpPr>
            <p:spPr bwMode="auto">
              <a:xfrm>
                <a:off x="8248242" y="5617644"/>
                <a:ext cx="52590" cy="29883"/>
              </a:xfrm>
              <a:custGeom>
                <a:avLst/>
                <a:gdLst>
                  <a:gd name="T0" fmla="*/ 66 w 67"/>
                  <a:gd name="T1" fmla="*/ 0 h 40"/>
                  <a:gd name="T2" fmla="*/ 66 w 67"/>
                  <a:gd name="T3" fmla="*/ 0 h 40"/>
                  <a:gd name="T4" fmla="*/ 54 w 67"/>
                  <a:gd name="T5" fmla="*/ 8 h 40"/>
                  <a:gd name="T6" fmla="*/ 40 w 67"/>
                  <a:gd name="T7" fmla="*/ 13 h 40"/>
                  <a:gd name="T8" fmla="*/ 26 w 67"/>
                  <a:gd name="T9" fmla="*/ 17 h 40"/>
                  <a:gd name="T10" fmla="*/ 7 w 67"/>
                  <a:gd name="T11" fmla="*/ 18 h 40"/>
                  <a:gd name="T12" fmla="*/ 7 w 67"/>
                  <a:gd name="T13" fmla="*/ 18 h 40"/>
                  <a:gd name="T14" fmla="*/ 0 w 67"/>
                  <a:gd name="T15" fmla="*/ 18 h 40"/>
                  <a:gd name="T16" fmla="*/ 0 w 67"/>
                  <a:gd name="T17" fmla="*/ 18 h 40"/>
                  <a:gd name="T18" fmla="*/ 1 w 67"/>
                  <a:gd name="T19" fmla="*/ 24 h 40"/>
                  <a:gd name="T20" fmla="*/ 1 w 67"/>
                  <a:gd name="T21" fmla="*/ 29 h 40"/>
                  <a:gd name="T22" fmla="*/ 1 w 67"/>
                  <a:gd name="T23" fmla="*/ 29 h 40"/>
                  <a:gd name="T24" fmla="*/ 1 w 67"/>
                  <a:gd name="T25" fmla="*/ 35 h 40"/>
                  <a:gd name="T26" fmla="*/ 0 w 67"/>
                  <a:gd name="T27" fmla="*/ 40 h 40"/>
                  <a:gd name="T28" fmla="*/ 0 w 67"/>
                  <a:gd name="T29" fmla="*/ 40 h 40"/>
                  <a:gd name="T30" fmla="*/ 7 w 67"/>
                  <a:gd name="T31" fmla="*/ 40 h 40"/>
                  <a:gd name="T32" fmla="*/ 7 w 67"/>
                  <a:gd name="T33" fmla="*/ 40 h 40"/>
                  <a:gd name="T34" fmla="*/ 19 w 67"/>
                  <a:gd name="T35" fmla="*/ 39 h 40"/>
                  <a:gd name="T36" fmla="*/ 31 w 67"/>
                  <a:gd name="T37" fmla="*/ 37 h 40"/>
                  <a:gd name="T38" fmla="*/ 40 w 67"/>
                  <a:gd name="T39" fmla="*/ 35 h 40"/>
                  <a:gd name="T40" fmla="*/ 50 w 67"/>
                  <a:gd name="T41" fmla="*/ 30 h 40"/>
                  <a:gd name="T42" fmla="*/ 56 w 67"/>
                  <a:gd name="T43" fmla="*/ 25 h 40"/>
                  <a:gd name="T44" fmla="*/ 62 w 67"/>
                  <a:gd name="T45" fmla="*/ 20 h 40"/>
                  <a:gd name="T46" fmla="*/ 66 w 67"/>
                  <a:gd name="T47" fmla="*/ 14 h 40"/>
                  <a:gd name="T48" fmla="*/ 67 w 67"/>
                  <a:gd name="T49" fmla="*/ 8 h 40"/>
                  <a:gd name="T50" fmla="*/ 67 w 67"/>
                  <a:gd name="T51" fmla="*/ 8 h 40"/>
                  <a:gd name="T52" fmla="*/ 66 w 67"/>
                  <a:gd name="T53" fmla="*/ 0 h 40"/>
                  <a:gd name="T54" fmla="*/ 66 w 67"/>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0">
                    <a:moveTo>
                      <a:pt x="66" y="0"/>
                    </a:moveTo>
                    <a:lnTo>
                      <a:pt x="66" y="0"/>
                    </a:lnTo>
                    <a:lnTo>
                      <a:pt x="54" y="8"/>
                    </a:lnTo>
                    <a:lnTo>
                      <a:pt x="40" y="13"/>
                    </a:lnTo>
                    <a:lnTo>
                      <a:pt x="26" y="17"/>
                    </a:lnTo>
                    <a:lnTo>
                      <a:pt x="7" y="18"/>
                    </a:lnTo>
                    <a:lnTo>
                      <a:pt x="7" y="18"/>
                    </a:lnTo>
                    <a:lnTo>
                      <a:pt x="0" y="18"/>
                    </a:lnTo>
                    <a:lnTo>
                      <a:pt x="0" y="18"/>
                    </a:lnTo>
                    <a:lnTo>
                      <a:pt x="1" y="24"/>
                    </a:lnTo>
                    <a:lnTo>
                      <a:pt x="1" y="29"/>
                    </a:lnTo>
                    <a:lnTo>
                      <a:pt x="1" y="29"/>
                    </a:lnTo>
                    <a:lnTo>
                      <a:pt x="1" y="35"/>
                    </a:lnTo>
                    <a:lnTo>
                      <a:pt x="0" y="40"/>
                    </a:lnTo>
                    <a:lnTo>
                      <a:pt x="0" y="40"/>
                    </a:lnTo>
                    <a:lnTo>
                      <a:pt x="7" y="40"/>
                    </a:lnTo>
                    <a:lnTo>
                      <a:pt x="7" y="40"/>
                    </a:lnTo>
                    <a:lnTo>
                      <a:pt x="19" y="39"/>
                    </a:lnTo>
                    <a:lnTo>
                      <a:pt x="31" y="37"/>
                    </a:lnTo>
                    <a:lnTo>
                      <a:pt x="40" y="35"/>
                    </a:lnTo>
                    <a:lnTo>
                      <a:pt x="50" y="30"/>
                    </a:lnTo>
                    <a:lnTo>
                      <a:pt x="56" y="25"/>
                    </a:lnTo>
                    <a:lnTo>
                      <a:pt x="62" y="20"/>
                    </a:lnTo>
                    <a:lnTo>
                      <a:pt x="66" y="14"/>
                    </a:lnTo>
                    <a:lnTo>
                      <a:pt x="67" y="8"/>
                    </a:lnTo>
                    <a:lnTo>
                      <a:pt x="67" y="8"/>
                    </a:lnTo>
                    <a:lnTo>
                      <a:pt x="66" y="0"/>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1" name="Freeform 108">
                <a:extLst>
                  <a:ext uri="{FF2B5EF4-FFF2-40B4-BE49-F238E27FC236}">
                    <a16:creationId xmlns:a16="http://schemas.microsoft.com/office/drawing/2014/main" id="{C63995BD-97E7-08C6-C276-1322367C779E}"/>
                  </a:ext>
                </a:extLst>
              </p:cNvPr>
              <p:cNvSpPr>
                <a:spLocks/>
              </p:cNvSpPr>
              <p:nvPr/>
            </p:nvSpPr>
            <p:spPr bwMode="auto">
              <a:xfrm>
                <a:off x="8248242" y="5666950"/>
                <a:ext cx="52590" cy="29883"/>
              </a:xfrm>
              <a:custGeom>
                <a:avLst/>
                <a:gdLst>
                  <a:gd name="T0" fmla="*/ 7 w 67"/>
                  <a:gd name="T1" fmla="*/ 39 h 39"/>
                  <a:gd name="T2" fmla="*/ 7 w 67"/>
                  <a:gd name="T3" fmla="*/ 39 h 39"/>
                  <a:gd name="T4" fmla="*/ 19 w 67"/>
                  <a:gd name="T5" fmla="*/ 39 h 39"/>
                  <a:gd name="T6" fmla="*/ 31 w 67"/>
                  <a:gd name="T7" fmla="*/ 37 h 39"/>
                  <a:gd name="T8" fmla="*/ 40 w 67"/>
                  <a:gd name="T9" fmla="*/ 34 h 39"/>
                  <a:gd name="T10" fmla="*/ 50 w 67"/>
                  <a:gd name="T11" fmla="*/ 30 h 39"/>
                  <a:gd name="T12" fmla="*/ 56 w 67"/>
                  <a:gd name="T13" fmla="*/ 26 h 39"/>
                  <a:gd name="T14" fmla="*/ 62 w 67"/>
                  <a:gd name="T15" fmla="*/ 21 h 39"/>
                  <a:gd name="T16" fmla="*/ 66 w 67"/>
                  <a:gd name="T17" fmla="*/ 14 h 39"/>
                  <a:gd name="T18" fmla="*/ 67 w 67"/>
                  <a:gd name="T19" fmla="*/ 7 h 39"/>
                  <a:gd name="T20" fmla="*/ 67 w 67"/>
                  <a:gd name="T21" fmla="*/ 7 h 39"/>
                  <a:gd name="T22" fmla="*/ 66 w 67"/>
                  <a:gd name="T23" fmla="*/ 0 h 39"/>
                  <a:gd name="T24" fmla="*/ 66 w 67"/>
                  <a:gd name="T25" fmla="*/ 0 h 39"/>
                  <a:gd name="T26" fmla="*/ 54 w 67"/>
                  <a:gd name="T27" fmla="*/ 7 h 39"/>
                  <a:gd name="T28" fmla="*/ 40 w 67"/>
                  <a:gd name="T29" fmla="*/ 13 h 39"/>
                  <a:gd name="T30" fmla="*/ 26 w 67"/>
                  <a:gd name="T31" fmla="*/ 17 h 39"/>
                  <a:gd name="T32" fmla="*/ 7 w 67"/>
                  <a:gd name="T33" fmla="*/ 18 h 39"/>
                  <a:gd name="T34" fmla="*/ 7 w 67"/>
                  <a:gd name="T35" fmla="*/ 18 h 39"/>
                  <a:gd name="T36" fmla="*/ 0 w 67"/>
                  <a:gd name="T37" fmla="*/ 18 h 39"/>
                  <a:gd name="T38" fmla="*/ 0 w 67"/>
                  <a:gd name="T39" fmla="*/ 18 h 39"/>
                  <a:gd name="T40" fmla="*/ 1 w 67"/>
                  <a:gd name="T41" fmla="*/ 23 h 39"/>
                  <a:gd name="T42" fmla="*/ 1 w 67"/>
                  <a:gd name="T43" fmla="*/ 29 h 39"/>
                  <a:gd name="T44" fmla="*/ 1 w 67"/>
                  <a:gd name="T45" fmla="*/ 29 h 39"/>
                  <a:gd name="T46" fmla="*/ 1 w 67"/>
                  <a:gd name="T47" fmla="*/ 34 h 39"/>
                  <a:gd name="T48" fmla="*/ 0 w 67"/>
                  <a:gd name="T49" fmla="*/ 39 h 39"/>
                  <a:gd name="T50" fmla="*/ 0 w 67"/>
                  <a:gd name="T51" fmla="*/ 39 h 39"/>
                  <a:gd name="T52" fmla="*/ 7 w 67"/>
                  <a:gd name="T53" fmla="*/ 39 h 39"/>
                  <a:gd name="T54" fmla="*/ 7 w 67"/>
                  <a:gd name="T5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39">
                    <a:moveTo>
                      <a:pt x="7" y="39"/>
                    </a:moveTo>
                    <a:lnTo>
                      <a:pt x="7" y="39"/>
                    </a:lnTo>
                    <a:lnTo>
                      <a:pt x="19" y="39"/>
                    </a:lnTo>
                    <a:lnTo>
                      <a:pt x="31" y="37"/>
                    </a:lnTo>
                    <a:lnTo>
                      <a:pt x="40" y="34"/>
                    </a:lnTo>
                    <a:lnTo>
                      <a:pt x="50" y="30"/>
                    </a:lnTo>
                    <a:lnTo>
                      <a:pt x="56" y="26"/>
                    </a:lnTo>
                    <a:lnTo>
                      <a:pt x="62" y="21"/>
                    </a:lnTo>
                    <a:lnTo>
                      <a:pt x="66" y="14"/>
                    </a:lnTo>
                    <a:lnTo>
                      <a:pt x="67" y="7"/>
                    </a:lnTo>
                    <a:lnTo>
                      <a:pt x="67" y="7"/>
                    </a:lnTo>
                    <a:lnTo>
                      <a:pt x="66" y="0"/>
                    </a:lnTo>
                    <a:lnTo>
                      <a:pt x="66" y="0"/>
                    </a:lnTo>
                    <a:lnTo>
                      <a:pt x="54" y="7"/>
                    </a:lnTo>
                    <a:lnTo>
                      <a:pt x="40" y="13"/>
                    </a:lnTo>
                    <a:lnTo>
                      <a:pt x="26" y="17"/>
                    </a:lnTo>
                    <a:lnTo>
                      <a:pt x="7" y="18"/>
                    </a:lnTo>
                    <a:lnTo>
                      <a:pt x="7" y="18"/>
                    </a:lnTo>
                    <a:lnTo>
                      <a:pt x="0" y="18"/>
                    </a:lnTo>
                    <a:lnTo>
                      <a:pt x="0" y="18"/>
                    </a:lnTo>
                    <a:lnTo>
                      <a:pt x="1" y="23"/>
                    </a:lnTo>
                    <a:lnTo>
                      <a:pt x="1" y="29"/>
                    </a:lnTo>
                    <a:lnTo>
                      <a:pt x="1" y="29"/>
                    </a:lnTo>
                    <a:lnTo>
                      <a:pt x="1" y="34"/>
                    </a:lnTo>
                    <a:lnTo>
                      <a:pt x="0" y="39"/>
                    </a:lnTo>
                    <a:lnTo>
                      <a:pt x="0" y="39"/>
                    </a:lnTo>
                    <a:lnTo>
                      <a:pt x="7" y="39"/>
                    </a:lnTo>
                    <a:lnTo>
                      <a:pt x="7"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2" name="Freeform 109">
                <a:extLst>
                  <a:ext uri="{FF2B5EF4-FFF2-40B4-BE49-F238E27FC236}">
                    <a16:creationId xmlns:a16="http://schemas.microsoft.com/office/drawing/2014/main" id="{7A5B5488-B060-34CC-4E17-68F6E4FED636}"/>
                  </a:ext>
                </a:extLst>
              </p:cNvPr>
              <p:cNvSpPr>
                <a:spLocks/>
              </p:cNvSpPr>
              <p:nvPr/>
            </p:nvSpPr>
            <p:spPr bwMode="auto">
              <a:xfrm>
                <a:off x="8146251" y="5707293"/>
                <a:ext cx="94024" cy="29883"/>
              </a:xfrm>
              <a:custGeom>
                <a:avLst/>
                <a:gdLst>
                  <a:gd name="T0" fmla="*/ 2 w 119"/>
                  <a:gd name="T1" fmla="*/ 0 h 40"/>
                  <a:gd name="T2" fmla="*/ 2 w 119"/>
                  <a:gd name="T3" fmla="*/ 0 h 40"/>
                  <a:gd name="T4" fmla="*/ 0 w 119"/>
                  <a:gd name="T5" fmla="*/ 7 h 40"/>
                  <a:gd name="T6" fmla="*/ 0 w 119"/>
                  <a:gd name="T7" fmla="*/ 7 h 40"/>
                  <a:gd name="T8" fmla="*/ 0 w 119"/>
                  <a:gd name="T9" fmla="*/ 14 h 40"/>
                  <a:gd name="T10" fmla="*/ 4 w 119"/>
                  <a:gd name="T11" fmla="*/ 20 h 40"/>
                  <a:gd name="T12" fmla="*/ 10 w 119"/>
                  <a:gd name="T13" fmla="*/ 26 h 40"/>
                  <a:gd name="T14" fmla="*/ 17 w 119"/>
                  <a:gd name="T15" fmla="*/ 31 h 40"/>
                  <a:gd name="T16" fmla="*/ 26 w 119"/>
                  <a:gd name="T17" fmla="*/ 35 h 40"/>
                  <a:gd name="T18" fmla="*/ 35 w 119"/>
                  <a:gd name="T19" fmla="*/ 38 h 40"/>
                  <a:gd name="T20" fmla="*/ 47 w 119"/>
                  <a:gd name="T21" fmla="*/ 39 h 40"/>
                  <a:gd name="T22" fmla="*/ 60 w 119"/>
                  <a:gd name="T23" fmla="*/ 40 h 40"/>
                  <a:gd name="T24" fmla="*/ 60 w 119"/>
                  <a:gd name="T25" fmla="*/ 40 h 40"/>
                  <a:gd name="T26" fmla="*/ 72 w 119"/>
                  <a:gd name="T27" fmla="*/ 39 h 40"/>
                  <a:gd name="T28" fmla="*/ 82 w 119"/>
                  <a:gd name="T29" fmla="*/ 38 h 40"/>
                  <a:gd name="T30" fmla="*/ 93 w 119"/>
                  <a:gd name="T31" fmla="*/ 35 h 40"/>
                  <a:gd name="T32" fmla="*/ 101 w 119"/>
                  <a:gd name="T33" fmla="*/ 31 h 40"/>
                  <a:gd name="T34" fmla="*/ 109 w 119"/>
                  <a:gd name="T35" fmla="*/ 26 h 40"/>
                  <a:gd name="T36" fmla="*/ 115 w 119"/>
                  <a:gd name="T37" fmla="*/ 20 h 40"/>
                  <a:gd name="T38" fmla="*/ 117 w 119"/>
                  <a:gd name="T39" fmla="*/ 14 h 40"/>
                  <a:gd name="T40" fmla="*/ 119 w 119"/>
                  <a:gd name="T41" fmla="*/ 7 h 40"/>
                  <a:gd name="T42" fmla="*/ 119 w 119"/>
                  <a:gd name="T43" fmla="*/ 7 h 40"/>
                  <a:gd name="T44" fmla="*/ 117 w 119"/>
                  <a:gd name="T45" fmla="*/ 0 h 40"/>
                  <a:gd name="T46" fmla="*/ 117 w 119"/>
                  <a:gd name="T47" fmla="*/ 0 h 40"/>
                  <a:gd name="T48" fmla="*/ 107 w 119"/>
                  <a:gd name="T49" fmla="*/ 8 h 40"/>
                  <a:gd name="T50" fmla="*/ 93 w 119"/>
                  <a:gd name="T51" fmla="*/ 14 h 40"/>
                  <a:gd name="T52" fmla="*/ 77 w 119"/>
                  <a:gd name="T53" fmla="*/ 18 h 40"/>
                  <a:gd name="T54" fmla="*/ 60 w 119"/>
                  <a:gd name="T55" fmla="*/ 18 h 40"/>
                  <a:gd name="T56" fmla="*/ 60 w 119"/>
                  <a:gd name="T57" fmla="*/ 18 h 40"/>
                  <a:gd name="T58" fmla="*/ 42 w 119"/>
                  <a:gd name="T59" fmla="*/ 18 h 40"/>
                  <a:gd name="T60" fmla="*/ 26 w 119"/>
                  <a:gd name="T61" fmla="*/ 14 h 40"/>
                  <a:gd name="T62" fmla="*/ 13 w 119"/>
                  <a:gd name="T63" fmla="*/ 8 h 40"/>
                  <a:gd name="T64" fmla="*/ 2 w 119"/>
                  <a:gd name="T65" fmla="*/ 0 h 40"/>
                  <a:gd name="T66" fmla="*/ 2 w 119"/>
                  <a:gd name="T6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40">
                    <a:moveTo>
                      <a:pt x="2" y="0"/>
                    </a:moveTo>
                    <a:lnTo>
                      <a:pt x="2" y="0"/>
                    </a:lnTo>
                    <a:lnTo>
                      <a:pt x="0" y="7"/>
                    </a:lnTo>
                    <a:lnTo>
                      <a:pt x="0" y="7"/>
                    </a:lnTo>
                    <a:lnTo>
                      <a:pt x="0" y="14"/>
                    </a:lnTo>
                    <a:lnTo>
                      <a:pt x="4" y="20"/>
                    </a:lnTo>
                    <a:lnTo>
                      <a:pt x="10" y="26"/>
                    </a:lnTo>
                    <a:lnTo>
                      <a:pt x="17" y="31"/>
                    </a:lnTo>
                    <a:lnTo>
                      <a:pt x="26" y="35"/>
                    </a:lnTo>
                    <a:lnTo>
                      <a:pt x="35" y="38"/>
                    </a:lnTo>
                    <a:lnTo>
                      <a:pt x="47" y="39"/>
                    </a:lnTo>
                    <a:lnTo>
                      <a:pt x="60" y="40"/>
                    </a:lnTo>
                    <a:lnTo>
                      <a:pt x="60" y="40"/>
                    </a:lnTo>
                    <a:lnTo>
                      <a:pt x="72" y="39"/>
                    </a:lnTo>
                    <a:lnTo>
                      <a:pt x="82" y="38"/>
                    </a:lnTo>
                    <a:lnTo>
                      <a:pt x="93" y="35"/>
                    </a:lnTo>
                    <a:lnTo>
                      <a:pt x="101" y="31"/>
                    </a:lnTo>
                    <a:lnTo>
                      <a:pt x="109" y="26"/>
                    </a:lnTo>
                    <a:lnTo>
                      <a:pt x="115" y="20"/>
                    </a:lnTo>
                    <a:lnTo>
                      <a:pt x="117" y="14"/>
                    </a:lnTo>
                    <a:lnTo>
                      <a:pt x="119" y="7"/>
                    </a:lnTo>
                    <a:lnTo>
                      <a:pt x="119" y="7"/>
                    </a:lnTo>
                    <a:lnTo>
                      <a:pt x="117" y="0"/>
                    </a:lnTo>
                    <a:lnTo>
                      <a:pt x="117" y="0"/>
                    </a:lnTo>
                    <a:lnTo>
                      <a:pt x="107" y="8"/>
                    </a:lnTo>
                    <a:lnTo>
                      <a:pt x="93" y="14"/>
                    </a:lnTo>
                    <a:lnTo>
                      <a:pt x="77" y="18"/>
                    </a:lnTo>
                    <a:lnTo>
                      <a:pt x="60" y="18"/>
                    </a:lnTo>
                    <a:lnTo>
                      <a:pt x="60" y="18"/>
                    </a:lnTo>
                    <a:lnTo>
                      <a:pt x="42" y="18"/>
                    </a:lnTo>
                    <a:lnTo>
                      <a:pt x="26" y="14"/>
                    </a:lnTo>
                    <a:lnTo>
                      <a:pt x="13" y="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3" name="Freeform 110">
                <a:extLst>
                  <a:ext uri="{FF2B5EF4-FFF2-40B4-BE49-F238E27FC236}">
                    <a16:creationId xmlns:a16="http://schemas.microsoft.com/office/drawing/2014/main" id="{3651CF75-776C-40DB-F5B6-3C81505F5818}"/>
                  </a:ext>
                </a:extLst>
              </p:cNvPr>
              <p:cNvSpPr>
                <a:spLocks/>
              </p:cNvSpPr>
              <p:nvPr/>
            </p:nvSpPr>
            <p:spPr bwMode="auto">
              <a:xfrm>
                <a:off x="8146251" y="5683386"/>
                <a:ext cx="94024" cy="28389"/>
              </a:xfrm>
              <a:custGeom>
                <a:avLst/>
                <a:gdLst>
                  <a:gd name="T0" fmla="*/ 117 w 119"/>
                  <a:gd name="T1" fmla="*/ 0 h 39"/>
                  <a:gd name="T2" fmla="*/ 117 w 119"/>
                  <a:gd name="T3" fmla="*/ 0 h 39"/>
                  <a:gd name="T4" fmla="*/ 107 w 119"/>
                  <a:gd name="T5" fmla="*/ 7 h 39"/>
                  <a:gd name="T6" fmla="*/ 93 w 119"/>
                  <a:gd name="T7" fmla="*/ 13 h 39"/>
                  <a:gd name="T8" fmla="*/ 77 w 119"/>
                  <a:gd name="T9" fmla="*/ 16 h 39"/>
                  <a:gd name="T10" fmla="*/ 60 w 119"/>
                  <a:gd name="T11" fmla="*/ 17 h 39"/>
                  <a:gd name="T12" fmla="*/ 60 w 119"/>
                  <a:gd name="T13" fmla="*/ 17 h 39"/>
                  <a:gd name="T14" fmla="*/ 42 w 119"/>
                  <a:gd name="T15" fmla="*/ 16 h 39"/>
                  <a:gd name="T16" fmla="*/ 26 w 119"/>
                  <a:gd name="T17" fmla="*/ 13 h 39"/>
                  <a:gd name="T18" fmla="*/ 13 w 119"/>
                  <a:gd name="T19" fmla="*/ 7 h 39"/>
                  <a:gd name="T20" fmla="*/ 2 w 119"/>
                  <a:gd name="T21" fmla="*/ 0 h 39"/>
                  <a:gd name="T22" fmla="*/ 2 w 119"/>
                  <a:gd name="T23" fmla="*/ 0 h 39"/>
                  <a:gd name="T24" fmla="*/ 0 w 119"/>
                  <a:gd name="T25" fmla="*/ 7 h 39"/>
                  <a:gd name="T26" fmla="*/ 0 w 119"/>
                  <a:gd name="T27" fmla="*/ 7 h 39"/>
                  <a:gd name="T28" fmla="*/ 0 w 119"/>
                  <a:gd name="T29" fmla="*/ 13 h 39"/>
                  <a:gd name="T30" fmla="*/ 4 w 119"/>
                  <a:gd name="T31" fmla="*/ 20 h 39"/>
                  <a:gd name="T32" fmla="*/ 10 w 119"/>
                  <a:gd name="T33" fmla="*/ 25 h 39"/>
                  <a:gd name="T34" fmla="*/ 17 w 119"/>
                  <a:gd name="T35" fmla="*/ 29 h 39"/>
                  <a:gd name="T36" fmla="*/ 26 w 119"/>
                  <a:gd name="T37" fmla="*/ 33 h 39"/>
                  <a:gd name="T38" fmla="*/ 35 w 119"/>
                  <a:gd name="T39" fmla="*/ 38 h 39"/>
                  <a:gd name="T40" fmla="*/ 47 w 119"/>
                  <a:gd name="T41" fmla="*/ 39 h 39"/>
                  <a:gd name="T42" fmla="*/ 60 w 119"/>
                  <a:gd name="T43" fmla="*/ 39 h 39"/>
                  <a:gd name="T44" fmla="*/ 60 w 119"/>
                  <a:gd name="T45" fmla="*/ 39 h 39"/>
                  <a:gd name="T46" fmla="*/ 72 w 119"/>
                  <a:gd name="T47" fmla="*/ 39 h 39"/>
                  <a:gd name="T48" fmla="*/ 82 w 119"/>
                  <a:gd name="T49" fmla="*/ 38 h 39"/>
                  <a:gd name="T50" fmla="*/ 93 w 119"/>
                  <a:gd name="T51" fmla="*/ 33 h 39"/>
                  <a:gd name="T52" fmla="*/ 101 w 119"/>
                  <a:gd name="T53" fmla="*/ 29 h 39"/>
                  <a:gd name="T54" fmla="*/ 109 w 119"/>
                  <a:gd name="T55" fmla="*/ 25 h 39"/>
                  <a:gd name="T56" fmla="*/ 115 w 119"/>
                  <a:gd name="T57" fmla="*/ 20 h 39"/>
                  <a:gd name="T58" fmla="*/ 117 w 119"/>
                  <a:gd name="T59" fmla="*/ 13 h 39"/>
                  <a:gd name="T60" fmla="*/ 119 w 119"/>
                  <a:gd name="T61" fmla="*/ 7 h 39"/>
                  <a:gd name="T62" fmla="*/ 119 w 119"/>
                  <a:gd name="T63" fmla="*/ 7 h 39"/>
                  <a:gd name="T64" fmla="*/ 117 w 119"/>
                  <a:gd name="T65" fmla="*/ 0 h 39"/>
                  <a:gd name="T66" fmla="*/ 117 w 119"/>
                  <a:gd name="T6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39">
                    <a:moveTo>
                      <a:pt x="117" y="0"/>
                    </a:moveTo>
                    <a:lnTo>
                      <a:pt x="117" y="0"/>
                    </a:lnTo>
                    <a:lnTo>
                      <a:pt x="107" y="7"/>
                    </a:lnTo>
                    <a:lnTo>
                      <a:pt x="93" y="13"/>
                    </a:lnTo>
                    <a:lnTo>
                      <a:pt x="77" y="16"/>
                    </a:lnTo>
                    <a:lnTo>
                      <a:pt x="60" y="17"/>
                    </a:lnTo>
                    <a:lnTo>
                      <a:pt x="60" y="17"/>
                    </a:lnTo>
                    <a:lnTo>
                      <a:pt x="42" y="16"/>
                    </a:lnTo>
                    <a:lnTo>
                      <a:pt x="26" y="13"/>
                    </a:lnTo>
                    <a:lnTo>
                      <a:pt x="13" y="7"/>
                    </a:lnTo>
                    <a:lnTo>
                      <a:pt x="2" y="0"/>
                    </a:lnTo>
                    <a:lnTo>
                      <a:pt x="2" y="0"/>
                    </a:lnTo>
                    <a:lnTo>
                      <a:pt x="0" y="7"/>
                    </a:lnTo>
                    <a:lnTo>
                      <a:pt x="0" y="7"/>
                    </a:lnTo>
                    <a:lnTo>
                      <a:pt x="0" y="13"/>
                    </a:lnTo>
                    <a:lnTo>
                      <a:pt x="4" y="20"/>
                    </a:lnTo>
                    <a:lnTo>
                      <a:pt x="10" y="25"/>
                    </a:lnTo>
                    <a:lnTo>
                      <a:pt x="17" y="29"/>
                    </a:lnTo>
                    <a:lnTo>
                      <a:pt x="26" y="33"/>
                    </a:lnTo>
                    <a:lnTo>
                      <a:pt x="35" y="38"/>
                    </a:lnTo>
                    <a:lnTo>
                      <a:pt x="47" y="39"/>
                    </a:lnTo>
                    <a:lnTo>
                      <a:pt x="60" y="39"/>
                    </a:lnTo>
                    <a:lnTo>
                      <a:pt x="60" y="39"/>
                    </a:lnTo>
                    <a:lnTo>
                      <a:pt x="72" y="39"/>
                    </a:lnTo>
                    <a:lnTo>
                      <a:pt x="82" y="38"/>
                    </a:lnTo>
                    <a:lnTo>
                      <a:pt x="93" y="33"/>
                    </a:lnTo>
                    <a:lnTo>
                      <a:pt x="101" y="29"/>
                    </a:lnTo>
                    <a:lnTo>
                      <a:pt x="109" y="25"/>
                    </a:lnTo>
                    <a:lnTo>
                      <a:pt x="115" y="20"/>
                    </a:lnTo>
                    <a:lnTo>
                      <a:pt x="117" y="13"/>
                    </a:lnTo>
                    <a:lnTo>
                      <a:pt x="119" y="7"/>
                    </a:lnTo>
                    <a:lnTo>
                      <a:pt x="119" y="7"/>
                    </a:lnTo>
                    <a:lnTo>
                      <a:pt x="117" y="0"/>
                    </a:lnTo>
                    <a:lnTo>
                      <a:pt x="1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4" name="Freeform 111">
                <a:extLst>
                  <a:ext uri="{FF2B5EF4-FFF2-40B4-BE49-F238E27FC236}">
                    <a16:creationId xmlns:a16="http://schemas.microsoft.com/office/drawing/2014/main" id="{256F3A25-4F7D-A509-47E2-00B95797104D}"/>
                  </a:ext>
                </a:extLst>
              </p:cNvPr>
              <p:cNvSpPr>
                <a:spLocks/>
              </p:cNvSpPr>
              <p:nvPr/>
            </p:nvSpPr>
            <p:spPr bwMode="auto">
              <a:xfrm>
                <a:off x="8146251" y="5659480"/>
                <a:ext cx="94024" cy="28389"/>
              </a:xfrm>
              <a:custGeom>
                <a:avLst/>
                <a:gdLst>
                  <a:gd name="T0" fmla="*/ 117 w 119"/>
                  <a:gd name="T1" fmla="*/ 0 h 39"/>
                  <a:gd name="T2" fmla="*/ 117 w 119"/>
                  <a:gd name="T3" fmla="*/ 0 h 39"/>
                  <a:gd name="T4" fmla="*/ 107 w 119"/>
                  <a:gd name="T5" fmla="*/ 6 h 39"/>
                  <a:gd name="T6" fmla="*/ 93 w 119"/>
                  <a:gd name="T7" fmla="*/ 12 h 39"/>
                  <a:gd name="T8" fmla="*/ 77 w 119"/>
                  <a:gd name="T9" fmla="*/ 16 h 39"/>
                  <a:gd name="T10" fmla="*/ 60 w 119"/>
                  <a:gd name="T11" fmla="*/ 17 h 39"/>
                  <a:gd name="T12" fmla="*/ 60 w 119"/>
                  <a:gd name="T13" fmla="*/ 17 h 39"/>
                  <a:gd name="T14" fmla="*/ 42 w 119"/>
                  <a:gd name="T15" fmla="*/ 16 h 39"/>
                  <a:gd name="T16" fmla="*/ 26 w 119"/>
                  <a:gd name="T17" fmla="*/ 12 h 39"/>
                  <a:gd name="T18" fmla="*/ 13 w 119"/>
                  <a:gd name="T19" fmla="*/ 6 h 39"/>
                  <a:gd name="T20" fmla="*/ 2 w 119"/>
                  <a:gd name="T21" fmla="*/ 0 h 39"/>
                  <a:gd name="T22" fmla="*/ 2 w 119"/>
                  <a:gd name="T23" fmla="*/ 0 h 39"/>
                  <a:gd name="T24" fmla="*/ 0 w 119"/>
                  <a:gd name="T25" fmla="*/ 6 h 39"/>
                  <a:gd name="T26" fmla="*/ 0 w 119"/>
                  <a:gd name="T27" fmla="*/ 6 h 39"/>
                  <a:gd name="T28" fmla="*/ 0 w 119"/>
                  <a:gd name="T29" fmla="*/ 13 h 39"/>
                  <a:gd name="T30" fmla="*/ 4 w 119"/>
                  <a:gd name="T31" fmla="*/ 20 h 39"/>
                  <a:gd name="T32" fmla="*/ 10 w 119"/>
                  <a:gd name="T33" fmla="*/ 25 h 39"/>
                  <a:gd name="T34" fmla="*/ 17 w 119"/>
                  <a:gd name="T35" fmla="*/ 29 h 39"/>
                  <a:gd name="T36" fmla="*/ 26 w 119"/>
                  <a:gd name="T37" fmla="*/ 33 h 39"/>
                  <a:gd name="T38" fmla="*/ 35 w 119"/>
                  <a:gd name="T39" fmla="*/ 36 h 39"/>
                  <a:gd name="T40" fmla="*/ 47 w 119"/>
                  <a:gd name="T41" fmla="*/ 39 h 39"/>
                  <a:gd name="T42" fmla="*/ 60 w 119"/>
                  <a:gd name="T43" fmla="*/ 39 h 39"/>
                  <a:gd name="T44" fmla="*/ 60 w 119"/>
                  <a:gd name="T45" fmla="*/ 39 h 39"/>
                  <a:gd name="T46" fmla="*/ 72 w 119"/>
                  <a:gd name="T47" fmla="*/ 39 h 39"/>
                  <a:gd name="T48" fmla="*/ 82 w 119"/>
                  <a:gd name="T49" fmla="*/ 36 h 39"/>
                  <a:gd name="T50" fmla="*/ 93 w 119"/>
                  <a:gd name="T51" fmla="*/ 33 h 39"/>
                  <a:gd name="T52" fmla="*/ 101 w 119"/>
                  <a:gd name="T53" fmla="*/ 29 h 39"/>
                  <a:gd name="T54" fmla="*/ 109 w 119"/>
                  <a:gd name="T55" fmla="*/ 25 h 39"/>
                  <a:gd name="T56" fmla="*/ 115 w 119"/>
                  <a:gd name="T57" fmla="*/ 20 h 39"/>
                  <a:gd name="T58" fmla="*/ 117 w 119"/>
                  <a:gd name="T59" fmla="*/ 13 h 39"/>
                  <a:gd name="T60" fmla="*/ 119 w 119"/>
                  <a:gd name="T61" fmla="*/ 6 h 39"/>
                  <a:gd name="T62" fmla="*/ 119 w 119"/>
                  <a:gd name="T63" fmla="*/ 6 h 39"/>
                  <a:gd name="T64" fmla="*/ 117 w 119"/>
                  <a:gd name="T65" fmla="*/ 0 h 39"/>
                  <a:gd name="T66" fmla="*/ 117 w 119"/>
                  <a:gd name="T6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 h="39">
                    <a:moveTo>
                      <a:pt x="117" y="0"/>
                    </a:moveTo>
                    <a:lnTo>
                      <a:pt x="117" y="0"/>
                    </a:lnTo>
                    <a:lnTo>
                      <a:pt x="107" y="6"/>
                    </a:lnTo>
                    <a:lnTo>
                      <a:pt x="93" y="12"/>
                    </a:lnTo>
                    <a:lnTo>
                      <a:pt x="77" y="16"/>
                    </a:lnTo>
                    <a:lnTo>
                      <a:pt x="60" y="17"/>
                    </a:lnTo>
                    <a:lnTo>
                      <a:pt x="60" y="17"/>
                    </a:lnTo>
                    <a:lnTo>
                      <a:pt x="42" y="16"/>
                    </a:lnTo>
                    <a:lnTo>
                      <a:pt x="26" y="12"/>
                    </a:lnTo>
                    <a:lnTo>
                      <a:pt x="13" y="6"/>
                    </a:lnTo>
                    <a:lnTo>
                      <a:pt x="2" y="0"/>
                    </a:lnTo>
                    <a:lnTo>
                      <a:pt x="2" y="0"/>
                    </a:lnTo>
                    <a:lnTo>
                      <a:pt x="0" y="6"/>
                    </a:lnTo>
                    <a:lnTo>
                      <a:pt x="0" y="6"/>
                    </a:lnTo>
                    <a:lnTo>
                      <a:pt x="0" y="13"/>
                    </a:lnTo>
                    <a:lnTo>
                      <a:pt x="4" y="20"/>
                    </a:lnTo>
                    <a:lnTo>
                      <a:pt x="10" y="25"/>
                    </a:lnTo>
                    <a:lnTo>
                      <a:pt x="17" y="29"/>
                    </a:lnTo>
                    <a:lnTo>
                      <a:pt x="26" y="33"/>
                    </a:lnTo>
                    <a:lnTo>
                      <a:pt x="35" y="36"/>
                    </a:lnTo>
                    <a:lnTo>
                      <a:pt x="47" y="39"/>
                    </a:lnTo>
                    <a:lnTo>
                      <a:pt x="60" y="39"/>
                    </a:lnTo>
                    <a:lnTo>
                      <a:pt x="60" y="39"/>
                    </a:lnTo>
                    <a:lnTo>
                      <a:pt x="72" y="39"/>
                    </a:lnTo>
                    <a:lnTo>
                      <a:pt x="82" y="36"/>
                    </a:lnTo>
                    <a:lnTo>
                      <a:pt x="93" y="33"/>
                    </a:lnTo>
                    <a:lnTo>
                      <a:pt x="101" y="29"/>
                    </a:lnTo>
                    <a:lnTo>
                      <a:pt x="109" y="25"/>
                    </a:lnTo>
                    <a:lnTo>
                      <a:pt x="115" y="20"/>
                    </a:lnTo>
                    <a:lnTo>
                      <a:pt x="117" y="13"/>
                    </a:lnTo>
                    <a:lnTo>
                      <a:pt x="119" y="6"/>
                    </a:lnTo>
                    <a:lnTo>
                      <a:pt x="119" y="6"/>
                    </a:lnTo>
                    <a:lnTo>
                      <a:pt x="117" y="0"/>
                    </a:lnTo>
                    <a:lnTo>
                      <a:pt x="1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sp>
            <p:nvSpPr>
              <p:cNvPr id="155" name="Freeform 112">
                <a:extLst>
                  <a:ext uri="{FF2B5EF4-FFF2-40B4-BE49-F238E27FC236}">
                    <a16:creationId xmlns:a16="http://schemas.microsoft.com/office/drawing/2014/main" id="{2B5FB7F0-CAB8-5594-7B60-9AA5147F97B7}"/>
                  </a:ext>
                </a:extLst>
              </p:cNvPr>
              <p:cNvSpPr>
                <a:spLocks/>
              </p:cNvSpPr>
              <p:nvPr/>
            </p:nvSpPr>
            <p:spPr bwMode="auto">
              <a:xfrm>
                <a:off x="8146251" y="5616150"/>
                <a:ext cx="94024" cy="47812"/>
              </a:xfrm>
              <a:custGeom>
                <a:avLst/>
                <a:gdLst>
                  <a:gd name="T0" fmla="*/ 60 w 119"/>
                  <a:gd name="T1" fmla="*/ 0 h 64"/>
                  <a:gd name="T2" fmla="*/ 60 w 119"/>
                  <a:gd name="T3" fmla="*/ 0 h 64"/>
                  <a:gd name="T4" fmla="*/ 47 w 119"/>
                  <a:gd name="T5" fmla="*/ 0 h 64"/>
                  <a:gd name="T6" fmla="*/ 35 w 119"/>
                  <a:gd name="T7" fmla="*/ 3 h 64"/>
                  <a:gd name="T8" fmla="*/ 26 w 119"/>
                  <a:gd name="T9" fmla="*/ 5 h 64"/>
                  <a:gd name="T10" fmla="*/ 17 w 119"/>
                  <a:gd name="T11" fmla="*/ 9 h 64"/>
                  <a:gd name="T12" fmla="*/ 10 w 119"/>
                  <a:gd name="T13" fmla="*/ 13 h 64"/>
                  <a:gd name="T14" fmla="*/ 4 w 119"/>
                  <a:gd name="T15" fmla="*/ 19 h 64"/>
                  <a:gd name="T16" fmla="*/ 0 w 119"/>
                  <a:gd name="T17" fmla="*/ 25 h 64"/>
                  <a:gd name="T18" fmla="*/ 0 w 119"/>
                  <a:gd name="T19" fmla="*/ 32 h 64"/>
                  <a:gd name="T20" fmla="*/ 0 w 119"/>
                  <a:gd name="T21" fmla="*/ 32 h 64"/>
                  <a:gd name="T22" fmla="*/ 0 w 119"/>
                  <a:gd name="T23" fmla="*/ 39 h 64"/>
                  <a:gd name="T24" fmla="*/ 4 w 119"/>
                  <a:gd name="T25" fmla="*/ 44 h 64"/>
                  <a:gd name="T26" fmla="*/ 10 w 119"/>
                  <a:gd name="T27" fmla="*/ 50 h 64"/>
                  <a:gd name="T28" fmla="*/ 17 w 119"/>
                  <a:gd name="T29" fmla="*/ 55 h 64"/>
                  <a:gd name="T30" fmla="*/ 26 w 119"/>
                  <a:gd name="T31" fmla="*/ 59 h 64"/>
                  <a:gd name="T32" fmla="*/ 35 w 119"/>
                  <a:gd name="T33" fmla="*/ 62 h 64"/>
                  <a:gd name="T34" fmla="*/ 47 w 119"/>
                  <a:gd name="T35" fmla="*/ 64 h 64"/>
                  <a:gd name="T36" fmla="*/ 60 w 119"/>
                  <a:gd name="T37" fmla="*/ 64 h 64"/>
                  <a:gd name="T38" fmla="*/ 60 w 119"/>
                  <a:gd name="T39" fmla="*/ 64 h 64"/>
                  <a:gd name="T40" fmla="*/ 72 w 119"/>
                  <a:gd name="T41" fmla="*/ 64 h 64"/>
                  <a:gd name="T42" fmla="*/ 82 w 119"/>
                  <a:gd name="T43" fmla="*/ 62 h 64"/>
                  <a:gd name="T44" fmla="*/ 93 w 119"/>
                  <a:gd name="T45" fmla="*/ 59 h 64"/>
                  <a:gd name="T46" fmla="*/ 101 w 119"/>
                  <a:gd name="T47" fmla="*/ 55 h 64"/>
                  <a:gd name="T48" fmla="*/ 109 w 119"/>
                  <a:gd name="T49" fmla="*/ 50 h 64"/>
                  <a:gd name="T50" fmla="*/ 115 w 119"/>
                  <a:gd name="T51" fmla="*/ 44 h 64"/>
                  <a:gd name="T52" fmla="*/ 117 w 119"/>
                  <a:gd name="T53" fmla="*/ 39 h 64"/>
                  <a:gd name="T54" fmla="*/ 119 w 119"/>
                  <a:gd name="T55" fmla="*/ 32 h 64"/>
                  <a:gd name="T56" fmla="*/ 119 w 119"/>
                  <a:gd name="T57" fmla="*/ 32 h 64"/>
                  <a:gd name="T58" fmla="*/ 117 w 119"/>
                  <a:gd name="T59" fmla="*/ 25 h 64"/>
                  <a:gd name="T60" fmla="*/ 115 w 119"/>
                  <a:gd name="T61" fmla="*/ 19 h 64"/>
                  <a:gd name="T62" fmla="*/ 109 w 119"/>
                  <a:gd name="T63" fmla="*/ 13 h 64"/>
                  <a:gd name="T64" fmla="*/ 101 w 119"/>
                  <a:gd name="T65" fmla="*/ 9 h 64"/>
                  <a:gd name="T66" fmla="*/ 93 w 119"/>
                  <a:gd name="T67" fmla="*/ 5 h 64"/>
                  <a:gd name="T68" fmla="*/ 82 w 119"/>
                  <a:gd name="T69" fmla="*/ 3 h 64"/>
                  <a:gd name="T70" fmla="*/ 72 w 119"/>
                  <a:gd name="T71" fmla="*/ 0 h 64"/>
                  <a:gd name="T72" fmla="*/ 60 w 119"/>
                  <a:gd name="T73" fmla="*/ 0 h 64"/>
                  <a:gd name="T74" fmla="*/ 60 w 119"/>
                  <a:gd name="T7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64">
                    <a:moveTo>
                      <a:pt x="60" y="0"/>
                    </a:moveTo>
                    <a:lnTo>
                      <a:pt x="60" y="0"/>
                    </a:lnTo>
                    <a:lnTo>
                      <a:pt x="47" y="0"/>
                    </a:lnTo>
                    <a:lnTo>
                      <a:pt x="35" y="3"/>
                    </a:lnTo>
                    <a:lnTo>
                      <a:pt x="26" y="5"/>
                    </a:lnTo>
                    <a:lnTo>
                      <a:pt x="17" y="9"/>
                    </a:lnTo>
                    <a:lnTo>
                      <a:pt x="10" y="13"/>
                    </a:lnTo>
                    <a:lnTo>
                      <a:pt x="4" y="19"/>
                    </a:lnTo>
                    <a:lnTo>
                      <a:pt x="0" y="25"/>
                    </a:lnTo>
                    <a:lnTo>
                      <a:pt x="0" y="32"/>
                    </a:lnTo>
                    <a:lnTo>
                      <a:pt x="0" y="32"/>
                    </a:lnTo>
                    <a:lnTo>
                      <a:pt x="0" y="39"/>
                    </a:lnTo>
                    <a:lnTo>
                      <a:pt x="4" y="44"/>
                    </a:lnTo>
                    <a:lnTo>
                      <a:pt x="10" y="50"/>
                    </a:lnTo>
                    <a:lnTo>
                      <a:pt x="17" y="55"/>
                    </a:lnTo>
                    <a:lnTo>
                      <a:pt x="26" y="59"/>
                    </a:lnTo>
                    <a:lnTo>
                      <a:pt x="35" y="62"/>
                    </a:lnTo>
                    <a:lnTo>
                      <a:pt x="47" y="64"/>
                    </a:lnTo>
                    <a:lnTo>
                      <a:pt x="60" y="64"/>
                    </a:lnTo>
                    <a:lnTo>
                      <a:pt x="60" y="64"/>
                    </a:lnTo>
                    <a:lnTo>
                      <a:pt x="72" y="64"/>
                    </a:lnTo>
                    <a:lnTo>
                      <a:pt x="82" y="62"/>
                    </a:lnTo>
                    <a:lnTo>
                      <a:pt x="93" y="59"/>
                    </a:lnTo>
                    <a:lnTo>
                      <a:pt x="101" y="55"/>
                    </a:lnTo>
                    <a:lnTo>
                      <a:pt x="109" y="50"/>
                    </a:lnTo>
                    <a:lnTo>
                      <a:pt x="115" y="44"/>
                    </a:lnTo>
                    <a:lnTo>
                      <a:pt x="117" y="39"/>
                    </a:lnTo>
                    <a:lnTo>
                      <a:pt x="119" y="32"/>
                    </a:lnTo>
                    <a:lnTo>
                      <a:pt x="119" y="32"/>
                    </a:lnTo>
                    <a:lnTo>
                      <a:pt x="117" y="25"/>
                    </a:lnTo>
                    <a:lnTo>
                      <a:pt x="115" y="19"/>
                    </a:lnTo>
                    <a:lnTo>
                      <a:pt x="109" y="13"/>
                    </a:lnTo>
                    <a:lnTo>
                      <a:pt x="101" y="9"/>
                    </a:lnTo>
                    <a:lnTo>
                      <a:pt x="93" y="5"/>
                    </a:lnTo>
                    <a:lnTo>
                      <a:pt x="82" y="3"/>
                    </a:lnTo>
                    <a:lnTo>
                      <a:pt x="72" y="0"/>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Verdana"/>
                  <a:ea typeface="+mn-ea"/>
                  <a:cs typeface="+mn-cs"/>
                </a:endParaRPr>
              </a:p>
            </p:txBody>
          </p:sp>
        </p:grpSp>
      </p:grpSp>
      <p:grpSp>
        <p:nvGrpSpPr>
          <p:cNvPr id="156" name="Group 155">
            <a:extLst>
              <a:ext uri="{FF2B5EF4-FFF2-40B4-BE49-F238E27FC236}">
                <a16:creationId xmlns:a16="http://schemas.microsoft.com/office/drawing/2014/main" id="{F9A668C3-7220-22BC-CC21-F6755DBD97B6}"/>
              </a:ext>
            </a:extLst>
          </p:cNvPr>
          <p:cNvGrpSpPr>
            <a:grpSpLocks/>
          </p:cNvGrpSpPr>
          <p:nvPr/>
        </p:nvGrpSpPr>
        <p:grpSpPr>
          <a:xfrm>
            <a:off x="470109" y="1897620"/>
            <a:ext cx="2104876" cy="798900"/>
            <a:chOff x="1605532" y="2832064"/>
            <a:chExt cx="1679553" cy="798900"/>
          </a:xfrm>
        </p:grpSpPr>
        <p:sp>
          <p:nvSpPr>
            <p:cNvPr id="157" name="Rectangle 156">
              <a:extLst>
                <a:ext uri="{FF2B5EF4-FFF2-40B4-BE49-F238E27FC236}">
                  <a16:creationId xmlns:a16="http://schemas.microsoft.com/office/drawing/2014/main" id="{8DE46885-3B8E-BD98-BF60-14A022A4E19A}"/>
                </a:ext>
              </a:extLst>
            </p:cNvPr>
            <p:cNvSpPr/>
            <p:nvPr/>
          </p:nvSpPr>
          <p:spPr>
            <a:xfrm>
              <a:off x="1605532" y="2832064"/>
              <a:ext cx="167955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MX" sz="14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rPr>
                <a:t>Capacitación y Educación</a:t>
              </a:r>
              <a:endParaRPr kumimoji="0" lang="es" sz="14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cxnSp>
          <p:nvCxnSpPr>
            <p:cNvPr id="158" name="Straight Connector 157">
              <a:extLst>
                <a:ext uri="{FF2B5EF4-FFF2-40B4-BE49-F238E27FC236}">
                  <a16:creationId xmlns:a16="http://schemas.microsoft.com/office/drawing/2014/main" id="{DE8F6C2B-1264-033B-E7B0-28DE7AB7F4E8}"/>
                </a:ext>
              </a:extLst>
            </p:cNvPr>
            <p:cNvCxnSpPr/>
            <p:nvPr/>
          </p:nvCxnSpPr>
          <p:spPr>
            <a:xfrm>
              <a:off x="1644235" y="3630964"/>
              <a:ext cx="1371600" cy="0"/>
            </a:xfrm>
            <a:prstGeom prst="line">
              <a:avLst/>
            </a:prstGeom>
            <a:ln w="57150">
              <a:solidFill>
                <a:srgbClr val="4AE0CA"/>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B753E28C-E6EF-607A-464B-B012397E1F91}"/>
              </a:ext>
            </a:extLst>
          </p:cNvPr>
          <p:cNvGrpSpPr>
            <a:grpSpLocks/>
          </p:cNvGrpSpPr>
          <p:nvPr/>
        </p:nvGrpSpPr>
        <p:grpSpPr>
          <a:xfrm>
            <a:off x="2817474" y="1819776"/>
            <a:ext cx="2573305" cy="876744"/>
            <a:chOff x="3480102" y="3061996"/>
            <a:chExt cx="1987265" cy="876744"/>
          </a:xfrm>
        </p:grpSpPr>
        <p:sp>
          <p:nvSpPr>
            <p:cNvPr id="160" name="Rectangle 159">
              <a:extLst>
                <a:ext uri="{FF2B5EF4-FFF2-40B4-BE49-F238E27FC236}">
                  <a16:creationId xmlns:a16="http://schemas.microsoft.com/office/drawing/2014/main" id="{11E07C96-88DD-C354-EA4A-5B6F31199030}"/>
                </a:ext>
              </a:extLst>
            </p:cNvPr>
            <p:cNvSpPr/>
            <p:nvPr/>
          </p:nvSpPr>
          <p:spPr>
            <a:xfrm>
              <a:off x="3480102" y="3061996"/>
              <a:ext cx="198726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MX" sz="1400" b="1">
                  <a:solidFill>
                    <a:schemeClr val="bg1"/>
                  </a:solidFill>
                  <a:latin typeface="Calibri" panose="020F0502020204030204" pitchFamily="34" charset="0"/>
                  <a:ea typeface="Verdana" panose="020B0604030504040204" pitchFamily="34" charset="0"/>
                  <a:cs typeface="Verdana" panose="020B0604030504040204" pitchFamily="34" charset="0"/>
                </a:rPr>
                <a:t>Herramientas de Comunicación y Concienciación</a:t>
              </a:r>
              <a:endParaRPr kumimoji="0" lang="en-US" sz="14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cxnSp>
          <p:nvCxnSpPr>
            <p:cNvPr id="161" name="Straight Connector 160">
              <a:extLst>
                <a:ext uri="{FF2B5EF4-FFF2-40B4-BE49-F238E27FC236}">
                  <a16:creationId xmlns:a16="http://schemas.microsoft.com/office/drawing/2014/main" id="{2B615A7A-BD97-65DA-EB5D-672AEEF63BCB}"/>
                </a:ext>
              </a:extLst>
            </p:cNvPr>
            <p:cNvCxnSpPr/>
            <p:nvPr/>
          </p:nvCxnSpPr>
          <p:spPr>
            <a:xfrm>
              <a:off x="3607846" y="3938740"/>
              <a:ext cx="1371600" cy="0"/>
            </a:xfrm>
            <a:prstGeom prst="line">
              <a:avLst/>
            </a:prstGeom>
            <a:ln w="57150">
              <a:solidFill>
                <a:srgbClr val="BAE370"/>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97C5725E-7BD2-FA01-800E-F9CFD30E8FEE}"/>
              </a:ext>
            </a:extLst>
          </p:cNvPr>
          <p:cNvGrpSpPr>
            <a:grpSpLocks/>
          </p:cNvGrpSpPr>
          <p:nvPr/>
        </p:nvGrpSpPr>
        <p:grpSpPr>
          <a:xfrm>
            <a:off x="5504639" y="1819776"/>
            <a:ext cx="2898112" cy="738664"/>
            <a:chOff x="5052335" y="2863822"/>
            <a:chExt cx="2571755" cy="738664"/>
          </a:xfrm>
        </p:grpSpPr>
        <p:sp>
          <p:nvSpPr>
            <p:cNvPr id="163" name="Rectangle 162">
              <a:extLst>
                <a:ext uri="{FF2B5EF4-FFF2-40B4-BE49-F238E27FC236}">
                  <a16:creationId xmlns:a16="http://schemas.microsoft.com/office/drawing/2014/main" id="{3834B6FE-C9E5-3FB5-7C64-95ECF4E575B5}"/>
                </a:ext>
              </a:extLst>
            </p:cNvPr>
            <p:cNvSpPr/>
            <p:nvPr/>
          </p:nvSpPr>
          <p:spPr>
            <a:xfrm>
              <a:off x="5052335" y="2863822"/>
              <a:ext cx="2571755"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MX" sz="14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rPr>
                <a:t>Herramientas de Implementación y Soporte Técnico</a:t>
              </a:r>
              <a:endParaRPr kumimoji="0" lang="es" sz="14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cxnSp>
          <p:nvCxnSpPr>
            <p:cNvPr id="164" name="Straight Connector 163">
              <a:extLst>
                <a:ext uri="{FF2B5EF4-FFF2-40B4-BE49-F238E27FC236}">
                  <a16:creationId xmlns:a16="http://schemas.microsoft.com/office/drawing/2014/main" id="{4834CF2E-A514-EEE0-F989-C8CC190700BD}"/>
                </a:ext>
              </a:extLst>
            </p:cNvPr>
            <p:cNvCxnSpPr>
              <a:cxnSpLocks/>
            </p:cNvCxnSpPr>
            <p:nvPr/>
          </p:nvCxnSpPr>
          <p:spPr>
            <a:xfrm>
              <a:off x="5153980" y="3556739"/>
              <a:ext cx="2254928" cy="0"/>
            </a:xfrm>
            <a:prstGeom prst="line">
              <a:avLst/>
            </a:prstGeom>
            <a:ln w="57150">
              <a:solidFill>
                <a:srgbClr val="72C3E4"/>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31DECB11-13F8-C137-36D8-BDEE4F30103F}"/>
              </a:ext>
            </a:extLst>
          </p:cNvPr>
          <p:cNvGrpSpPr>
            <a:grpSpLocks/>
          </p:cNvGrpSpPr>
          <p:nvPr/>
        </p:nvGrpSpPr>
        <p:grpSpPr>
          <a:xfrm>
            <a:off x="8913767" y="1819776"/>
            <a:ext cx="3172109" cy="601064"/>
            <a:chOff x="7223990" y="3061996"/>
            <a:chExt cx="3172109" cy="601064"/>
          </a:xfrm>
        </p:grpSpPr>
        <p:sp>
          <p:nvSpPr>
            <p:cNvPr id="166" name="Rectangle 165">
              <a:extLst>
                <a:ext uri="{FF2B5EF4-FFF2-40B4-BE49-F238E27FC236}">
                  <a16:creationId xmlns:a16="http://schemas.microsoft.com/office/drawing/2014/main" id="{521D72F6-06A7-BAF5-4C82-2C580D5DA2FA}"/>
                </a:ext>
              </a:extLst>
            </p:cNvPr>
            <p:cNvSpPr/>
            <p:nvPr/>
          </p:nvSpPr>
          <p:spPr>
            <a:xfrm>
              <a:off x="7223990" y="3061996"/>
              <a:ext cx="317210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buClrTx/>
                <a:buSzTx/>
                <a:buFontTx/>
                <a:buNone/>
                <a:tabLst/>
                <a:defRPr/>
              </a:pPr>
              <a:r>
                <a:rPr kumimoji="0" lang="es-MX" sz="14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rPr>
                <a:t>Herramientas de Fomento de la Innovación y Mejora Continua</a:t>
              </a:r>
              <a:endParaRPr kumimoji="0" lang="es" sz="1400" b="1" i="0" u="none" strike="noStrike" kern="1200" cap="none" spc="0" normalizeH="0" baseline="0" noProof="0">
                <a:ln>
                  <a:noFill/>
                </a:ln>
                <a:solidFill>
                  <a:schemeClr val="bg1"/>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cxnSp>
          <p:nvCxnSpPr>
            <p:cNvPr id="167" name="Straight Connector 166">
              <a:extLst>
                <a:ext uri="{FF2B5EF4-FFF2-40B4-BE49-F238E27FC236}">
                  <a16:creationId xmlns:a16="http://schemas.microsoft.com/office/drawing/2014/main" id="{C8FFCAF1-442E-1C8E-9D1C-AD3C8D41D1BC}"/>
                </a:ext>
              </a:extLst>
            </p:cNvPr>
            <p:cNvCxnSpPr>
              <a:cxnSpLocks/>
            </p:cNvCxnSpPr>
            <p:nvPr/>
          </p:nvCxnSpPr>
          <p:spPr>
            <a:xfrm>
              <a:off x="7240560" y="3663060"/>
              <a:ext cx="2779310" cy="0"/>
            </a:xfrm>
            <a:prstGeom prst="line">
              <a:avLst/>
            </a:prstGeom>
            <a:ln w="57150">
              <a:solidFill>
                <a:srgbClr val="A28EC3"/>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45123040-B938-E9CC-B402-89A3CF99D45C}"/>
              </a:ext>
            </a:extLst>
          </p:cNvPr>
          <p:cNvSpPr txBox="1"/>
          <p:nvPr/>
        </p:nvSpPr>
        <p:spPr>
          <a:xfrm>
            <a:off x="479338" y="2823096"/>
            <a:ext cx="2338135" cy="3816429"/>
          </a:xfrm>
          <a:prstGeom prst="rect">
            <a:avLst/>
          </a:prstGeom>
          <a:noFill/>
        </p:spPr>
        <p:txBody>
          <a:bodyPr wrap="square" rtlCol="0">
            <a:spAutoFit/>
          </a:bodyPr>
          <a:lstStyle/>
          <a:p>
            <a:pPr marL="171450" indent="-171450">
              <a:buFont typeface="Arial" panose="020B0604020202020204" pitchFamily="34" charset="0"/>
              <a:buChar char="•"/>
            </a:pPr>
            <a:r>
              <a:rPr lang="es-MX" sz="1100">
                <a:solidFill>
                  <a:schemeClr val="bg1"/>
                </a:solidFill>
              </a:rPr>
              <a:t>Plataformas de e-Learning:</a:t>
            </a:r>
          </a:p>
          <a:p>
            <a:endParaRPr lang="es-MX" sz="1100">
              <a:solidFill>
                <a:schemeClr val="bg1"/>
              </a:solidFill>
            </a:endParaRPr>
          </a:p>
          <a:p>
            <a:r>
              <a:rPr lang="es-MX" sz="1100">
                <a:solidFill>
                  <a:schemeClr val="bg1"/>
                </a:solidFill>
              </a:rPr>
              <a:t>Coursera, Udemy, Khan </a:t>
            </a:r>
            <a:r>
              <a:rPr lang="es-MX" sz="1100" err="1">
                <a:solidFill>
                  <a:schemeClr val="bg1"/>
                </a:solidFill>
              </a:rPr>
              <a:t>Academy</a:t>
            </a:r>
            <a:r>
              <a:rPr lang="es-MX" sz="1100">
                <a:solidFill>
                  <a:schemeClr val="bg1"/>
                </a:solidFill>
              </a:rPr>
              <a:t>: Ofrecen cursos en línea sobre tecnología agrícola, manejo de datos, uso de drones, etc.</a:t>
            </a:r>
          </a:p>
          <a:p>
            <a:endParaRPr lang="es-MX" sz="1100">
              <a:solidFill>
                <a:schemeClr val="bg1"/>
              </a:solidFill>
            </a:endParaRPr>
          </a:p>
          <a:p>
            <a:r>
              <a:rPr lang="es-MX" sz="1100">
                <a:solidFill>
                  <a:schemeClr val="bg1"/>
                </a:solidFill>
              </a:rPr>
              <a:t>Moodle: Plataforma de gestión de aprendizaje donde se pueden crear cursos específicos para agricultores.</a:t>
            </a:r>
          </a:p>
          <a:p>
            <a:endParaRPr lang="es-MX" sz="1100">
              <a:solidFill>
                <a:schemeClr val="bg1"/>
              </a:solidFill>
            </a:endParaRPr>
          </a:p>
          <a:p>
            <a:pPr marL="171450" indent="-171450">
              <a:buFont typeface="Arial" panose="020B0604020202020204" pitchFamily="34" charset="0"/>
              <a:buChar char="•"/>
            </a:pPr>
            <a:r>
              <a:rPr lang="es-MX" sz="1100">
                <a:solidFill>
                  <a:schemeClr val="bg1"/>
                </a:solidFill>
              </a:rPr>
              <a:t>Aplicaciones Móviles Educativas:</a:t>
            </a:r>
          </a:p>
          <a:p>
            <a:endParaRPr lang="es-MX" sz="1100">
              <a:solidFill>
                <a:schemeClr val="bg1"/>
              </a:solidFill>
            </a:endParaRPr>
          </a:p>
          <a:p>
            <a:r>
              <a:rPr lang="es-MX" sz="1100" err="1">
                <a:solidFill>
                  <a:schemeClr val="bg1"/>
                </a:solidFill>
              </a:rPr>
              <a:t>AgriApp</a:t>
            </a:r>
            <a:r>
              <a:rPr lang="es-MX" sz="1100">
                <a:solidFill>
                  <a:schemeClr val="bg1"/>
                </a:solidFill>
              </a:rPr>
              <a:t>, </a:t>
            </a:r>
            <a:r>
              <a:rPr lang="es-MX" sz="1100" err="1">
                <a:solidFill>
                  <a:schemeClr val="bg1"/>
                </a:solidFill>
              </a:rPr>
              <a:t>FarmRise</a:t>
            </a:r>
            <a:r>
              <a:rPr lang="es-MX" sz="1100">
                <a:solidFill>
                  <a:schemeClr val="bg1"/>
                </a:solidFill>
              </a:rPr>
              <a:t>: Aplicaciones que proporcionan información y capacitación sobre prácticas agrícolas y el uso de tecnologías.</a:t>
            </a:r>
          </a:p>
          <a:p>
            <a:endParaRPr lang="es-MX" sz="1100">
              <a:solidFill>
                <a:schemeClr val="bg1"/>
              </a:solidFill>
            </a:endParaRPr>
          </a:p>
          <a:p>
            <a:r>
              <a:rPr lang="es-MX" sz="1100">
                <a:solidFill>
                  <a:schemeClr val="bg1"/>
                </a:solidFill>
              </a:rPr>
              <a:t>YouTube, Zoom: Plataformas para crear y compartir videos tutoriales y realizar </a:t>
            </a:r>
            <a:r>
              <a:rPr lang="es-MX" sz="1100" err="1">
                <a:solidFill>
                  <a:schemeClr val="bg1"/>
                </a:solidFill>
              </a:rPr>
              <a:t>webinars</a:t>
            </a:r>
            <a:r>
              <a:rPr lang="es-MX" sz="1100">
                <a:solidFill>
                  <a:schemeClr val="bg1"/>
                </a:solidFill>
              </a:rPr>
              <a:t> en vivo sobre nuevas tecnologías.</a:t>
            </a:r>
          </a:p>
        </p:txBody>
      </p:sp>
      <p:sp>
        <p:nvSpPr>
          <p:cNvPr id="7" name="TextBox 6">
            <a:extLst>
              <a:ext uri="{FF2B5EF4-FFF2-40B4-BE49-F238E27FC236}">
                <a16:creationId xmlns:a16="http://schemas.microsoft.com/office/drawing/2014/main" id="{2F527109-F23E-9011-E493-46B9AC5E5141}"/>
              </a:ext>
            </a:extLst>
          </p:cNvPr>
          <p:cNvSpPr txBox="1"/>
          <p:nvPr/>
        </p:nvSpPr>
        <p:spPr>
          <a:xfrm>
            <a:off x="2848502" y="2897575"/>
            <a:ext cx="2542277" cy="2462213"/>
          </a:xfrm>
          <a:prstGeom prst="rect">
            <a:avLst/>
          </a:prstGeom>
          <a:noFill/>
        </p:spPr>
        <p:txBody>
          <a:bodyPr wrap="square" rtlCol="0">
            <a:spAutoFit/>
          </a:bodyPr>
          <a:lstStyle/>
          <a:p>
            <a:pPr marL="171450" indent="-171450">
              <a:buFont typeface="Arial" panose="020B0604020202020204" pitchFamily="34" charset="0"/>
              <a:buChar char="•"/>
            </a:pPr>
            <a:r>
              <a:rPr lang="es-MX" sz="1100">
                <a:solidFill>
                  <a:schemeClr val="bg1"/>
                </a:solidFill>
              </a:rPr>
              <a:t>Boletines Electrónicos:</a:t>
            </a:r>
          </a:p>
          <a:p>
            <a:pPr marL="171450" indent="-171450">
              <a:buFont typeface="Arial" panose="020B0604020202020204" pitchFamily="34" charset="0"/>
              <a:buChar char="•"/>
            </a:pPr>
            <a:endParaRPr lang="es-MX" sz="1100">
              <a:solidFill>
                <a:schemeClr val="bg1"/>
              </a:solidFill>
            </a:endParaRPr>
          </a:p>
          <a:p>
            <a:r>
              <a:rPr lang="es-MX" sz="1100" err="1">
                <a:solidFill>
                  <a:schemeClr val="bg1"/>
                </a:solidFill>
              </a:rPr>
              <a:t>Mailchimp</a:t>
            </a:r>
            <a:r>
              <a:rPr lang="es-MX" sz="1100">
                <a:solidFill>
                  <a:schemeClr val="bg1"/>
                </a:solidFill>
              </a:rPr>
              <a:t>, </a:t>
            </a:r>
            <a:r>
              <a:rPr lang="es-MX" sz="1100" err="1">
                <a:solidFill>
                  <a:schemeClr val="bg1"/>
                </a:solidFill>
              </a:rPr>
              <a:t>Constant</a:t>
            </a:r>
            <a:r>
              <a:rPr lang="es-MX" sz="1100">
                <a:solidFill>
                  <a:schemeClr val="bg1"/>
                </a:solidFill>
              </a:rPr>
              <a:t> </a:t>
            </a:r>
            <a:r>
              <a:rPr lang="es-MX" sz="1100" err="1">
                <a:solidFill>
                  <a:schemeClr val="bg1"/>
                </a:solidFill>
              </a:rPr>
              <a:t>Contact</a:t>
            </a:r>
            <a:r>
              <a:rPr lang="es-MX" sz="1100">
                <a:solidFill>
                  <a:schemeClr val="bg1"/>
                </a:solidFill>
              </a:rPr>
              <a:t>: Herramientas para enviar boletines informativos periódicos con novedades y recursos sobre tecnologías.</a:t>
            </a:r>
          </a:p>
          <a:p>
            <a:endParaRPr lang="es-MX" sz="1100">
              <a:solidFill>
                <a:schemeClr val="bg1"/>
              </a:solidFill>
            </a:endParaRPr>
          </a:p>
          <a:p>
            <a:endParaRPr lang="es-MX" sz="1100">
              <a:solidFill>
                <a:schemeClr val="bg1"/>
              </a:solidFill>
            </a:endParaRPr>
          </a:p>
          <a:p>
            <a:pPr marL="171450" indent="-171450">
              <a:buFont typeface="Arial" panose="020B0604020202020204" pitchFamily="34" charset="0"/>
              <a:buChar char="•"/>
            </a:pPr>
            <a:r>
              <a:rPr lang="es-MX" sz="1100">
                <a:solidFill>
                  <a:schemeClr val="bg1"/>
                </a:solidFill>
              </a:rPr>
              <a:t>Redes Sociales:</a:t>
            </a:r>
          </a:p>
          <a:p>
            <a:pPr marL="171450" indent="-171450">
              <a:buFont typeface="Arial" panose="020B0604020202020204" pitchFamily="34" charset="0"/>
              <a:buChar char="•"/>
            </a:pPr>
            <a:endParaRPr lang="es-MX" sz="1100">
              <a:solidFill>
                <a:schemeClr val="bg1"/>
              </a:solidFill>
            </a:endParaRPr>
          </a:p>
          <a:p>
            <a:r>
              <a:rPr lang="es-MX" sz="1100">
                <a:solidFill>
                  <a:schemeClr val="bg1"/>
                </a:solidFill>
              </a:rPr>
              <a:t>Para compartir historias de éxito, noticias y actualizaciones sobre tecnologías agrícolas.</a:t>
            </a:r>
          </a:p>
          <a:p>
            <a:endParaRPr lang="es-MX" sz="1100">
              <a:solidFill>
                <a:schemeClr val="bg1"/>
              </a:solidFill>
            </a:endParaRPr>
          </a:p>
        </p:txBody>
      </p:sp>
      <p:sp>
        <p:nvSpPr>
          <p:cNvPr id="8" name="TextBox 7">
            <a:extLst>
              <a:ext uri="{FF2B5EF4-FFF2-40B4-BE49-F238E27FC236}">
                <a16:creationId xmlns:a16="http://schemas.microsoft.com/office/drawing/2014/main" id="{4DB39418-0FA5-619B-7954-FAAB8E120DDD}"/>
              </a:ext>
            </a:extLst>
          </p:cNvPr>
          <p:cNvSpPr txBox="1"/>
          <p:nvPr/>
        </p:nvSpPr>
        <p:spPr>
          <a:xfrm>
            <a:off x="5752456" y="2799613"/>
            <a:ext cx="2588995" cy="2462213"/>
          </a:xfrm>
          <a:prstGeom prst="rect">
            <a:avLst/>
          </a:prstGeom>
          <a:noFill/>
        </p:spPr>
        <p:txBody>
          <a:bodyPr wrap="square" rtlCol="0">
            <a:spAutoFit/>
          </a:bodyPr>
          <a:lstStyle/>
          <a:p>
            <a:pPr marL="171450" indent="-171450">
              <a:buFont typeface="Arial" panose="020B0604020202020204" pitchFamily="34" charset="0"/>
              <a:buChar char="•"/>
            </a:pPr>
            <a:r>
              <a:rPr lang="es-MX" sz="1100">
                <a:solidFill>
                  <a:schemeClr val="bg1"/>
                </a:solidFill>
              </a:rPr>
              <a:t>Centros de Soporte en Línea:</a:t>
            </a:r>
          </a:p>
          <a:p>
            <a:endParaRPr lang="es-MX" sz="1100">
              <a:solidFill>
                <a:schemeClr val="bg1"/>
              </a:solidFill>
            </a:endParaRPr>
          </a:p>
          <a:p>
            <a:r>
              <a:rPr lang="es-MX" sz="1100" err="1">
                <a:solidFill>
                  <a:schemeClr val="bg1"/>
                </a:solidFill>
              </a:rPr>
              <a:t>Freshdesk</a:t>
            </a:r>
            <a:r>
              <a:rPr lang="es-MX" sz="1100">
                <a:solidFill>
                  <a:schemeClr val="bg1"/>
                </a:solidFill>
              </a:rPr>
              <a:t>, Zoho </a:t>
            </a:r>
            <a:r>
              <a:rPr lang="es-MX" sz="1100" err="1">
                <a:solidFill>
                  <a:schemeClr val="bg1"/>
                </a:solidFill>
              </a:rPr>
              <a:t>Desk</a:t>
            </a:r>
            <a:r>
              <a:rPr lang="es-MX" sz="1100">
                <a:solidFill>
                  <a:schemeClr val="bg1"/>
                </a:solidFill>
              </a:rPr>
              <a:t>: Plataformas para gestionar consultas y problemas técnicos de los agricultores.</a:t>
            </a:r>
          </a:p>
          <a:p>
            <a:endParaRPr lang="es-MX" sz="1100">
              <a:solidFill>
                <a:schemeClr val="bg1"/>
              </a:solidFill>
            </a:endParaRPr>
          </a:p>
          <a:p>
            <a:endParaRPr lang="es-MX" sz="1100">
              <a:solidFill>
                <a:schemeClr val="bg1"/>
              </a:solidFill>
            </a:endParaRPr>
          </a:p>
          <a:p>
            <a:pPr marL="171450" indent="-171450">
              <a:buFont typeface="Arial" panose="020B0604020202020204" pitchFamily="34" charset="0"/>
              <a:buChar char="•"/>
            </a:pPr>
            <a:r>
              <a:rPr lang="es-MX" sz="1100">
                <a:solidFill>
                  <a:schemeClr val="bg1"/>
                </a:solidFill>
              </a:rPr>
              <a:t>Asistentes Virtuales y </a:t>
            </a:r>
            <a:r>
              <a:rPr lang="es-MX" sz="1100" err="1">
                <a:solidFill>
                  <a:schemeClr val="bg1"/>
                </a:solidFill>
              </a:rPr>
              <a:t>Chatbots</a:t>
            </a:r>
            <a:r>
              <a:rPr lang="es-MX" sz="1100">
                <a:solidFill>
                  <a:schemeClr val="bg1"/>
                </a:solidFill>
              </a:rPr>
              <a:t>:</a:t>
            </a:r>
          </a:p>
          <a:p>
            <a:endParaRPr lang="es-MX" sz="1100">
              <a:solidFill>
                <a:schemeClr val="bg1"/>
              </a:solidFill>
            </a:endParaRPr>
          </a:p>
          <a:p>
            <a:r>
              <a:rPr lang="es-MX" sz="1100" err="1">
                <a:solidFill>
                  <a:schemeClr val="bg1"/>
                </a:solidFill>
              </a:rPr>
              <a:t>Chatbot</a:t>
            </a:r>
            <a:r>
              <a:rPr lang="es-MX" sz="1100">
                <a:solidFill>
                  <a:schemeClr val="bg1"/>
                </a:solidFill>
              </a:rPr>
              <a:t> de </a:t>
            </a:r>
            <a:r>
              <a:rPr lang="es-MX" sz="1100" err="1">
                <a:solidFill>
                  <a:schemeClr val="bg1"/>
                </a:solidFill>
              </a:rPr>
              <a:t>Zendesk</a:t>
            </a:r>
            <a:r>
              <a:rPr lang="es-MX" sz="1100">
                <a:solidFill>
                  <a:schemeClr val="bg1"/>
                </a:solidFill>
              </a:rPr>
              <a:t>, </a:t>
            </a:r>
            <a:r>
              <a:rPr lang="es-MX" sz="1100" err="1">
                <a:solidFill>
                  <a:schemeClr val="bg1"/>
                </a:solidFill>
              </a:rPr>
              <a:t>Drift</a:t>
            </a:r>
            <a:r>
              <a:rPr lang="es-MX" sz="1100">
                <a:solidFill>
                  <a:schemeClr val="bg1"/>
                </a:solidFill>
              </a:rPr>
              <a:t>: Para proporcionar soporte técnico instantáneo y responder preguntas frecuentes de los agricultores.</a:t>
            </a:r>
          </a:p>
          <a:p>
            <a:endParaRPr lang="es-MX" sz="1100">
              <a:solidFill>
                <a:schemeClr val="bg1"/>
              </a:solidFill>
            </a:endParaRPr>
          </a:p>
        </p:txBody>
      </p:sp>
      <p:sp>
        <p:nvSpPr>
          <p:cNvPr id="9" name="TextBox 8">
            <a:extLst>
              <a:ext uri="{FF2B5EF4-FFF2-40B4-BE49-F238E27FC236}">
                <a16:creationId xmlns:a16="http://schemas.microsoft.com/office/drawing/2014/main" id="{447ECF9D-860A-2427-FC58-074D9BFD78A7}"/>
              </a:ext>
            </a:extLst>
          </p:cNvPr>
          <p:cNvSpPr txBox="1"/>
          <p:nvPr/>
        </p:nvSpPr>
        <p:spPr>
          <a:xfrm>
            <a:off x="8930337" y="2775807"/>
            <a:ext cx="2738551" cy="3308598"/>
          </a:xfrm>
          <a:prstGeom prst="rect">
            <a:avLst/>
          </a:prstGeom>
          <a:noFill/>
        </p:spPr>
        <p:txBody>
          <a:bodyPr wrap="square" rtlCol="0">
            <a:spAutoFit/>
          </a:bodyPr>
          <a:lstStyle/>
          <a:p>
            <a:pPr marL="171450" indent="-171450">
              <a:buFont typeface="Arial" panose="020B0604020202020204" pitchFamily="34" charset="0"/>
              <a:buChar char="•"/>
            </a:pPr>
            <a:r>
              <a:rPr lang="es-MX" sz="1100">
                <a:solidFill>
                  <a:schemeClr val="bg1"/>
                </a:solidFill>
              </a:rPr>
              <a:t>Sistemas de Información Geográfica (SIG):</a:t>
            </a:r>
          </a:p>
          <a:p>
            <a:pPr marL="171450" indent="-171450">
              <a:buFont typeface="Arial" panose="020B0604020202020204" pitchFamily="34" charset="0"/>
              <a:buChar char="•"/>
            </a:pPr>
            <a:endParaRPr lang="es-MX" sz="1100">
              <a:solidFill>
                <a:schemeClr val="bg1"/>
              </a:solidFill>
            </a:endParaRPr>
          </a:p>
          <a:p>
            <a:r>
              <a:rPr lang="es-MX" sz="1100">
                <a:solidFill>
                  <a:schemeClr val="bg1"/>
                </a:solidFill>
              </a:rPr>
              <a:t>ArcGIS, QGIS: Herramientas para el análisis espacial y la visualización de datos geográficos agrícolas.</a:t>
            </a:r>
          </a:p>
          <a:p>
            <a:endParaRPr lang="es-MX" sz="1100">
              <a:solidFill>
                <a:schemeClr val="bg1"/>
              </a:solidFill>
            </a:endParaRPr>
          </a:p>
          <a:p>
            <a:endParaRPr lang="es-MX" sz="1100">
              <a:solidFill>
                <a:schemeClr val="bg1"/>
              </a:solidFill>
            </a:endParaRPr>
          </a:p>
          <a:p>
            <a:pPr marL="171450" indent="-171450">
              <a:buFont typeface="Arial" panose="020B0604020202020204" pitchFamily="34" charset="0"/>
              <a:buChar char="•"/>
            </a:pPr>
            <a:r>
              <a:rPr lang="es-MX" sz="1100">
                <a:solidFill>
                  <a:schemeClr val="bg1"/>
                </a:solidFill>
              </a:rPr>
              <a:t>Indicadores de Desempeño (</a:t>
            </a:r>
            <a:r>
              <a:rPr lang="es-MX" sz="1100" err="1">
                <a:solidFill>
                  <a:schemeClr val="bg1"/>
                </a:solidFill>
              </a:rPr>
              <a:t>KPIs</a:t>
            </a:r>
            <a:r>
              <a:rPr lang="es-MX" sz="1100">
                <a:solidFill>
                  <a:schemeClr val="bg1"/>
                </a:solidFill>
              </a:rPr>
              <a:t>)</a:t>
            </a:r>
          </a:p>
          <a:p>
            <a:pPr marL="171450" indent="-171450">
              <a:buFont typeface="Arial" panose="020B0604020202020204" pitchFamily="34" charset="0"/>
              <a:buChar char="•"/>
            </a:pPr>
            <a:endParaRPr lang="es-MX" sz="1100">
              <a:solidFill>
                <a:schemeClr val="bg1"/>
              </a:solidFill>
            </a:endParaRPr>
          </a:p>
          <a:p>
            <a:r>
              <a:rPr lang="es-MX" sz="1100" err="1">
                <a:solidFill>
                  <a:schemeClr val="bg1"/>
                </a:solidFill>
              </a:rPr>
              <a:t>Tableau</a:t>
            </a:r>
            <a:r>
              <a:rPr lang="es-MX" sz="1100">
                <a:solidFill>
                  <a:schemeClr val="bg1"/>
                </a:solidFill>
              </a:rPr>
              <a:t>, </a:t>
            </a:r>
            <a:r>
              <a:rPr lang="es-MX" sz="1100" err="1">
                <a:solidFill>
                  <a:schemeClr val="bg1"/>
                </a:solidFill>
              </a:rPr>
              <a:t>Power</a:t>
            </a:r>
            <a:r>
              <a:rPr lang="es-MX" sz="1100">
                <a:solidFill>
                  <a:schemeClr val="bg1"/>
                </a:solidFill>
              </a:rPr>
              <a:t> BI: Herramientas de visualización de datos para monitorear el progreso y evaluar el impacto de las tecnologías adoptadas.</a:t>
            </a:r>
          </a:p>
          <a:p>
            <a:endParaRPr lang="es-MX" sz="1100">
              <a:solidFill>
                <a:schemeClr val="bg1"/>
              </a:solidFill>
            </a:endParaRPr>
          </a:p>
          <a:p>
            <a:pPr marL="171450" indent="-171450">
              <a:buFont typeface="Arial" panose="020B0604020202020204" pitchFamily="34" charset="0"/>
              <a:buChar char="•"/>
            </a:pPr>
            <a:r>
              <a:rPr lang="es-MX" sz="1100">
                <a:solidFill>
                  <a:schemeClr val="bg1"/>
                </a:solidFill>
              </a:rPr>
              <a:t>Plataformas de Crowdsourcing:</a:t>
            </a:r>
          </a:p>
          <a:p>
            <a:endParaRPr lang="es-MX" sz="1100">
              <a:solidFill>
                <a:schemeClr val="bg1"/>
              </a:solidFill>
            </a:endParaRPr>
          </a:p>
          <a:p>
            <a:r>
              <a:rPr lang="es-MX" sz="1100" err="1">
                <a:solidFill>
                  <a:schemeClr val="bg1"/>
                </a:solidFill>
              </a:rPr>
              <a:t>Innocentive</a:t>
            </a:r>
            <a:r>
              <a:rPr lang="es-MX" sz="1100">
                <a:solidFill>
                  <a:schemeClr val="bg1"/>
                </a:solidFill>
              </a:rPr>
              <a:t>, </a:t>
            </a:r>
            <a:r>
              <a:rPr lang="es-MX" sz="1100" err="1">
                <a:solidFill>
                  <a:schemeClr val="bg1"/>
                </a:solidFill>
              </a:rPr>
              <a:t>OpenIDEO</a:t>
            </a:r>
            <a:r>
              <a:rPr lang="es-MX" sz="1100">
                <a:solidFill>
                  <a:schemeClr val="bg1"/>
                </a:solidFill>
              </a:rPr>
              <a:t>: Para obtener ideas y soluciones innovadoras de una comunidad global de expertos y entusiastas.</a:t>
            </a:r>
          </a:p>
        </p:txBody>
      </p:sp>
    </p:spTree>
    <p:extLst>
      <p:ext uri="{BB962C8B-B14F-4D97-AF65-F5344CB8AC3E}">
        <p14:creationId xmlns:p14="http://schemas.microsoft.com/office/powerpoint/2010/main" val="1256924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Material Visual: Tendencias </a:t>
            </a:r>
            <a:r>
              <a:rPr lang="es-MX" b="1" err="1">
                <a:solidFill>
                  <a:schemeClr val="bg1"/>
                </a:solidFill>
              </a:rPr>
              <a:t>Tecnologicas</a:t>
            </a:r>
            <a:endParaRPr lang="es-AR" b="1">
              <a:solidFill>
                <a:schemeClr val="bg1"/>
              </a:solidFill>
            </a:endParaRPr>
          </a:p>
        </p:txBody>
      </p:sp>
    </p:spTree>
    <p:extLst>
      <p:ext uri="{BB962C8B-B14F-4D97-AF65-F5344CB8AC3E}">
        <p14:creationId xmlns:p14="http://schemas.microsoft.com/office/powerpoint/2010/main" val="24640450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n-US" err="1"/>
              <a:t>Demostraciones</a:t>
            </a:r>
            <a:r>
              <a:rPr lang="en-US"/>
              <a:t> de </a:t>
            </a:r>
            <a:r>
              <a:rPr lang="es-MX"/>
              <a:t>Casos de uso</a:t>
            </a:r>
            <a:endParaRPr lang="es-AR"/>
          </a:p>
        </p:txBody>
      </p:sp>
      <p:graphicFrame>
        <p:nvGraphicFramePr>
          <p:cNvPr id="2" name="Table 1">
            <a:extLst>
              <a:ext uri="{FF2B5EF4-FFF2-40B4-BE49-F238E27FC236}">
                <a16:creationId xmlns:a16="http://schemas.microsoft.com/office/drawing/2014/main" id="{620EE2EE-4193-ACF3-1140-FE3EEDC98F62}"/>
              </a:ext>
            </a:extLst>
          </p:cNvPr>
          <p:cNvGraphicFramePr>
            <a:graphicFrameLocks noGrp="1"/>
          </p:cNvGraphicFramePr>
          <p:nvPr>
            <p:extLst>
              <p:ext uri="{D42A27DB-BD31-4B8C-83A1-F6EECF244321}">
                <p14:modId xmlns:p14="http://schemas.microsoft.com/office/powerpoint/2010/main" val="3121314745"/>
              </p:ext>
            </p:extLst>
          </p:nvPr>
        </p:nvGraphicFramePr>
        <p:xfrm>
          <a:off x="2508920" y="891499"/>
          <a:ext cx="6829269" cy="575342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tblGrid>
              <a:tr h="458000">
                <a:tc>
                  <a:txBody>
                    <a:bodyPr/>
                    <a:lstStyle/>
                    <a:p>
                      <a:pPr algn="ctr"/>
                      <a:r>
                        <a:rPr lang="es" sz="1200">
                          <a:latin typeface="+mn-lt"/>
                        </a:rPr>
                        <a:t>POC</a:t>
                      </a:r>
                      <a:endParaRPr lang="en-US" sz="1200">
                        <a:latin typeface="+mn-lt"/>
                        <a:cs typeface="Arial" panose="020B0604020202020204" pitchFamily="34" charset="0"/>
                      </a:endParaRPr>
                    </a:p>
                  </a:txBody>
                  <a:tcPr marL="91416" marR="91416" marT="45708" marB="45708" anchor="ctr"/>
                </a:tc>
                <a:tc>
                  <a:txBody>
                    <a:bodyPr/>
                    <a:lstStyle/>
                    <a:p>
                      <a:pPr algn="ctr"/>
                      <a:r>
                        <a:rPr lang="es" sz="1200">
                          <a:latin typeface="+mn-lt"/>
                          <a:cs typeface="Arial"/>
                        </a:rPr>
                        <a:t>Descripción</a:t>
                      </a:r>
                    </a:p>
                  </a:txBody>
                  <a:tcPr marL="91416" marR="91416" marT="45708" marB="45708" anchor="ctr"/>
                </a:tc>
                <a:tc>
                  <a:txBody>
                    <a:bodyPr/>
                    <a:lstStyle/>
                    <a:p>
                      <a:pPr algn="ctr"/>
                      <a:r>
                        <a:rPr lang="es" sz="1200">
                          <a:latin typeface="+mn-lt"/>
                          <a:cs typeface="Arial"/>
                        </a:rPr>
                        <a:t>Propuesta de Valor</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latin typeface="+mn-lt"/>
                          <a:hlinkClick r:id="rId2"/>
                        </a:rPr>
                        <a:t>Asistencia de datos digitales</a:t>
                      </a:r>
                      <a:endParaRPr lang="en-US" sz="1200" u="sng">
                        <a:solidFill>
                          <a:schemeClr val="tx1"/>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Busque de manera eficiente en bases de datos en función de las consultas de los usuarios y genere información bajo demanda, incluidos gráficos y visualizaciones a partir de bases de datos tabulares.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a:solidFill>
                            <a:srgbClr val="000000"/>
                          </a:solidFill>
                          <a:effectLst/>
                          <a:latin typeface="+mn-lt"/>
                          <a:ea typeface="+mn-ea"/>
                          <a:cs typeface="+mn-cs"/>
                        </a:rPr>
                        <a:t>Genera información bajo demanda a partir de la base de datos tabular para una rápida toma de decisiones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a:solidFill>
                            <a:srgbClr val="000000"/>
                          </a:solidFill>
                          <a:effectLst/>
                          <a:latin typeface="+mn-lt"/>
                          <a:ea typeface="+mn-ea"/>
                          <a:cs typeface="+mn-cs"/>
                        </a:rPr>
                        <a:t>Acelera la toma de decisiones con información rápida bajo demanda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a:solidFill>
                            <a:srgbClr val="000000"/>
                          </a:solidFill>
                          <a:effectLst/>
                          <a:latin typeface="+mn-lt"/>
                          <a:ea typeface="+mn-ea"/>
                          <a:cs typeface="+mn-cs"/>
                        </a:rPr>
                        <a:t>Automatiza la generación de consultas SQL, ahorrando tiempo hasta ~50% - 90% en función de la complejidad de la consulta</a:t>
                      </a:r>
                    </a:p>
                  </a:txBody>
                  <a:tcPr marL="91416" marR="91416" marT="45708" marB="45708" anchor="ctr"/>
                </a:tc>
                <a:extLst>
                  <a:ext uri="{0D108BD9-81ED-4DB2-BD59-A6C34878D82A}">
                    <a16:rowId xmlns:a16="http://schemas.microsoft.com/office/drawing/2014/main" val="1597601729"/>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3"/>
                        </a:rPr>
                        <a:t>Chatbot de preguntas y respuestas</a:t>
                      </a:r>
                      <a:endParaRPr lang="en-US" sz="1200" u="sng">
                        <a:solidFill>
                          <a:schemeClr val="tx1"/>
                        </a:solidFill>
                      </a:endParaRPr>
                    </a:p>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endParaRPr lang="en-US" sz="1200" u="sng">
                        <a:solidFill>
                          <a:schemeClr val="tx1"/>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Genere texto y responda preguntas basadas en un gran número de documentos</a:t>
                      </a:r>
                    </a:p>
                    <a:p>
                      <a:pPr marL="0" marR="0" lvl="0" indent="0" algn="l" defTabSz="1218804" rtl="0" eaLnBrk="1" fontAlgn="auto" latinLnBrk="0" hangingPunct="1">
                        <a:lnSpc>
                          <a:spcPct val="100000"/>
                        </a:lnSpc>
                        <a:spcBef>
                          <a:spcPts val="300"/>
                        </a:spcBef>
                        <a:spcAft>
                          <a:spcPts val="300"/>
                        </a:spcAft>
                        <a:buClrTx/>
                        <a:buSzTx/>
                        <a:buFontTx/>
                        <a:buNone/>
                        <a:tabLst/>
                        <a:defRPr/>
                      </a:pPr>
                      <a:endParaRPr lang="es" sz="1000" b="0" i="1" u="none" strike="noStrike">
                        <a:solidFill>
                          <a:srgbClr val="000000"/>
                        </a:solidFill>
                        <a:effectLst/>
                        <a:latin typeface="+mn-lt"/>
                      </a:endParaRP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Genera información bajo demanda a partir de la base de datos tabular</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Acelera la toma de decisiones con información rápida y bajo demanda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Automatiza la generación de consultas SQL, ahorrando tiempo hasta ~50% - 90% en función de la complejidad de la consulta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 sz="1000" b="0" i="0" u="none" strike="noStrike" kern="1200" noProof="0">
                        <a:solidFill>
                          <a:srgbClr val="000000"/>
                        </a:solidFill>
                        <a:effectLst/>
                        <a:latin typeface="+mn-lt"/>
                        <a:ea typeface="+mn-ea"/>
                        <a:cs typeface="+mn-cs"/>
                      </a:endParaRPr>
                    </a:p>
                  </a:txBody>
                  <a:tcPr marL="91416" marR="91416" marT="45708" marB="45708" anchor="ctr"/>
                </a:tc>
                <a:extLst>
                  <a:ext uri="{0D108BD9-81ED-4DB2-BD59-A6C34878D82A}">
                    <a16:rowId xmlns:a16="http://schemas.microsoft.com/office/drawing/2014/main" val="275004523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a:solidFill>
                            <a:srgbClr val="00A3E0"/>
                          </a:solidFill>
                          <a:hlinkClick r:id="rId4">
                            <a:extLst>
                              <a:ext uri="{A12FA001-AC4F-418D-AE19-62706E023703}">
                                <ahyp:hlinkClr xmlns:ahyp="http://schemas.microsoft.com/office/drawing/2018/hyperlinkcolor" val="tx"/>
                              </a:ext>
                            </a:extLst>
                          </a:hlinkClick>
                        </a:rPr>
                        <a:t>Búsqueda en la base de datos</a:t>
                      </a:r>
                      <a:endParaRPr lang="en-US" sz="1200">
                        <a:solidFill>
                          <a:srgbClr val="00A3E0"/>
                        </a:solidFill>
                      </a:endParaRPr>
                    </a:p>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endParaRPr lang="en-US" sz="1200" u="sng">
                        <a:solidFill>
                          <a:schemeClr val="tx1"/>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Genere texto y responda preguntas basadas en un gran número de documentos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Genera información bajo demanda a partir de la base de datos tabular</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Acelera la toma de decisiones con información rápida y bajo demanda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a:solidFill>
                            <a:srgbClr val="000000"/>
                          </a:solidFill>
                          <a:effectLst/>
                          <a:latin typeface="+mn-lt"/>
                        </a:rPr>
                        <a:t>Automatiza la generación de consultas SQL, ahorrando tiempo hasta ~50% - 90% en función de la complejidad de la consulta</a:t>
                      </a:r>
                    </a:p>
                  </a:txBody>
                  <a:tcPr marL="91416" marR="91416" marT="45708" marB="45708" anchor="ctr"/>
                </a:tc>
                <a:extLst>
                  <a:ext uri="{0D108BD9-81ED-4DB2-BD59-A6C34878D82A}">
                    <a16:rowId xmlns:a16="http://schemas.microsoft.com/office/drawing/2014/main" val="1858683814"/>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a:solidFill>
                            <a:srgbClr val="00A3E0"/>
                          </a:solidFill>
                        </a:rPr>
                        <a:t>Captura de órdenes</a:t>
                      </a:r>
                      <a:endParaRPr lang="en-US" sz="1200">
                        <a:solidFill>
                          <a:srgbClr val="00A3E0"/>
                        </a:solidFill>
                      </a:endParaRPr>
                    </a:p>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endParaRPr lang="en-US" sz="1200" u="sng">
                        <a:solidFill>
                          <a:schemeClr val="tx1"/>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 sz="1000" b="0" i="1" u="none" strike="noStrike">
                        <a:solidFill>
                          <a:srgbClr val="000000"/>
                        </a:solidFill>
                        <a:effectLst/>
                        <a:latin typeface="+mn-lt"/>
                      </a:endParaRP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s-MX" sz="1000" b="0" i="0" u="none" strike="noStrike" kern="1200" cap="none" spc="0" normalizeH="0" baseline="0" noProof="0">
                          <a:ln>
                            <a:noFill/>
                          </a:ln>
                          <a:solidFill>
                            <a:prstClr val="black"/>
                          </a:solidFill>
                          <a:effectLst/>
                          <a:uLnTx/>
                          <a:uFillTx/>
                          <a:latin typeface="+mn-lt"/>
                          <a:ea typeface="+mn-ea"/>
                          <a:cs typeface="Calibri" panose="020F0502020204030204" pitchFamily="34" charset="0"/>
                        </a:rPr>
                        <a:t>Proceso automatizado para el registro de pedidos, conciliación de facturas y procesamiento de constancia de situación fiscal. La solución integra un servicio cognitivo de Microsoft Azure llamado Document Intelligence, el cual se encarga de ordenar y extraer información de distintos formatos de pedido en archivos PDF para su posterior captura en SAP.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935613440"/>
                  </a:ext>
                </a:extLst>
              </a:tr>
            </a:tbl>
          </a:graphicData>
        </a:graphic>
      </p:graphicFrame>
    </p:spTree>
    <p:extLst>
      <p:ext uri="{BB962C8B-B14F-4D97-AF65-F5344CB8AC3E}">
        <p14:creationId xmlns:p14="http://schemas.microsoft.com/office/powerpoint/2010/main" val="1452241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 -OrdersCaptureAutomation">
            <a:hlinkClick r:id="" action="ppaction://media"/>
            <a:extLst>
              <a:ext uri="{FF2B5EF4-FFF2-40B4-BE49-F238E27FC236}">
                <a16:creationId xmlns:a16="http://schemas.microsoft.com/office/drawing/2014/main" id="{BB8E2FAA-0881-D2E6-A39D-F2CDA92209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34188"/>
          </a:xfrm>
          <a:prstGeom prst="rect">
            <a:avLst/>
          </a:prstGeom>
        </p:spPr>
      </p:pic>
    </p:spTree>
    <p:extLst>
      <p:ext uri="{BB962C8B-B14F-4D97-AF65-F5344CB8AC3E}">
        <p14:creationId xmlns:p14="http://schemas.microsoft.com/office/powerpoint/2010/main" val="103493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650576" y="334488"/>
            <a:ext cx="7033820" cy="574210"/>
          </a:xfrm>
          <a:prstGeom prst="rect">
            <a:avLst/>
          </a:prstGeom>
        </p:spPr>
        <p:txBody>
          <a:bodyPr/>
          <a:lstStyle/>
          <a:p>
            <a:r>
              <a:rPr lang="es-MX" b="1">
                <a:solidFill>
                  <a:schemeClr val="bg1"/>
                </a:solidFill>
              </a:rPr>
              <a:t>Presentación de resultados</a:t>
            </a:r>
          </a:p>
        </p:txBody>
      </p:sp>
      <p:pic>
        <p:nvPicPr>
          <p:cNvPr id="3" name="Picture 2">
            <a:extLst>
              <a:ext uri="{FF2B5EF4-FFF2-40B4-BE49-F238E27FC236}">
                <a16:creationId xmlns:a16="http://schemas.microsoft.com/office/drawing/2014/main" id="{032C069B-2653-FBA5-B593-0EF05D1A4760}"/>
              </a:ext>
            </a:extLst>
          </p:cNvPr>
          <p:cNvPicPr>
            <a:picLocks noChangeAspect="1"/>
          </p:cNvPicPr>
          <p:nvPr/>
        </p:nvPicPr>
        <p:blipFill>
          <a:blip r:embed="rId2"/>
          <a:stretch>
            <a:fillRect/>
          </a:stretch>
        </p:blipFill>
        <p:spPr>
          <a:xfrm>
            <a:off x="1149282" y="1562173"/>
            <a:ext cx="5402438" cy="4023093"/>
          </a:xfrm>
          <a:prstGeom prst="rect">
            <a:avLst/>
          </a:prstGeom>
        </p:spPr>
      </p:pic>
    </p:spTree>
    <p:extLst>
      <p:ext uri="{BB962C8B-B14F-4D97-AF65-F5344CB8AC3E}">
        <p14:creationId xmlns:p14="http://schemas.microsoft.com/office/powerpoint/2010/main" val="34084825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632820" y="503163"/>
            <a:ext cx="7033820" cy="574210"/>
          </a:xfrm>
          <a:prstGeom prst="rect">
            <a:avLst/>
          </a:prstGeom>
        </p:spPr>
        <p:txBody>
          <a:bodyPr/>
          <a:lstStyle/>
          <a:p>
            <a:r>
              <a:rPr lang="es-MX" b="1">
                <a:solidFill>
                  <a:schemeClr val="bg1"/>
                </a:solidFill>
              </a:rPr>
              <a:t>Próximos Pasos</a:t>
            </a:r>
          </a:p>
        </p:txBody>
      </p:sp>
      <p:sp>
        <p:nvSpPr>
          <p:cNvPr id="3" name="Rectangle 2">
            <a:extLst>
              <a:ext uri="{FF2B5EF4-FFF2-40B4-BE49-F238E27FC236}">
                <a16:creationId xmlns:a16="http://schemas.microsoft.com/office/drawing/2014/main" id="{57DD48E5-F0FD-0731-5D63-69DC1091FEAE}"/>
              </a:ext>
            </a:extLst>
          </p:cNvPr>
          <p:cNvSpPr/>
          <p:nvPr/>
        </p:nvSpPr>
        <p:spPr bwMode="gray">
          <a:xfrm>
            <a:off x="331337" y="1896127"/>
            <a:ext cx="7013575" cy="3258579"/>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s-ES_tradnl" sz="1600" b="1" i="0" u="none" strike="noStrike" kern="0" cap="none" spc="0" normalizeH="0" baseline="0" noProof="0">
              <a:ln>
                <a:noFill/>
              </a:ln>
              <a:solidFill>
                <a:prstClr val="white"/>
              </a:solidFill>
              <a:effectLst/>
              <a:uLnTx/>
              <a:uFillTx/>
            </a:endParaRPr>
          </a:p>
        </p:txBody>
      </p:sp>
      <p:sp>
        <p:nvSpPr>
          <p:cNvPr id="4" name="TextBox 3">
            <a:extLst>
              <a:ext uri="{FF2B5EF4-FFF2-40B4-BE49-F238E27FC236}">
                <a16:creationId xmlns:a16="http://schemas.microsoft.com/office/drawing/2014/main" id="{2431E0AB-2D83-B8A5-7235-714806A0DE61}"/>
              </a:ext>
            </a:extLst>
          </p:cNvPr>
          <p:cNvSpPr txBox="1"/>
          <p:nvPr/>
        </p:nvSpPr>
        <p:spPr>
          <a:xfrm>
            <a:off x="787743" y="2690336"/>
            <a:ext cx="6100762" cy="1477328"/>
          </a:xfrm>
          <a:prstGeom prst="rect">
            <a:avLst/>
          </a:prstGeom>
          <a:noFill/>
        </p:spPr>
        <p:txBody>
          <a:bodyPr wrap="square">
            <a:spAutoFit/>
          </a:bodyPr>
          <a:lstStyle/>
          <a:p>
            <a:pPr marL="285750" indent="-285750">
              <a:buFont typeface="Arial" panose="020B0604020202020204" pitchFamily="34" charset="0"/>
              <a:buChar char="•"/>
            </a:pPr>
            <a:r>
              <a:rPr lang="es-ES_tradnl" b="1">
                <a:solidFill>
                  <a:prstClr val="black"/>
                </a:solidFill>
              </a:rPr>
              <a:t>Finalizar el </a:t>
            </a:r>
            <a:r>
              <a:rPr lang="es-ES_tradnl" b="1" err="1">
                <a:solidFill>
                  <a:prstClr val="black"/>
                </a:solidFill>
              </a:rPr>
              <a:t>Assessment</a:t>
            </a:r>
            <a:r>
              <a:rPr lang="es-ES_tradnl" b="1">
                <a:solidFill>
                  <a:prstClr val="black"/>
                </a:solidFill>
              </a:rPr>
              <a:t> de Madurez</a:t>
            </a:r>
          </a:p>
          <a:p>
            <a:pPr marL="285750" indent="-285750">
              <a:buFont typeface="Arial" panose="020B0604020202020204" pitchFamily="34" charset="0"/>
              <a:buChar char="•"/>
            </a:pPr>
            <a:endParaRPr lang="es-ES_tradnl" b="1">
              <a:solidFill>
                <a:prstClr val="black"/>
              </a:solidFill>
            </a:endParaRPr>
          </a:p>
          <a:p>
            <a:pPr marL="285750" indent="-285750">
              <a:buFont typeface="Arial" panose="020B0604020202020204" pitchFamily="34" charset="0"/>
              <a:buChar char="•"/>
            </a:pPr>
            <a:r>
              <a:rPr lang="es-ES_tradnl" b="1">
                <a:solidFill>
                  <a:prstClr val="black"/>
                </a:solidFill>
              </a:rPr>
              <a:t>Plan Estratégico</a:t>
            </a:r>
          </a:p>
          <a:p>
            <a:pPr marL="285750" indent="-285750">
              <a:buFont typeface="Arial" panose="020B0604020202020204" pitchFamily="34" charset="0"/>
              <a:buChar char="•"/>
            </a:pPr>
            <a:endParaRPr lang="es-ES_tradnl" b="1">
              <a:solidFill>
                <a:prstClr val="black"/>
              </a:solidFill>
            </a:endParaRPr>
          </a:p>
          <a:p>
            <a:pPr marL="285750" indent="-285750">
              <a:buFont typeface="Arial" panose="020B0604020202020204" pitchFamily="34" charset="0"/>
              <a:buChar char="•"/>
            </a:pPr>
            <a:r>
              <a:rPr lang="es-ES_tradnl" b="1">
                <a:solidFill>
                  <a:prstClr val="black"/>
                </a:solidFill>
              </a:rPr>
              <a:t>Conclusiones: Necesidades específicas</a:t>
            </a:r>
            <a:endParaRPr lang="es-ES_tradnl"/>
          </a:p>
        </p:txBody>
      </p:sp>
    </p:spTree>
    <p:extLst>
      <p:ext uri="{BB962C8B-B14F-4D97-AF65-F5344CB8AC3E}">
        <p14:creationId xmlns:p14="http://schemas.microsoft.com/office/powerpoint/2010/main" val="2177942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ANEXOS</a:t>
            </a:r>
          </a:p>
        </p:txBody>
      </p:sp>
    </p:spTree>
    <p:extLst>
      <p:ext uri="{BB962C8B-B14F-4D97-AF65-F5344CB8AC3E}">
        <p14:creationId xmlns:p14="http://schemas.microsoft.com/office/powerpoint/2010/main" val="1335691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Tendencias en automatización y transformación Operativa</a:t>
            </a:r>
          </a:p>
        </p:txBody>
      </p:sp>
    </p:spTree>
    <p:extLst>
      <p:ext uri="{BB962C8B-B14F-4D97-AF65-F5344CB8AC3E}">
        <p14:creationId xmlns:p14="http://schemas.microsoft.com/office/powerpoint/2010/main" val="1307509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 ERP Cloud</a:t>
            </a:r>
          </a:p>
        </p:txBody>
      </p:sp>
      <p:sp>
        <p:nvSpPr>
          <p:cNvPr id="4" name="Text Placeholder 2">
            <a:extLst>
              <a:ext uri="{FF2B5EF4-FFF2-40B4-BE49-F238E27FC236}">
                <a16:creationId xmlns:a16="http://schemas.microsoft.com/office/drawing/2014/main" id="{A37BF584-7D3C-18B8-6167-ABE51FECE2C4}"/>
              </a:ext>
            </a:extLst>
          </p:cNvPr>
          <p:cNvSpPr txBox="1">
            <a:spLocks/>
          </p:cNvSpPr>
          <p:nvPr/>
        </p:nvSpPr>
        <p:spPr>
          <a:xfrm>
            <a:off x="477814" y="621960"/>
            <a:ext cx="7353300" cy="9549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MX">
              <a:solidFill>
                <a:schemeClr val="bg1"/>
              </a:solidFill>
            </a:endParaRPr>
          </a:p>
          <a:p>
            <a:pPr marL="0" indent="0">
              <a:buNone/>
            </a:pPr>
            <a:r>
              <a:rPr lang="es-MX" sz="1200">
                <a:solidFill>
                  <a:schemeClr val="bg1"/>
                </a:solidFill>
                <a:latin typeface="Arial" panose="020B0604020202020204" pitchFamily="34" charset="0"/>
              </a:rPr>
              <a:t>Es un sistema de planificación de recursos empresariales que se aloja y se gestiona en servidores remotos, accesibles a través de Internet. Este tipo de ERP permite a las empresas gestionar sus operaciones y procesos clave de forma remota. Permite a las empresas gestionar sus operaciones y procesos clave, como finanzas, recursos humanos, cadena de suministro, producción y otros, sin necesidad de mantener una infraestructura de TI local.</a:t>
            </a:r>
            <a:endParaRPr lang="es" sz="1200">
              <a:solidFill>
                <a:schemeClr val="bg1"/>
              </a:solidFill>
              <a:latin typeface="+mj-lt"/>
            </a:endParaRPr>
          </a:p>
          <a:p>
            <a:pPr marL="0" indent="0">
              <a:buNone/>
            </a:pPr>
            <a:endParaRPr lang="en-US">
              <a:solidFill>
                <a:schemeClr val="bg1"/>
              </a:solidFill>
            </a:endParaRPr>
          </a:p>
        </p:txBody>
      </p:sp>
      <p:sp>
        <p:nvSpPr>
          <p:cNvPr id="5" name="Rectangle 4">
            <a:extLst>
              <a:ext uri="{FF2B5EF4-FFF2-40B4-BE49-F238E27FC236}">
                <a16:creationId xmlns:a16="http://schemas.microsoft.com/office/drawing/2014/main" id="{6AD35D6A-76AB-C6A4-24D1-622B5457D385}"/>
              </a:ext>
            </a:extLst>
          </p:cNvPr>
          <p:cNvSpPr/>
          <p:nvPr/>
        </p:nvSpPr>
        <p:spPr>
          <a:xfrm>
            <a:off x="606820" y="2612924"/>
            <a:ext cx="2149223" cy="3354765"/>
          </a:xfrm>
          <a:prstGeom prst="rect">
            <a:avLst/>
          </a:prstGeom>
        </p:spPr>
        <p:txBody>
          <a:bodyPr wrap="square">
            <a:spAutoFit/>
          </a:bodyPr>
          <a:lstStyle/>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Accesibilidad remota desde cualquier lugar con acceso a internet</a:t>
            </a:r>
          </a:p>
          <a:p>
            <a:pPr marL="171450" lvl="1" indent="-171450">
              <a:spcBef>
                <a:spcPts val="600"/>
              </a:spcBef>
              <a:buSzPct val="100000"/>
              <a:buFont typeface="Arial" panose="020B0604020202020204" pitchFamily="34" charset="0"/>
              <a:buChar char="•"/>
              <a:defRPr/>
            </a:pPr>
            <a:r>
              <a:rPr lang="es-MX" sz="1100">
                <a:solidFill>
                  <a:schemeClr val="bg1"/>
                </a:solidFill>
                <a:latin typeface="+mj-lt"/>
                <a:ea typeface="Verdana" panose="020B0604030504040204" pitchFamily="34" charset="0"/>
                <a:cs typeface="Open Sans" panose="020B0606030504020204" pitchFamily="34" charset="0"/>
              </a:rPr>
              <a:t>Escalabilidad: Permite ajustar recursos según las necesidades cambiantes de la empresa.</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Actualizaciones </a:t>
            </a:r>
            <a:r>
              <a:rPr lang="es-MX" sz="1100">
                <a:solidFill>
                  <a:schemeClr val="bg1"/>
                </a:solidFill>
                <a:latin typeface="+mj-lt"/>
                <a:ea typeface="Verdana" panose="020B0604030504040204" pitchFamily="34" charset="0"/>
                <a:cs typeface="Open Sans" panose="020B0606030504020204" pitchFamily="34" charset="0"/>
              </a:rPr>
              <a:t>a</a:t>
            </a:r>
            <a:r>
              <a:rPr kumimoji="0" lang="es-MX" sz="1100" i="0" u="none" strike="noStrike" kern="1200" cap="none" spc="0" normalizeH="0" baseline="0" noProof="0" err="1">
                <a:ln>
                  <a:noFill/>
                </a:ln>
                <a:solidFill>
                  <a:schemeClr val="bg1"/>
                </a:solidFill>
                <a:effectLst/>
                <a:uLnTx/>
                <a:uFillTx/>
                <a:latin typeface="+mj-lt"/>
                <a:ea typeface="Verdana" panose="020B0604030504040204" pitchFamily="34" charset="0"/>
                <a:cs typeface="Open Sans" panose="020B0606030504020204" pitchFamily="34" charset="0"/>
              </a:rPr>
              <a:t>utomaticas</a:t>
            </a: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 y seguridad :Las actualizaciones y mejoras del sistema aparte de la seguridad se implementan automáticamente por el proveedor.</a:t>
            </a:r>
          </a:p>
          <a:p>
            <a:pPr marL="171450" lvl="1" indent="-171450">
              <a:spcBef>
                <a:spcPts val="600"/>
              </a:spcBef>
              <a:buSzPct val="100000"/>
              <a:buFont typeface="Arial" panose="020B0604020202020204" pitchFamily="34" charset="0"/>
              <a:buChar char="•"/>
              <a:defRPr/>
            </a:pPr>
            <a:r>
              <a:rPr lang="es-MX" sz="1100">
                <a:solidFill>
                  <a:schemeClr val="bg1"/>
                </a:solidFill>
                <a:latin typeface="+mj-lt"/>
                <a:ea typeface="Verdana" panose="020B0604030504040204" pitchFamily="34" charset="0"/>
                <a:cs typeface="Open Sans" panose="020B0606030504020204" pitchFamily="34" charset="0"/>
              </a:rPr>
              <a:t>Integración: Se integra fácilmente con otras apps y servicios en la nube.</a:t>
            </a: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a:p>
            <a:pPr marL="171450" lvl="1" indent="-171450">
              <a:spcBef>
                <a:spcPts val="600"/>
              </a:spcBef>
              <a:buSzPct val="100000"/>
              <a:buFont typeface="Arial" panose="020B0604020202020204" pitchFamily="34" charset="0"/>
              <a:buChar char="•"/>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ED505364-C8B5-B6D5-12A2-9525C0E60251}"/>
              </a:ext>
            </a:extLst>
          </p:cNvPr>
          <p:cNvSpPr/>
          <p:nvPr/>
        </p:nvSpPr>
        <p:spPr>
          <a:xfrm>
            <a:off x="4080555" y="2612924"/>
            <a:ext cx="2069755" cy="1738938"/>
          </a:xfrm>
          <a:prstGeom prst="rect">
            <a:avLst/>
          </a:prstGeom>
        </p:spPr>
        <p:txBody>
          <a:bodyPr wrap="square">
            <a:spAutoFit/>
          </a:bodyPr>
          <a:lstStyle/>
          <a:p>
            <a:pPr marL="0" lvl="1">
              <a:spcBef>
                <a:spcPts val="600"/>
              </a:spcBef>
              <a:buSzPct val="100000"/>
              <a:defRPr/>
            </a:pPr>
            <a:endParaRPr kumimoji="0" lang="en-GB"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Reduccion</a:t>
            </a:r>
            <a:r>
              <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de </a:t>
            </a: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costos</a:t>
            </a:r>
            <a:r>
              <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a:t>
            </a: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iniciales</a:t>
            </a: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Acceso</a:t>
            </a:r>
            <a:r>
              <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a:t>
            </a: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Remoto</a:t>
            </a: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1100" err="1">
                <a:solidFill>
                  <a:schemeClr val="bg1"/>
                </a:solidFill>
                <a:latin typeface="+mj-lt"/>
                <a:ea typeface="Open Sans" panose="020B0606030504020204" pitchFamily="34" charset="0"/>
                <a:cs typeface="Open Sans" panose="020B0606030504020204" pitchFamily="34" charset="0"/>
              </a:rPr>
              <a:t>Mantenimiento</a:t>
            </a:r>
            <a:r>
              <a:rPr lang="en-US" sz="1100">
                <a:solidFill>
                  <a:schemeClr val="bg1"/>
                </a:solidFill>
                <a:latin typeface="+mj-lt"/>
                <a:ea typeface="Open Sans" panose="020B0606030504020204" pitchFamily="34" charset="0"/>
                <a:cs typeface="Open Sans" panose="020B0606030504020204" pitchFamily="34" charset="0"/>
              </a:rPr>
              <a:t> y </a:t>
            </a:r>
            <a:r>
              <a:rPr lang="en-US" sz="1100" err="1">
                <a:solidFill>
                  <a:schemeClr val="bg1"/>
                </a:solidFill>
                <a:latin typeface="+mj-lt"/>
                <a:ea typeface="Open Sans" panose="020B0606030504020204" pitchFamily="34" charset="0"/>
                <a:cs typeface="Open Sans" panose="020B0606030504020204" pitchFamily="34" charset="0"/>
              </a:rPr>
              <a:t>soporte</a:t>
            </a:r>
            <a:endParaRPr lang="en-US" sz="1100">
              <a:solidFill>
                <a:schemeClr val="bg1"/>
              </a:solidFill>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Seguridad</a:t>
            </a:r>
            <a:r>
              <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y Privacidad</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lang="en-US" sz="1100" err="1">
                <a:solidFill>
                  <a:schemeClr val="bg1"/>
                </a:solidFill>
                <a:latin typeface="+mj-lt"/>
                <a:ea typeface="Open Sans" panose="020B0606030504020204" pitchFamily="34" charset="0"/>
                <a:cs typeface="Open Sans" panose="020B0606030504020204" pitchFamily="34" charset="0"/>
              </a:rPr>
              <a:t>Colaboracion</a:t>
            </a:r>
            <a:r>
              <a:rPr lang="en-US" sz="1100">
                <a:solidFill>
                  <a:schemeClr val="bg1"/>
                </a:solidFill>
                <a:latin typeface="+mj-lt"/>
                <a:ea typeface="Open Sans" panose="020B0606030504020204" pitchFamily="34" charset="0"/>
                <a:cs typeface="Open Sans" panose="020B0606030504020204" pitchFamily="34" charset="0"/>
              </a:rPr>
              <a:t> Mejorada</a:t>
            </a: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F779783B-B23F-F071-7FDA-E489A1D734B3}"/>
              </a:ext>
            </a:extLst>
          </p:cNvPr>
          <p:cNvSpPr/>
          <p:nvPr/>
        </p:nvSpPr>
        <p:spPr>
          <a:xfrm>
            <a:off x="7076586" y="2630974"/>
            <a:ext cx="2052926" cy="1523494"/>
          </a:xfrm>
          <a:prstGeom prst="rect">
            <a:avLst/>
          </a:prstGeom>
        </p:spPr>
        <p:txBody>
          <a:bodyPr wrap="square">
            <a:spAutoFit/>
          </a:bodyPr>
          <a:lstStyle/>
          <a:p>
            <a:pPr marL="0" lvl="1">
              <a:spcBef>
                <a:spcPts val="600"/>
              </a:spcBef>
              <a:buSzPct val="100000"/>
              <a:defRPr/>
            </a:pPr>
            <a:endParaRPr lang="es-MX" sz="1100">
              <a:solidFill>
                <a:schemeClr val="bg1"/>
              </a:solidFill>
              <a:latin typeface="+mj-lt"/>
              <a:ea typeface="Verdana" panose="020B0604030504040204" pitchFamily="34" charset="0"/>
              <a:cs typeface="Open Sans" panose="020B0606030504020204" pitchFamily="34" charset="0"/>
            </a:endParaRPr>
          </a:p>
          <a:p>
            <a:pPr marL="0" lvl="1">
              <a:spcBef>
                <a:spcPts val="600"/>
              </a:spcBef>
              <a:buSzPct val="100000"/>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Al ser un servicio</a:t>
            </a:r>
            <a:r>
              <a:rPr lang="es-MX" sz="1100">
                <a:solidFill>
                  <a:schemeClr val="bg1"/>
                </a:solidFill>
                <a:latin typeface="+mj-lt"/>
                <a:ea typeface="Verdana" panose="020B0604030504040204" pitchFamily="34" charset="0"/>
                <a:cs typeface="Open Sans" panose="020B0606030504020204" pitchFamily="34" charset="0"/>
              </a:rPr>
              <a:t> rápido, accesible, seguro, remoto e integral con los procesos mejora la toma de decisiones en tiempo real, la reducción de riesgos e impulsa la adaptabilidad y </a:t>
            </a:r>
            <a:r>
              <a:rPr lang="es-MX" sz="1100" err="1">
                <a:solidFill>
                  <a:schemeClr val="bg1"/>
                </a:solidFill>
                <a:latin typeface="+mj-lt"/>
                <a:ea typeface="Verdana" panose="020B0604030504040204" pitchFamily="34" charset="0"/>
                <a:cs typeface="Open Sans" panose="020B0606030504020204" pitchFamily="34" charset="0"/>
              </a:rPr>
              <a:t>proeficiencia</a:t>
            </a:r>
            <a:r>
              <a:rPr lang="es-MX" sz="1100">
                <a:solidFill>
                  <a:schemeClr val="bg1"/>
                </a:solidFill>
                <a:latin typeface="+mj-lt"/>
                <a:ea typeface="Verdana" panose="020B0604030504040204" pitchFamily="34" charset="0"/>
                <a:cs typeface="Open Sans" panose="020B0606030504020204" pitchFamily="34" charset="0"/>
              </a:rPr>
              <a:t> en los procesos.</a:t>
            </a: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6D3AE450-C89C-7208-6679-B854455CCDAE}"/>
              </a:ext>
            </a:extLst>
          </p:cNvPr>
          <p:cNvGrpSpPr>
            <a:grpSpLocks/>
          </p:cNvGrpSpPr>
          <p:nvPr/>
        </p:nvGrpSpPr>
        <p:grpSpPr>
          <a:xfrm>
            <a:off x="769827" y="2274370"/>
            <a:ext cx="1679553" cy="419713"/>
            <a:chOff x="1674742" y="2993549"/>
            <a:chExt cx="1679553" cy="419713"/>
          </a:xfrm>
        </p:grpSpPr>
        <p:sp>
          <p:nvSpPr>
            <p:cNvPr id="9" name="Rectangle 8">
              <a:extLst>
                <a:ext uri="{FF2B5EF4-FFF2-40B4-BE49-F238E27FC236}">
                  <a16:creationId xmlns:a16="http://schemas.microsoft.com/office/drawing/2014/main" id="{ABE93D7F-379A-718A-72F8-993398F75375}"/>
                </a:ext>
              </a:extLst>
            </p:cNvPr>
            <p:cNvSpPr/>
            <p:nvPr/>
          </p:nvSpPr>
          <p:spPr>
            <a:xfrm>
              <a:off x="1674742" y="2993549"/>
              <a:ext cx="16795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Caracteristicas</a:t>
              </a:r>
            </a:p>
          </p:txBody>
        </p:sp>
        <p:cxnSp>
          <p:nvCxnSpPr>
            <p:cNvPr id="10" name="Straight Connector 9">
              <a:extLst>
                <a:ext uri="{FF2B5EF4-FFF2-40B4-BE49-F238E27FC236}">
                  <a16:creationId xmlns:a16="http://schemas.microsoft.com/office/drawing/2014/main" id="{39AC6AD1-BFA8-88DC-334F-78F7E54EB677}"/>
                </a:ext>
              </a:extLst>
            </p:cNvPr>
            <p:cNvCxnSpPr/>
            <p:nvPr/>
          </p:nvCxnSpPr>
          <p:spPr>
            <a:xfrm>
              <a:off x="1752600" y="3413262"/>
              <a:ext cx="1371600"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8574FED-C4CF-8E14-AF50-71E4D463D885}"/>
              </a:ext>
            </a:extLst>
          </p:cNvPr>
          <p:cNvGrpSpPr>
            <a:grpSpLocks/>
          </p:cNvGrpSpPr>
          <p:nvPr/>
        </p:nvGrpSpPr>
        <p:grpSpPr>
          <a:xfrm>
            <a:off x="4215433" y="2295984"/>
            <a:ext cx="1800000" cy="398099"/>
            <a:chOff x="3503394" y="3345102"/>
            <a:chExt cx="1800000" cy="398099"/>
          </a:xfrm>
        </p:grpSpPr>
        <p:sp>
          <p:nvSpPr>
            <p:cNvPr id="12" name="Rectangle 11">
              <a:extLst>
                <a:ext uri="{FF2B5EF4-FFF2-40B4-BE49-F238E27FC236}">
                  <a16:creationId xmlns:a16="http://schemas.microsoft.com/office/drawing/2014/main" id="{E72F0BC7-2403-2934-0A69-718ACF871210}"/>
                </a:ext>
              </a:extLst>
            </p:cNvPr>
            <p:cNvSpPr/>
            <p:nvPr/>
          </p:nvSpPr>
          <p:spPr>
            <a:xfrm>
              <a:off x="3503394" y="3345102"/>
              <a:ext cx="18000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 sz="1600" b="1">
                  <a:solidFill>
                    <a:schemeClr val="bg1"/>
                  </a:solidFill>
                  <a:latin typeface="+mj-lt"/>
                  <a:ea typeface="Verdana" panose="020B0604030504040204" pitchFamily="34" charset="0"/>
                  <a:cs typeface="Verdana" panose="020B0604030504040204" pitchFamily="34" charset="0"/>
                </a:rPr>
                <a:t>Ventajas</a:t>
              </a:r>
              <a:endParaRPr kumimoji="0" lang="en-U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cxnSp>
          <p:nvCxnSpPr>
            <p:cNvPr id="13" name="Straight Connector 12">
              <a:extLst>
                <a:ext uri="{FF2B5EF4-FFF2-40B4-BE49-F238E27FC236}">
                  <a16:creationId xmlns:a16="http://schemas.microsoft.com/office/drawing/2014/main" id="{3872D34D-F8B2-75B2-EA41-F736E5A703F7}"/>
                </a:ext>
              </a:extLst>
            </p:cNvPr>
            <p:cNvCxnSpPr/>
            <p:nvPr/>
          </p:nvCxnSpPr>
          <p:spPr>
            <a:xfrm>
              <a:off x="3585019" y="3743201"/>
              <a:ext cx="13716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EC3922C-4189-A3E5-DA60-C23E0C5DD57D}"/>
              </a:ext>
            </a:extLst>
          </p:cNvPr>
          <p:cNvGrpSpPr>
            <a:grpSpLocks/>
          </p:cNvGrpSpPr>
          <p:nvPr/>
        </p:nvGrpSpPr>
        <p:grpSpPr>
          <a:xfrm>
            <a:off x="7076586" y="2046774"/>
            <a:ext cx="1679553" cy="647309"/>
            <a:chOff x="5405911" y="2888498"/>
            <a:chExt cx="1679553" cy="647309"/>
          </a:xfrm>
        </p:grpSpPr>
        <p:sp>
          <p:nvSpPr>
            <p:cNvPr id="15" name="Rectangle 14">
              <a:extLst>
                <a:ext uri="{FF2B5EF4-FFF2-40B4-BE49-F238E27FC236}">
                  <a16:creationId xmlns:a16="http://schemas.microsoft.com/office/drawing/2014/main" id="{5FC9B55E-CEE6-3D7F-825C-1C20200E44D4}"/>
                </a:ext>
              </a:extLst>
            </p:cNvPr>
            <p:cNvSpPr/>
            <p:nvPr/>
          </p:nvSpPr>
          <p:spPr>
            <a:xfrm>
              <a:off x="5405911" y="2888498"/>
              <a:ext cx="16795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¿Por qué es importante? </a:t>
              </a:r>
            </a:p>
          </p:txBody>
        </p:sp>
        <p:cxnSp>
          <p:nvCxnSpPr>
            <p:cNvPr id="16" name="Straight Connector 15">
              <a:extLst>
                <a:ext uri="{FF2B5EF4-FFF2-40B4-BE49-F238E27FC236}">
                  <a16:creationId xmlns:a16="http://schemas.microsoft.com/office/drawing/2014/main" id="{7638890C-BBF0-148D-6148-92F3957F3CCF}"/>
                </a:ext>
              </a:extLst>
            </p:cNvPr>
            <p:cNvCxnSpPr/>
            <p:nvPr/>
          </p:nvCxnSpPr>
          <p:spPr>
            <a:xfrm>
              <a:off x="5455538" y="3535807"/>
              <a:ext cx="1371600" cy="0"/>
            </a:xfrm>
            <a:prstGeom prst="line">
              <a:avLst/>
            </a:prstGeom>
            <a:ln w="57150">
              <a:solidFill>
                <a:srgbClr val="FFCD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6003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kumimoji="0" lang="es" sz="3200" b="1" i="0" u="none" strike="noStrike" kern="1200" cap="none" normalizeH="0" baseline="0" noProof="0">
                <a:ln>
                  <a:noFill/>
                </a:ln>
                <a:solidFill>
                  <a:schemeClr val="bg1"/>
                </a:solidFill>
                <a:effectLst/>
                <a:uLnTx/>
                <a:uFillTx/>
                <a:latin typeface="Open Sans"/>
                <a:ea typeface="+mn-ea"/>
                <a:cs typeface="+mn-cs"/>
              </a:rPr>
              <a:t>Automatización Robótica</a:t>
            </a:r>
            <a:br>
              <a:rPr kumimoji="0" lang="es" sz="3200" b="1" i="0" u="none" strike="noStrike" kern="1200" cap="none" normalizeH="0" baseline="0" noProof="0">
                <a:ln>
                  <a:noFill/>
                </a:ln>
                <a:solidFill>
                  <a:schemeClr val="bg1"/>
                </a:solidFill>
                <a:effectLst/>
                <a:uLnTx/>
                <a:uFillTx/>
                <a:latin typeface="Open Sans"/>
                <a:ea typeface="+mn-ea"/>
                <a:cs typeface="+mn-cs"/>
              </a:rPr>
            </a:br>
            <a:br>
              <a:rPr lang="es-MX"/>
            </a:br>
            <a:endParaRPr lang="es-AR"/>
          </a:p>
        </p:txBody>
      </p:sp>
      <p:sp>
        <p:nvSpPr>
          <p:cNvPr id="5" name="TextBox 4">
            <a:extLst>
              <a:ext uri="{FF2B5EF4-FFF2-40B4-BE49-F238E27FC236}">
                <a16:creationId xmlns:a16="http://schemas.microsoft.com/office/drawing/2014/main" id="{34D17B66-427E-CAE8-024F-951C2C193CE3}"/>
              </a:ext>
            </a:extLst>
          </p:cNvPr>
          <p:cNvSpPr txBox="1"/>
          <p:nvPr/>
        </p:nvSpPr>
        <p:spPr>
          <a:xfrm>
            <a:off x="649961" y="2061798"/>
            <a:ext cx="6094602" cy="4031873"/>
          </a:xfrm>
          <a:prstGeom prst="rect">
            <a:avLst/>
          </a:prstGeom>
          <a:noFill/>
        </p:spPr>
        <p:txBody>
          <a:bodyPr wrap="square">
            <a:spAutoFit/>
          </a:bodyPr>
          <a:lstStyle/>
          <a:p>
            <a:endParaRPr lang="es-MX" b="0" i="0">
              <a:solidFill>
                <a:schemeClr val="bg1"/>
              </a:solidFill>
              <a:effectLst/>
            </a:endParaRPr>
          </a:p>
          <a:p>
            <a:pPr algn="l">
              <a:buFont typeface="Arial" panose="020B0604020202020204" pitchFamily="34" charset="0"/>
              <a:buChar char="•"/>
            </a:pPr>
            <a:r>
              <a:rPr lang="es-MX" b="1" i="0">
                <a:solidFill>
                  <a:schemeClr val="bg1"/>
                </a:solidFill>
                <a:effectLst/>
                <a:cs typeface="Arial" panose="020B0604020202020204" pitchFamily="34" charset="0"/>
              </a:rPr>
              <a:t>Integración de </a:t>
            </a:r>
            <a:r>
              <a:rPr lang="es-MX" b="1" i="0" err="1">
                <a:solidFill>
                  <a:schemeClr val="bg1"/>
                </a:solidFill>
                <a:effectLst/>
                <a:cs typeface="Arial" panose="020B0604020202020204" pitchFamily="34" charset="0"/>
              </a:rPr>
              <a:t>IoT</a:t>
            </a:r>
            <a:r>
              <a:rPr lang="es-MX" b="1" i="0">
                <a:solidFill>
                  <a:schemeClr val="bg1"/>
                </a:solidFill>
                <a:effectLst/>
                <a:cs typeface="Arial" panose="020B0604020202020204" pitchFamily="34" charset="0"/>
              </a:rPr>
              <a:t> y conectividad satelital</a:t>
            </a:r>
            <a:endParaRPr lang="es-MX">
              <a:solidFill>
                <a:schemeClr val="bg1"/>
              </a:solidFill>
              <a:cs typeface="Arial" panose="020B0604020202020204" pitchFamily="34" charset="0"/>
            </a:endParaRPr>
          </a:p>
          <a:p>
            <a:pPr algn="l">
              <a:buFont typeface="Arial" panose="020B0604020202020204" pitchFamily="34" charset="0"/>
              <a:buChar char="•"/>
            </a:pPr>
            <a:r>
              <a:rPr lang="es-MX" sz="1800" b="1" i="0">
                <a:solidFill>
                  <a:schemeClr val="bg1"/>
                </a:solidFill>
                <a:effectLst/>
              </a:rPr>
              <a:t>Uso de drones y </a:t>
            </a:r>
            <a:r>
              <a:rPr lang="es-MX" sz="1800" b="1" i="0" err="1">
                <a:solidFill>
                  <a:schemeClr val="bg1"/>
                </a:solidFill>
                <a:effectLst/>
              </a:rPr>
              <a:t>UAVs</a:t>
            </a:r>
            <a:endParaRPr lang="es-MX" b="1" i="0">
              <a:solidFill>
                <a:schemeClr val="bg1"/>
              </a:solidFill>
              <a:effectLst/>
              <a:cs typeface="Arial" panose="020B0604020202020204" pitchFamily="34" charset="0"/>
            </a:endParaRPr>
          </a:p>
          <a:p>
            <a:pPr algn="l">
              <a:buFont typeface="Arial" panose="020B0604020202020204" pitchFamily="34" charset="0"/>
              <a:buChar char="•"/>
            </a:pPr>
            <a:r>
              <a:rPr lang="es-MX" b="1" i="0">
                <a:solidFill>
                  <a:schemeClr val="bg1"/>
                </a:solidFill>
                <a:effectLst/>
                <a:cs typeface="Arial" panose="020B0604020202020204" pitchFamily="34" charset="0"/>
              </a:rPr>
              <a:t>Agricultura de precisión</a:t>
            </a:r>
          </a:p>
          <a:p>
            <a:pPr algn="l">
              <a:buFont typeface="Arial" panose="020B0604020202020204" pitchFamily="34" charset="0"/>
              <a:buChar char="•"/>
            </a:pPr>
            <a:r>
              <a:rPr lang="es-MX" sz="1800" b="1" i="0">
                <a:solidFill>
                  <a:schemeClr val="bg1"/>
                </a:solidFill>
                <a:effectLst/>
              </a:rPr>
              <a:t>Decisiones en tiempo real</a:t>
            </a:r>
            <a:endParaRPr lang="es-MX" b="1" i="0">
              <a:solidFill>
                <a:schemeClr val="bg1"/>
              </a:solidFill>
              <a:effectLst/>
              <a:cs typeface="Arial" panose="020B0604020202020204" pitchFamily="34" charset="0"/>
            </a:endParaRPr>
          </a:p>
          <a:p>
            <a:pPr algn="l">
              <a:buFont typeface="Arial" panose="020B0604020202020204" pitchFamily="34" charset="0"/>
              <a:buChar char="•"/>
            </a:pPr>
            <a:r>
              <a:rPr lang="es-MX" b="1" i="0">
                <a:solidFill>
                  <a:schemeClr val="bg1"/>
                </a:solidFill>
                <a:effectLst/>
                <a:cs typeface="Arial" panose="020B0604020202020204" pitchFamily="34" charset="0"/>
              </a:rPr>
              <a:t>Plantación predictiva</a:t>
            </a:r>
            <a:endParaRPr lang="es-MX" b="0" i="0">
              <a:solidFill>
                <a:schemeClr val="bg1"/>
              </a:solidFill>
              <a:effectLst/>
              <a:cs typeface="Arial" panose="020B0604020202020204" pitchFamily="34" charset="0"/>
            </a:endParaRPr>
          </a:p>
          <a:p>
            <a:pPr algn="l">
              <a:buFont typeface="Arial" panose="020B0604020202020204" pitchFamily="34" charset="0"/>
              <a:buChar char="•"/>
            </a:pPr>
            <a:endParaRPr lang="es-MX" b="1" i="0">
              <a:solidFill>
                <a:schemeClr val="bg1"/>
              </a:solidFill>
              <a:effectLst/>
              <a:cs typeface="Arial" panose="020B0604020202020204" pitchFamily="34" charset="0"/>
            </a:endParaRPr>
          </a:p>
          <a:p>
            <a:pPr algn="l"/>
            <a:endParaRPr lang="es-MX" b="1" i="0">
              <a:solidFill>
                <a:schemeClr val="bg1"/>
              </a:solidFill>
              <a:effectLst/>
              <a:cs typeface="Arial" panose="020B0604020202020204" pitchFamily="34" charset="0"/>
            </a:endParaRPr>
          </a:p>
          <a:p>
            <a:pPr algn="l">
              <a:buFont typeface="Arial" panose="020B0604020202020204" pitchFamily="34" charset="0"/>
              <a:buChar char="•"/>
            </a:pPr>
            <a:r>
              <a:rPr lang="es-MX" sz="1400" b="1" i="0">
                <a:solidFill>
                  <a:schemeClr val="bg1"/>
                </a:solidFill>
                <a:effectLst/>
                <a:cs typeface="Arial" panose="020B0604020202020204" pitchFamily="34" charset="0"/>
              </a:rPr>
              <a:t>Beneficios adicionales</a:t>
            </a:r>
            <a:r>
              <a:rPr lang="es-MX" sz="1400" b="0" i="0">
                <a:solidFill>
                  <a:schemeClr val="bg1"/>
                </a:solidFill>
                <a:effectLst/>
                <a:cs typeface="Arial" panose="020B0604020202020204" pitchFamily="34" charset="0"/>
              </a:rPr>
              <a:t>:</a:t>
            </a:r>
          </a:p>
          <a:p>
            <a:pPr marL="742950" lvl="1" indent="-285750" algn="l">
              <a:buFont typeface="Arial" panose="020B0604020202020204" pitchFamily="34" charset="0"/>
              <a:buChar char="•"/>
            </a:pPr>
            <a:r>
              <a:rPr lang="es-MX" sz="1400" b="1" i="0">
                <a:solidFill>
                  <a:schemeClr val="bg1"/>
                </a:solidFill>
                <a:effectLst/>
                <a:cs typeface="Arial" panose="020B0604020202020204" pitchFamily="34" charset="0"/>
              </a:rPr>
              <a:t>Productividad  y Sostenibilidad</a:t>
            </a:r>
            <a:r>
              <a:rPr lang="es-MX" sz="1400" b="0" i="0">
                <a:solidFill>
                  <a:schemeClr val="bg1"/>
                </a:solidFill>
                <a:effectLst/>
                <a:cs typeface="Arial" panose="020B0604020202020204" pitchFamily="34" charset="0"/>
              </a:rPr>
              <a:t>: Reducción del desperdicio de agua y recursos y Mejora en la producción agrícola mediante el uso de datos precisos y tecnología avanzada</a:t>
            </a:r>
          </a:p>
          <a:p>
            <a:pPr marL="742950" lvl="1" indent="-285750">
              <a:buFont typeface="Arial" panose="020B0604020202020204" pitchFamily="34" charset="0"/>
              <a:buChar char="•"/>
            </a:pPr>
            <a:r>
              <a:rPr lang="es-MX" sz="1400" b="1" i="0">
                <a:solidFill>
                  <a:schemeClr val="bg1"/>
                </a:solidFill>
                <a:effectLst/>
                <a:cs typeface="Arial" panose="020B0604020202020204" pitchFamily="34" charset="0"/>
              </a:rPr>
              <a:t>Costos operativos y Toma de decisiones informada </a:t>
            </a:r>
            <a:r>
              <a:rPr lang="es-MX" sz="1400" b="0" i="0">
                <a:solidFill>
                  <a:schemeClr val="bg1"/>
                </a:solidFill>
                <a:effectLst/>
                <a:cs typeface="Arial" panose="020B0604020202020204" pitchFamily="34" charset="0"/>
              </a:rPr>
              <a:t>: Disminución de costos relacionados con el uso de agua y fertilizantes y los agricultores </a:t>
            </a:r>
            <a:r>
              <a:rPr lang="es-MX" sz="1400" b="0" i="0" err="1">
                <a:solidFill>
                  <a:schemeClr val="bg1"/>
                </a:solidFill>
                <a:effectLst/>
                <a:cs typeface="Arial" panose="020B0604020202020204" pitchFamily="34" charset="0"/>
              </a:rPr>
              <a:t>agricultores</a:t>
            </a:r>
            <a:r>
              <a:rPr lang="es-MX" sz="1400" b="0" i="0">
                <a:solidFill>
                  <a:schemeClr val="bg1"/>
                </a:solidFill>
                <a:effectLst/>
                <a:cs typeface="Arial" panose="020B0604020202020204" pitchFamily="34" charset="0"/>
              </a:rPr>
              <a:t> pueden tomar decisiones más informadas basadas en datos en tiempo real.</a:t>
            </a:r>
          </a:p>
        </p:txBody>
      </p:sp>
      <p:pic>
        <p:nvPicPr>
          <p:cNvPr id="6" name="Picture 5">
            <a:extLst>
              <a:ext uri="{FF2B5EF4-FFF2-40B4-BE49-F238E27FC236}">
                <a16:creationId xmlns:a16="http://schemas.microsoft.com/office/drawing/2014/main" id="{06D546C0-BFD6-FF5D-0AD2-DEA95A581A7F}"/>
              </a:ext>
            </a:extLst>
          </p:cNvPr>
          <p:cNvPicPr>
            <a:picLocks noChangeAspect="1"/>
          </p:cNvPicPr>
          <p:nvPr/>
        </p:nvPicPr>
        <p:blipFill>
          <a:blip r:embed="rId2"/>
          <a:stretch>
            <a:fillRect/>
          </a:stretch>
        </p:blipFill>
        <p:spPr>
          <a:xfrm>
            <a:off x="7287047" y="1271132"/>
            <a:ext cx="1820739" cy="2062042"/>
          </a:xfrm>
          <a:prstGeom prst="rect">
            <a:avLst/>
          </a:prstGeom>
        </p:spPr>
      </p:pic>
      <p:sp>
        <p:nvSpPr>
          <p:cNvPr id="4" name="TextBox 3">
            <a:extLst>
              <a:ext uri="{FF2B5EF4-FFF2-40B4-BE49-F238E27FC236}">
                <a16:creationId xmlns:a16="http://schemas.microsoft.com/office/drawing/2014/main" id="{C87EA57A-84A1-2EEB-34E8-2A2119B4A8A2}"/>
              </a:ext>
            </a:extLst>
          </p:cNvPr>
          <p:cNvSpPr txBox="1"/>
          <p:nvPr/>
        </p:nvSpPr>
        <p:spPr>
          <a:xfrm>
            <a:off x="765697" y="1095336"/>
            <a:ext cx="6094520" cy="369332"/>
          </a:xfrm>
          <a:prstGeom prst="rect">
            <a:avLst/>
          </a:prstGeom>
          <a:noFill/>
        </p:spPr>
        <p:txBody>
          <a:bodyPr wrap="square">
            <a:spAutoFit/>
          </a:bodyPr>
          <a:lstStyle/>
          <a:p>
            <a:r>
              <a:rPr lang="es-419">
                <a:solidFill>
                  <a:schemeClr val="bg1"/>
                </a:solidFill>
              </a:rPr>
              <a:t>https://www.youtube.com/watch?v=8-uPCmHX3U0 </a:t>
            </a:r>
          </a:p>
        </p:txBody>
      </p:sp>
      <p:pic>
        <p:nvPicPr>
          <p:cNvPr id="7" name="Picture 6">
            <a:extLst>
              <a:ext uri="{FF2B5EF4-FFF2-40B4-BE49-F238E27FC236}">
                <a16:creationId xmlns:a16="http://schemas.microsoft.com/office/drawing/2014/main" id="{0F6E078D-567D-89A2-C452-30E294BAD9A9}"/>
              </a:ext>
            </a:extLst>
          </p:cNvPr>
          <p:cNvPicPr>
            <a:picLocks noChangeAspect="1"/>
          </p:cNvPicPr>
          <p:nvPr/>
        </p:nvPicPr>
        <p:blipFill>
          <a:blip r:embed="rId3"/>
          <a:stretch>
            <a:fillRect/>
          </a:stretch>
        </p:blipFill>
        <p:spPr>
          <a:xfrm>
            <a:off x="9534616" y="1271132"/>
            <a:ext cx="1813311" cy="2062041"/>
          </a:xfrm>
          <a:prstGeom prst="rect">
            <a:avLst/>
          </a:prstGeom>
        </p:spPr>
      </p:pic>
      <p:sp>
        <p:nvSpPr>
          <p:cNvPr id="9" name="TextBox 8">
            <a:extLst>
              <a:ext uri="{FF2B5EF4-FFF2-40B4-BE49-F238E27FC236}">
                <a16:creationId xmlns:a16="http://schemas.microsoft.com/office/drawing/2014/main" id="{34DFF0E4-098C-806D-3F50-EA84A8BB8D2C}"/>
              </a:ext>
            </a:extLst>
          </p:cNvPr>
          <p:cNvSpPr txBox="1"/>
          <p:nvPr/>
        </p:nvSpPr>
        <p:spPr>
          <a:xfrm>
            <a:off x="765697" y="1678831"/>
            <a:ext cx="6094520" cy="369332"/>
          </a:xfrm>
          <a:prstGeom prst="rect">
            <a:avLst/>
          </a:prstGeom>
          <a:noFill/>
        </p:spPr>
        <p:txBody>
          <a:bodyPr wrap="square">
            <a:spAutoFit/>
          </a:bodyPr>
          <a:lstStyle/>
          <a:p>
            <a:r>
              <a:rPr lang="es-MX" sz="1800">
                <a:hlinkClick r:id="rId4"/>
              </a:rPr>
              <a:t>Agricultura 4.0 - Transformación digital del agro</a:t>
            </a:r>
            <a:r>
              <a:rPr lang="es-MX" sz="1800">
                <a:solidFill>
                  <a:schemeClr val="bg1"/>
                </a:solidFill>
              </a:rPr>
              <a:t> </a:t>
            </a:r>
            <a:endParaRPr lang="es-419"/>
          </a:p>
        </p:txBody>
      </p:sp>
    </p:spTree>
    <p:extLst>
      <p:ext uri="{BB962C8B-B14F-4D97-AF65-F5344CB8AC3E}">
        <p14:creationId xmlns:p14="http://schemas.microsoft.com/office/powerpoint/2010/main" val="8742232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 Robótica e Inteligencia Artificial</a:t>
            </a:r>
          </a:p>
        </p:txBody>
      </p:sp>
      <p:sp>
        <p:nvSpPr>
          <p:cNvPr id="4" name="Text Placeholder 2">
            <a:extLst>
              <a:ext uri="{FF2B5EF4-FFF2-40B4-BE49-F238E27FC236}">
                <a16:creationId xmlns:a16="http://schemas.microsoft.com/office/drawing/2014/main" id="{A37BF584-7D3C-18B8-6167-ABE51FECE2C4}"/>
              </a:ext>
            </a:extLst>
          </p:cNvPr>
          <p:cNvSpPr txBox="1">
            <a:spLocks/>
          </p:cNvSpPr>
          <p:nvPr/>
        </p:nvSpPr>
        <p:spPr>
          <a:xfrm>
            <a:off x="538783" y="543669"/>
            <a:ext cx="7353300" cy="9549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MX">
              <a:solidFill>
                <a:schemeClr val="bg1"/>
              </a:solidFill>
            </a:endParaRPr>
          </a:p>
          <a:p>
            <a:pPr marL="0" indent="0">
              <a:buNone/>
            </a:pPr>
            <a:r>
              <a:rPr lang="es-MX" sz="1200">
                <a:solidFill>
                  <a:schemeClr val="bg1"/>
                </a:solidFill>
                <a:latin typeface="Arial" panose="020B0604020202020204" pitchFamily="34" charset="0"/>
              </a:rPr>
              <a:t>La robótica es una rama de la ingeniería y la ciencia que involucra el diseño, construcción, operación y uso de robots. La inteligencia artificial (IA) es un campo de la informática que se centra en la creación de sistemas capaces de realizar tareas que normalmente requieren inteligencia humana</a:t>
            </a:r>
          </a:p>
          <a:p>
            <a:pPr marL="0" indent="0">
              <a:buNone/>
            </a:pPr>
            <a:r>
              <a:rPr lang="es-MX" sz="1200">
                <a:solidFill>
                  <a:schemeClr val="bg1"/>
                </a:solidFill>
                <a:latin typeface="Arial" panose="020B0604020202020204" pitchFamily="34" charset="0"/>
              </a:rPr>
              <a:t>La Hiper-Automatización siendo la combinación de </a:t>
            </a:r>
            <a:r>
              <a:rPr lang="es-MX" sz="1200" err="1">
                <a:solidFill>
                  <a:schemeClr val="bg1"/>
                </a:solidFill>
                <a:latin typeface="Arial" panose="020B0604020202020204" pitchFamily="34" charset="0"/>
              </a:rPr>
              <a:t>Robotics</a:t>
            </a:r>
            <a:r>
              <a:rPr lang="es-MX" sz="1200">
                <a:solidFill>
                  <a:schemeClr val="bg1"/>
                </a:solidFill>
                <a:latin typeface="Arial" panose="020B0604020202020204" pitchFamily="34" charset="0"/>
              </a:rPr>
              <a:t> </a:t>
            </a:r>
            <a:r>
              <a:rPr lang="es-MX" sz="1200" err="1">
                <a:solidFill>
                  <a:schemeClr val="bg1"/>
                </a:solidFill>
                <a:latin typeface="Arial" panose="020B0604020202020204" pitchFamily="34" charset="0"/>
              </a:rPr>
              <a:t>Process</a:t>
            </a:r>
            <a:r>
              <a:rPr lang="es-MX" sz="1200">
                <a:solidFill>
                  <a:schemeClr val="bg1"/>
                </a:solidFill>
                <a:latin typeface="Arial" panose="020B0604020202020204" pitchFamily="34" charset="0"/>
              </a:rPr>
              <a:t> </a:t>
            </a:r>
            <a:r>
              <a:rPr lang="es-MX" sz="1200" err="1">
                <a:solidFill>
                  <a:schemeClr val="bg1"/>
                </a:solidFill>
                <a:latin typeface="Arial" panose="020B0604020202020204" pitchFamily="34" charset="0"/>
              </a:rPr>
              <a:t>Automation</a:t>
            </a:r>
            <a:r>
              <a:rPr lang="es-MX" sz="1200">
                <a:solidFill>
                  <a:schemeClr val="bg1"/>
                </a:solidFill>
                <a:latin typeface="Arial" panose="020B0604020202020204" pitchFamily="34" charset="0"/>
              </a:rPr>
              <a:t> (RPA), Inteligencia Artificial, </a:t>
            </a:r>
            <a:r>
              <a:rPr lang="es-MX" sz="1200" err="1">
                <a:solidFill>
                  <a:schemeClr val="bg1"/>
                </a:solidFill>
                <a:latin typeface="Arial" panose="020B0604020202020204" pitchFamily="34" charset="0"/>
              </a:rPr>
              <a:t>Analítics</a:t>
            </a:r>
            <a:r>
              <a:rPr lang="es-MX" sz="1200">
                <a:solidFill>
                  <a:schemeClr val="bg1"/>
                </a:solidFill>
                <a:latin typeface="Arial" panose="020B0604020202020204" pitchFamily="34" charset="0"/>
              </a:rPr>
              <a:t> y otras herramientas como la minería de procesos para generar soluciones automatizadas con el objetivo de simplificar procesos, estandarizar actividades y generar eficiencias operativas dentro de una organización.</a:t>
            </a:r>
          </a:p>
          <a:p>
            <a:pPr marL="0" indent="0">
              <a:buNone/>
            </a:pPr>
            <a:endParaRPr lang="es-MX" sz="1200">
              <a:solidFill>
                <a:schemeClr val="bg1"/>
              </a:solidFill>
              <a:latin typeface="Arial" panose="020B0604020202020204" pitchFamily="34" charset="0"/>
            </a:endParaRPr>
          </a:p>
          <a:p>
            <a:pPr marL="0" indent="0">
              <a:buNone/>
            </a:pPr>
            <a:endParaRPr lang="en-US">
              <a:solidFill>
                <a:schemeClr val="bg1"/>
              </a:solidFill>
            </a:endParaRPr>
          </a:p>
        </p:txBody>
      </p:sp>
      <p:sp>
        <p:nvSpPr>
          <p:cNvPr id="5" name="Rectangle 4">
            <a:extLst>
              <a:ext uri="{FF2B5EF4-FFF2-40B4-BE49-F238E27FC236}">
                <a16:creationId xmlns:a16="http://schemas.microsoft.com/office/drawing/2014/main" id="{6AD35D6A-76AB-C6A4-24D1-622B5457D385}"/>
              </a:ext>
            </a:extLst>
          </p:cNvPr>
          <p:cNvSpPr/>
          <p:nvPr/>
        </p:nvSpPr>
        <p:spPr>
          <a:xfrm>
            <a:off x="556390" y="2872453"/>
            <a:ext cx="2149223" cy="3447098"/>
          </a:xfrm>
          <a:prstGeom prst="rect">
            <a:avLst/>
          </a:prstGeom>
        </p:spPr>
        <p:txBody>
          <a:bodyPr wrap="square">
            <a:spAutoFit/>
          </a:bodyPr>
          <a:lstStyle/>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Automatizar: Automación de tareas repetitivas y procesamiento de grandes volúmenes de datos.</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Optimizar: Mejora la eficiencia y productividad en la manufactura y otros sectores industriales. </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Reducción de Errores: Minimiza errores humanos en tareas críticas y precisas.</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Aprendizaje Automático (Machine </a:t>
            </a:r>
            <a:r>
              <a:rPr kumimoji="0" lang="es-MX" sz="1100" i="0" u="none" strike="noStrike" kern="1200" cap="none" spc="0" normalizeH="0" baseline="0" noProof="0" err="1">
                <a:ln>
                  <a:noFill/>
                </a:ln>
                <a:solidFill>
                  <a:schemeClr val="bg1"/>
                </a:solidFill>
                <a:effectLst/>
                <a:uLnTx/>
                <a:uFillTx/>
                <a:latin typeface="+mj-lt"/>
                <a:ea typeface="Verdana" panose="020B0604030504040204" pitchFamily="34" charset="0"/>
                <a:cs typeface="Open Sans" panose="020B0606030504020204" pitchFamily="34" charset="0"/>
              </a:rPr>
              <a:t>Learning</a:t>
            </a: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 Capacidad de aprender de los datos y mejorar el rendimiento con el tiempo sin ser programada explícitamente.</a:t>
            </a:r>
          </a:p>
        </p:txBody>
      </p:sp>
      <p:sp>
        <p:nvSpPr>
          <p:cNvPr id="6" name="Rectangle 5">
            <a:extLst>
              <a:ext uri="{FF2B5EF4-FFF2-40B4-BE49-F238E27FC236}">
                <a16:creationId xmlns:a16="http://schemas.microsoft.com/office/drawing/2014/main" id="{ED505364-C8B5-B6D5-12A2-9525C0E60251}"/>
              </a:ext>
            </a:extLst>
          </p:cNvPr>
          <p:cNvSpPr/>
          <p:nvPr/>
        </p:nvSpPr>
        <p:spPr>
          <a:xfrm>
            <a:off x="4080555" y="2811973"/>
            <a:ext cx="2069755" cy="3785652"/>
          </a:xfrm>
          <a:prstGeom prst="rect">
            <a:avLst/>
          </a:prstGeom>
        </p:spPr>
        <p:txBody>
          <a:bodyPr wrap="square">
            <a:spAutoFit/>
          </a:bodyPr>
          <a:lstStyle/>
          <a:p>
            <a:pPr marL="0" lvl="1">
              <a:spcBef>
                <a:spcPts val="600"/>
              </a:spcBef>
              <a:buSzPct val="100000"/>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Construir procesos o tareas automatizadas a través de la combinación de distintas tecnologías para generar eficiencias, ahorros, y estandarización</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Mejorar el programa de automatización bajo un enfoque ágil y el análisis de datos alineado a los objetivos de negocio del cliente</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Se enfoca en el descubrimiento de posibles mejoras de los procesos mediante monitoreo y análisis de información generada por dichos procesos para crear estrategias de automatización</a:t>
            </a:r>
          </a:p>
          <a:p>
            <a:pPr marL="0" lvl="1">
              <a:spcBef>
                <a:spcPts val="600"/>
              </a:spcBef>
              <a:buSzPct val="100000"/>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F779783B-B23F-F071-7FDA-E489A1D734B3}"/>
              </a:ext>
            </a:extLst>
          </p:cNvPr>
          <p:cNvSpPr/>
          <p:nvPr/>
        </p:nvSpPr>
        <p:spPr>
          <a:xfrm>
            <a:off x="7525252" y="2830023"/>
            <a:ext cx="2052926" cy="3046988"/>
          </a:xfrm>
          <a:prstGeom prst="rect">
            <a:avLst/>
          </a:prstGeom>
        </p:spPr>
        <p:txBody>
          <a:bodyPr wrap="square">
            <a:spAutoFit/>
          </a:bodyPr>
          <a:lstStyle/>
          <a:p>
            <a:pPr marL="0" lvl="1">
              <a:spcBef>
                <a:spcPts val="600"/>
              </a:spcBef>
              <a:buSzPct val="100000"/>
              <a:defRPr/>
            </a:pPr>
            <a:r>
              <a:rPr lang="es-MX" sz="1100">
                <a:solidFill>
                  <a:schemeClr val="bg1"/>
                </a:solidFill>
                <a:latin typeface="+mj-lt"/>
                <a:ea typeface="Verdana" panose="020B0604030504040204" pitchFamily="34" charset="0"/>
                <a:cs typeface="Open Sans" panose="020B0606030504020204" pitchFamily="34" charset="0"/>
              </a:rPr>
              <a:t> </a:t>
            </a:r>
          </a:p>
          <a:p>
            <a:pPr marL="0" lvl="1">
              <a:spcBef>
                <a:spcPts val="600"/>
              </a:spcBef>
              <a:buSzPct val="100000"/>
              <a:defRPr/>
            </a:pPr>
            <a:r>
              <a:rPr lang="es-MX" sz="1100">
                <a:solidFill>
                  <a:schemeClr val="bg1"/>
                </a:solidFill>
                <a:latin typeface="+mj-lt"/>
                <a:ea typeface="Verdana" panose="020B0604030504040204" pitchFamily="34" charset="0"/>
                <a:cs typeface="Open Sans" panose="020B0606030504020204" pitchFamily="34" charset="0"/>
              </a:rPr>
              <a:t>La robótica como la inteligencia artificial son tecnologías transformadoras con características y ventajas únicas que mejoran la eficiencia, seguridad, y productividad en múltiples industrias, además de fomentar la innovación y el desarrollo de nuevas soluciones tecnológicas. Su importancia radica en su capacidad para resolver problemas complejos, mejorar la calidad de vida y mantener la competitividad en un mundo cada vez más digitalizado.</a:t>
            </a:r>
          </a:p>
        </p:txBody>
      </p:sp>
      <p:grpSp>
        <p:nvGrpSpPr>
          <p:cNvPr id="8" name="Group 7">
            <a:extLst>
              <a:ext uri="{FF2B5EF4-FFF2-40B4-BE49-F238E27FC236}">
                <a16:creationId xmlns:a16="http://schemas.microsoft.com/office/drawing/2014/main" id="{6D3AE450-C89C-7208-6679-B854455CCDAE}"/>
              </a:ext>
            </a:extLst>
          </p:cNvPr>
          <p:cNvGrpSpPr>
            <a:grpSpLocks/>
          </p:cNvGrpSpPr>
          <p:nvPr/>
        </p:nvGrpSpPr>
        <p:grpSpPr>
          <a:xfrm>
            <a:off x="791224" y="2465261"/>
            <a:ext cx="1679553" cy="419713"/>
            <a:chOff x="1674742" y="2993549"/>
            <a:chExt cx="1679553" cy="419713"/>
          </a:xfrm>
        </p:grpSpPr>
        <p:sp>
          <p:nvSpPr>
            <p:cNvPr id="9" name="Rectangle 8">
              <a:extLst>
                <a:ext uri="{FF2B5EF4-FFF2-40B4-BE49-F238E27FC236}">
                  <a16:creationId xmlns:a16="http://schemas.microsoft.com/office/drawing/2014/main" id="{ABE93D7F-379A-718A-72F8-993398F75375}"/>
                </a:ext>
              </a:extLst>
            </p:cNvPr>
            <p:cNvSpPr/>
            <p:nvPr/>
          </p:nvSpPr>
          <p:spPr>
            <a:xfrm>
              <a:off x="1674742" y="2993549"/>
              <a:ext cx="16795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Caracteristicas</a:t>
              </a:r>
            </a:p>
          </p:txBody>
        </p:sp>
        <p:cxnSp>
          <p:nvCxnSpPr>
            <p:cNvPr id="10" name="Straight Connector 9">
              <a:extLst>
                <a:ext uri="{FF2B5EF4-FFF2-40B4-BE49-F238E27FC236}">
                  <a16:creationId xmlns:a16="http://schemas.microsoft.com/office/drawing/2014/main" id="{39AC6AD1-BFA8-88DC-334F-78F7E54EB677}"/>
                </a:ext>
              </a:extLst>
            </p:cNvPr>
            <p:cNvCxnSpPr/>
            <p:nvPr/>
          </p:nvCxnSpPr>
          <p:spPr>
            <a:xfrm>
              <a:off x="1752600" y="3413262"/>
              <a:ext cx="1371600"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8574FED-C4CF-8E14-AF50-71E4D463D885}"/>
              </a:ext>
            </a:extLst>
          </p:cNvPr>
          <p:cNvGrpSpPr>
            <a:grpSpLocks/>
          </p:cNvGrpSpPr>
          <p:nvPr/>
        </p:nvGrpSpPr>
        <p:grpSpPr>
          <a:xfrm>
            <a:off x="4215433" y="2495033"/>
            <a:ext cx="1800000" cy="398099"/>
            <a:chOff x="3503394" y="3345102"/>
            <a:chExt cx="1800000" cy="398099"/>
          </a:xfrm>
        </p:grpSpPr>
        <p:sp>
          <p:nvSpPr>
            <p:cNvPr id="12" name="Rectangle 11">
              <a:extLst>
                <a:ext uri="{FF2B5EF4-FFF2-40B4-BE49-F238E27FC236}">
                  <a16:creationId xmlns:a16="http://schemas.microsoft.com/office/drawing/2014/main" id="{E72F0BC7-2403-2934-0A69-718ACF871210}"/>
                </a:ext>
              </a:extLst>
            </p:cNvPr>
            <p:cNvSpPr/>
            <p:nvPr/>
          </p:nvSpPr>
          <p:spPr>
            <a:xfrm>
              <a:off x="3503394" y="3345102"/>
              <a:ext cx="18000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 sz="1600" b="1">
                  <a:solidFill>
                    <a:schemeClr val="bg1"/>
                  </a:solidFill>
                  <a:latin typeface="+mj-lt"/>
                  <a:ea typeface="Verdana" panose="020B0604030504040204" pitchFamily="34" charset="0"/>
                  <a:cs typeface="Verdana" panose="020B0604030504040204" pitchFamily="34" charset="0"/>
                </a:rPr>
                <a:t>Ventajas</a:t>
              </a:r>
              <a:endParaRPr kumimoji="0" lang="en-U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cxnSp>
          <p:nvCxnSpPr>
            <p:cNvPr id="13" name="Straight Connector 12">
              <a:extLst>
                <a:ext uri="{FF2B5EF4-FFF2-40B4-BE49-F238E27FC236}">
                  <a16:creationId xmlns:a16="http://schemas.microsoft.com/office/drawing/2014/main" id="{3872D34D-F8B2-75B2-EA41-F736E5A703F7}"/>
                </a:ext>
              </a:extLst>
            </p:cNvPr>
            <p:cNvCxnSpPr/>
            <p:nvPr/>
          </p:nvCxnSpPr>
          <p:spPr>
            <a:xfrm>
              <a:off x="3585019" y="3743201"/>
              <a:ext cx="13716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EC3922C-4189-A3E5-DA60-C23E0C5DD57D}"/>
              </a:ext>
            </a:extLst>
          </p:cNvPr>
          <p:cNvGrpSpPr>
            <a:grpSpLocks/>
          </p:cNvGrpSpPr>
          <p:nvPr/>
        </p:nvGrpSpPr>
        <p:grpSpPr>
          <a:xfrm>
            <a:off x="7525252" y="2245823"/>
            <a:ext cx="1679553" cy="647309"/>
            <a:chOff x="5405911" y="2888498"/>
            <a:chExt cx="1679553" cy="647309"/>
          </a:xfrm>
        </p:grpSpPr>
        <p:sp>
          <p:nvSpPr>
            <p:cNvPr id="15" name="Rectangle 14">
              <a:extLst>
                <a:ext uri="{FF2B5EF4-FFF2-40B4-BE49-F238E27FC236}">
                  <a16:creationId xmlns:a16="http://schemas.microsoft.com/office/drawing/2014/main" id="{5FC9B55E-CEE6-3D7F-825C-1C20200E44D4}"/>
                </a:ext>
              </a:extLst>
            </p:cNvPr>
            <p:cNvSpPr/>
            <p:nvPr/>
          </p:nvSpPr>
          <p:spPr>
            <a:xfrm>
              <a:off x="5405911" y="2888498"/>
              <a:ext cx="16795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¿Por qué es importante? </a:t>
              </a:r>
            </a:p>
          </p:txBody>
        </p:sp>
        <p:cxnSp>
          <p:nvCxnSpPr>
            <p:cNvPr id="16" name="Straight Connector 15">
              <a:extLst>
                <a:ext uri="{FF2B5EF4-FFF2-40B4-BE49-F238E27FC236}">
                  <a16:creationId xmlns:a16="http://schemas.microsoft.com/office/drawing/2014/main" id="{7638890C-BBF0-148D-6148-92F3957F3CCF}"/>
                </a:ext>
              </a:extLst>
            </p:cNvPr>
            <p:cNvCxnSpPr/>
            <p:nvPr/>
          </p:nvCxnSpPr>
          <p:spPr>
            <a:xfrm>
              <a:off x="5455538" y="3535807"/>
              <a:ext cx="1371600" cy="0"/>
            </a:xfrm>
            <a:prstGeom prst="line">
              <a:avLst/>
            </a:prstGeom>
            <a:ln w="57150">
              <a:solidFill>
                <a:srgbClr val="FFCD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844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 </a:t>
            </a:r>
            <a:r>
              <a:rPr lang="es-MX" err="1"/>
              <a:t>Blockchain</a:t>
            </a:r>
            <a:endParaRPr lang="es-MX"/>
          </a:p>
        </p:txBody>
      </p:sp>
      <p:sp>
        <p:nvSpPr>
          <p:cNvPr id="4" name="Text Placeholder 2">
            <a:extLst>
              <a:ext uri="{FF2B5EF4-FFF2-40B4-BE49-F238E27FC236}">
                <a16:creationId xmlns:a16="http://schemas.microsoft.com/office/drawing/2014/main" id="{A37BF584-7D3C-18B8-6167-ABE51FECE2C4}"/>
              </a:ext>
            </a:extLst>
          </p:cNvPr>
          <p:cNvSpPr txBox="1">
            <a:spLocks/>
          </p:cNvSpPr>
          <p:nvPr/>
        </p:nvSpPr>
        <p:spPr>
          <a:xfrm>
            <a:off x="538783" y="212287"/>
            <a:ext cx="7353300" cy="424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MX">
              <a:solidFill>
                <a:schemeClr val="bg1"/>
              </a:solidFill>
            </a:endParaRPr>
          </a:p>
          <a:p>
            <a:pPr marL="0" indent="0">
              <a:buNone/>
            </a:pPr>
            <a:endParaRPr lang="es-MX" sz="1200">
              <a:solidFill>
                <a:schemeClr val="bg1"/>
              </a:solidFill>
              <a:latin typeface="Arial" panose="020B0604020202020204" pitchFamily="34" charset="0"/>
            </a:endParaRPr>
          </a:p>
          <a:p>
            <a:pPr marL="0" indent="0">
              <a:buNone/>
            </a:pPr>
            <a:r>
              <a:rPr lang="es-MX" sz="1200" err="1">
                <a:solidFill>
                  <a:schemeClr val="bg1"/>
                </a:solidFill>
                <a:latin typeface="Arial" panose="020B0604020202020204" pitchFamily="34" charset="0"/>
              </a:rPr>
              <a:t>Blockchain</a:t>
            </a:r>
            <a:r>
              <a:rPr lang="es-MX" sz="1200">
                <a:solidFill>
                  <a:schemeClr val="bg1"/>
                </a:solidFill>
                <a:latin typeface="Arial" panose="020B0604020202020204" pitchFamily="34" charset="0"/>
              </a:rPr>
              <a:t>, o cadena de bloques, es una tecnología de registro distribuido que permite almacenar datos de forma segura, transparente e inmutable. La cadena de bloques consiste en una serie de registros, llamados bloques, que están vinculados entre sí mediante criptografía. Cada bloque contiene un conjunto de transacciones o datos, una marca de tiempo y un enlace al bloque anterior, formando así una cadena continua y cronológica.</a:t>
            </a:r>
          </a:p>
          <a:p>
            <a:pPr marL="0" indent="0">
              <a:buNone/>
            </a:pPr>
            <a:endParaRPr lang="es-MX" sz="1200">
              <a:solidFill>
                <a:schemeClr val="bg1"/>
              </a:solidFill>
              <a:latin typeface="Arial" panose="020B0604020202020204" pitchFamily="34" charset="0"/>
            </a:endParaRPr>
          </a:p>
          <a:p>
            <a:pPr marL="0" indent="0">
              <a:buNone/>
            </a:pPr>
            <a:endParaRPr lang="es" sz="1200">
              <a:solidFill>
                <a:schemeClr val="bg1"/>
              </a:solidFill>
              <a:latin typeface="+mj-lt"/>
            </a:endParaRPr>
          </a:p>
          <a:p>
            <a:pPr marL="0" indent="0">
              <a:buNone/>
            </a:pPr>
            <a:endParaRPr lang="en-US">
              <a:solidFill>
                <a:schemeClr val="bg1"/>
              </a:solidFill>
            </a:endParaRPr>
          </a:p>
        </p:txBody>
      </p:sp>
      <p:sp>
        <p:nvSpPr>
          <p:cNvPr id="5" name="Rectangle 4">
            <a:extLst>
              <a:ext uri="{FF2B5EF4-FFF2-40B4-BE49-F238E27FC236}">
                <a16:creationId xmlns:a16="http://schemas.microsoft.com/office/drawing/2014/main" id="{6AD35D6A-76AB-C6A4-24D1-622B5457D385}"/>
              </a:ext>
            </a:extLst>
          </p:cNvPr>
          <p:cNvSpPr/>
          <p:nvPr/>
        </p:nvSpPr>
        <p:spPr>
          <a:xfrm>
            <a:off x="606820" y="2612924"/>
            <a:ext cx="2149223" cy="3862596"/>
          </a:xfrm>
          <a:prstGeom prst="rect">
            <a:avLst/>
          </a:prstGeom>
        </p:spPr>
        <p:txBody>
          <a:bodyPr wrap="square">
            <a:spAutoFit/>
          </a:bodyPr>
          <a:lstStyle/>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Descentralizado: Los datos no se almacenan en un único servidor, si no que se distribuyen entre múltiples nodos en la red</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Inmutabilidad: Una vez registrados, los datos no pueden ser modificados o eliminados</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Seguridad y </a:t>
            </a:r>
            <a:r>
              <a:rPr kumimoji="0" lang="es-MX" sz="1100" i="0" u="none" strike="noStrike" kern="1200" cap="none" spc="0" normalizeH="0" baseline="0" noProof="0" err="1">
                <a:ln>
                  <a:noFill/>
                </a:ln>
                <a:solidFill>
                  <a:schemeClr val="bg1"/>
                </a:solidFill>
                <a:effectLst/>
                <a:uLnTx/>
                <a:uFillTx/>
                <a:latin typeface="+mj-lt"/>
                <a:ea typeface="Verdana" panose="020B0604030504040204" pitchFamily="34" charset="0"/>
                <a:cs typeface="Open Sans" panose="020B0606030504020204" pitchFamily="34" charset="0"/>
              </a:rPr>
              <a:t>Trazabilidad:Utiliza</a:t>
            </a: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 criptografía para asegurar las transacciones y el seguimiento del origen y recorrido de los datos a lo largo de la cadena de suministro</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Transparencia: Las transacciones son visibles para todos los participantes de la red</a:t>
            </a:r>
          </a:p>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ED505364-C8B5-B6D5-12A2-9525C0E60251}"/>
              </a:ext>
            </a:extLst>
          </p:cNvPr>
          <p:cNvSpPr/>
          <p:nvPr/>
        </p:nvSpPr>
        <p:spPr>
          <a:xfrm>
            <a:off x="4080555" y="2612924"/>
            <a:ext cx="2069755" cy="3677930"/>
          </a:xfrm>
          <a:prstGeom prst="rect">
            <a:avLst/>
          </a:prstGeom>
        </p:spPr>
        <p:txBody>
          <a:bodyPr wrap="square">
            <a:spAutoFit/>
          </a:bodyPr>
          <a:lstStyle/>
          <a:p>
            <a:pPr marL="0" lvl="1">
              <a:spcBef>
                <a:spcPts val="600"/>
              </a:spcBef>
              <a:buSzPct val="100000"/>
              <a:defRPr/>
            </a:pPr>
            <a:endParaRPr kumimoji="0" lang="en-GB"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Pueden eliminar tiempos y costos en todos los procesos. Las operaciones se realizan en tiempo real.</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Trabaja mediante mecanismos automatizados y de bajo costo.</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La transferencia de activos es a través de métodos seguros.</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Combinado con otras tecnologías, como </a:t>
            </a:r>
            <a:r>
              <a:rPr kumimoji="0" lang="es-MX"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IAGen</a:t>
            </a: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aumenta significativamente la eficiencia de los procesos de punta a punta</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F779783B-B23F-F071-7FDA-E489A1D734B3}"/>
              </a:ext>
            </a:extLst>
          </p:cNvPr>
          <p:cNvSpPr/>
          <p:nvPr/>
        </p:nvSpPr>
        <p:spPr>
          <a:xfrm>
            <a:off x="7076586" y="2630974"/>
            <a:ext cx="2052926" cy="1862048"/>
          </a:xfrm>
          <a:prstGeom prst="rect">
            <a:avLst/>
          </a:prstGeom>
        </p:spPr>
        <p:txBody>
          <a:bodyPr wrap="square">
            <a:spAutoFit/>
          </a:bodyPr>
          <a:lstStyle/>
          <a:p>
            <a:pPr marL="0" lvl="1">
              <a:spcBef>
                <a:spcPts val="600"/>
              </a:spcBef>
              <a:buSzPct val="100000"/>
              <a:defRPr/>
            </a:pPr>
            <a:endParaRPr lang="es-MX" sz="1100">
              <a:solidFill>
                <a:schemeClr val="bg1"/>
              </a:solidFill>
              <a:latin typeface="+mj-lt"/>
              <a:ea typeface="Verdana" panose="020B0604030504040204" pitchFamily="34" charset="0"/>
              <a:cs typeface="Open Sans" panose="020B0606030504020204" pitchFamily="34" charset="0"/>
            </a:endParaRPr>
          </a:p>
          <a:p>
            <a:pPr marL="0" lvl="1">
              <a:spcBef>
                <a:spcPts val="600"/>
              </a:spcBef>
              <a:buSzPct val="100000"/>
              <a:defRPr/>
            </a:pPr>
            <a:r>
              <a:rPr lang="es-MX" sz="1100">
                <a:solidFill>
                  <a:schemeClr val="bg1"/>
                </a:solidFill>
                <a:latin typeface="+mj-lt"/>
                <a:ea typeface="Verdana" panose="020B0604030504040204" pitchFamily="34" charset="0"/>
                <a:cs typeface="Open Sans" panose="020B0606030504020204" pitchFamily="34" charset="0"/>
              </a:rPr>
              <a:t>Al ser un sistema de cifrado de archivos y data seguro y manejable para los procesos, ofrece transparencia, eficiencia y reducción de costos al momento de implementar un sistema de cifrado y transferencia de archivos y data en un sistema de negocio.</a:t>
            </a:r>
          </a:p>
        </p:txBody>
      </p:sp>
      <p:grpSp>
        <p:nvGrpSpPr>
          <p:cNvPr id="8" name="Group 7">
            <a:extLst>
              <a:ext uri="{FF2B5EF4-FFF2-40B4-BE49-F238E27FC236}">
                <a16:creationId xmlns:a16="http://schemas.microsoft.com/office/drawing/2014/main" id="{6D3AE450-C89C-7208-6679-B854455CCDAE}"/>
              </a:ext>
            </a:extLst>
          </p:cNvPr>
          <p:cNvGrpSpPr>
            <a:grpSpLocks/>
          </p:cNvGrpSpPr>
          <p:nvPr/>
        </p:nvGrpSpPr>
        <p:grpSpPr>
          <a:xfrm>
            <a:off x="769827" y="2274370"/>
            <a:ext cx="1679553" cy="419713"/>
            <a:chOff x="1674742" y="2993549"/>
            <a:chExt cx="1679553" cy="419713"/>
          </a:xfrm>
        </p:grpSpPr>
        <p:sp>
          <p:nvSpPr>
            <p:cNvPr id="9" name="Rectangle 8">
              <a:extLst>
                <a:ext uri="{FF2B5EF4-FFF2-40B4-BE49-F238E27FC236}">
                  <a16:creationId xmlns:a16="http://schemas.microsoft.com/office/drawing/2014/main" id="{ABE93D7F-379A-718A-72F8-993398F75375}"/>
                </a:ext>
              </a:extLst>
            </p:cNvPr>
            <p:cNvSpPr/>
            <p:nvPr/>
          </p:nvSpPr>
          <p:spPr>
            <a:xfrm>
              <a:off x="1674742" y="2993549"/>
              <a:ext cx="16795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Caracteristicas</a:t>
              </a:r>
            </a:p>
          </p:txBody>
        </p:sp>
        <p:cxnSp>
          <p:nvCxnSpPr>
            <p:cNvPr id="10" name="Straight Connector 9">
              <a:extLst>
                <a:ext uri="{FF2B5EF4-FFF2-40B4-BE49-F238E27FC236}">
                  <a16:creationId xmlns:a16="http://schemas.microsoft.com/office/drawing/2014/main" id="{39AC6AD1-BFA8-88DC-334F-78F7E54EB677}"/>
                </a:ext>
              </a:extLst>
            </p:cNvPr>
            <p:cNvCxnSpPr/>
            <p:nvPr/>
          </p:nvCxnSpPr>
          <p:spPr>
            <a:xfrm>
              <a:off x="1752600" y="3413262"/>
              <a:ext cx="1371600"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8574FED-C4CF-8E14-AF50-71E4D463D885}"/>
              </a:ext>
            </a:extLst>
          </p:cNvPr>
          <p:cNvGrpSpPr>
            <a:grpSpLocks/>
          </p:cNvGrpSpPr>
          <p:nvPr/>
        </p:nvGrpSpPr>
        <p:grpSpPr>
          <a:xfrm>
            <a:off x="4215433" y="2295984"/>
            <a:ext cx="1800000" cy="398099"/>
            <a:chOff x="3503394" y="3345102"/>
            <a:chExt cx="1800000" cy="398099"/>
          </a:xfrm>
        </p:grpSpPr>
        <p:sp>
          <p:nvSpPr>
            <p:cNvPr id="12" name="Rectangle 11">
              <a:extLst>
                <a:ext uri="{FF2B5EF4-FFF2-40B4-BE49-F238E27FC236}">
                  <a16:creationId xmlns:a16="http://schemas.microsoft.com/office/drawing/2014/main" id="{E72F0BC7-2403-2934-0A69-718ACF871210}"/>
                </a:ext>
              </a:extLst>
            </p:cNvPr>
            <p:cNvSpPr/>
            <p:nvPr/>
          </p:nvSpPr>
          <p:spPr>
            <a:xfrm>
              <a:off x="3503394" y="3345102"/>
              <a:ext cx="18000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 sz="1600" b="1">
                  <a:solidFill>
                    <a:schemeClr val="bg1"/>
                  </a:solidFill>
                  <a:latin typeface="+mj-lt"/>
                  <a:ea typeface="Verdana" panose="020B0604030504040204" pitchFamily="34" charset="0"/>
                  <a:cs typeface="Verdana" panose="020B0604030504040204" pitchFamily="34" charset="0"/>
                </a:rPr>
                <a:t>Ventajas</a:t>
              </a:r>
              <a:endParaRPr kumimoji="0" lang="en-U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cxnSp>
          <p:nvCxnSpPr>
            <p:cNvPr id="13" name="Straight Connector 12">
              <a:extLst>
                <a:ext uri="{FF2B5EF4-FFF2-40B4-BE49-F238E27FC236}">
                  <a16:creationId xmlns:a16="http://schemas.microsoft.com/office/drawing/2014/main" id="{3872D34D-F8B2-75B2-EA41-F736E5A703F7}"/>
                </a:ext>
              </a:extLst>
            </p:cNvPr>
            <p:cNvCxnSpPr/>
            <p:nvPr/>
          </p:nvCxnSpPr>
          <p:spPr>
            <a:xfrm>
              <a:off x="3585019" y="3743201"/>
              <a:ext cx="13716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EC3922C-4189-A3E5-DA60-C23E0C5DD57D}"/>
              </a:ext>
            </a:extLst>
          </p:cNvPr>
          <p:cNvGrpSpPr>
            <a:grpSpLocks/>
          </p:cNvGrpSpPr>
          <p:nvPr/>
        </p:nvGrpSpPr>
        <p:grpSpPr>
          <a:xfrm>
            <a:off x="7076586" y="2046774"/>
            <a:ext cx="1679553" cy="647309"/>
            <a:chOff x="5405911" y="2888498"/>
            <a:chExt cx="1679553" cy="647309"/>
          </a:xfrm>
        </p:grpSpPr>
        <p:sp>
          <p:nvSpPr>
            <p:cNvPr id="15" name="Rectangle 14">
              <a:extLst>
                <a:ext uri="{FF2B5EF4-FFF2-40B4-BE49-F238E27FC236}">
                  <a16:creationId xmlns:a16="http://schemas.microsoft.com/office/drawing/2014/main" id="{5FC9B55E-CEE6-3D7F-825C-1C20200E44D4}"/>
                </a:ext>
              </a:extLst>
            </p:cNvPr>
            <p:cNvSpPr/>
            <p:nvPr/>
          </p:nvSpPr>
          <p:spPr>
            <a:xfrm>
              <a:off x="5405911" y="2888498"/>
              <a:ext cx="16795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¿Por qué es importante? </a:t>
              </a:r>
            </a:p>
          </p:txBody>
        </p:sp>
        <p:cxnSp>
          <p:nvCxnSpPr>
            <p:cNvPr id="16" name="Straight Connector 15">
              <a:extLst>
                <a:ext uri="{FF2B5EF4-FFF2-40B4-BE49-F238E27FC236}">
                  <a16:creationId xmlns:a16="http://schemas.microsoft.com/office/drawing/2014/main" id="{7638890C-BBF0-148D-6148-92F3957F3CCF}"/>
                </a:ext>
              </a:extLst>
            </p:cNvPr>
            <p:cNvCxnSpPr/>
            <p:nvPr/>
          </p:nvCxnSpPr>
          <p:spPr>
            <a:xfrm>
              <a:off x="5455538" y="3535807"/>
              <a:ext cx="1371600" cy="0"/>
            </a:xfrm>
            <a:prstGeom prst="line">
              <a:avLst/>
            </a:prstGeom>
            <a:ln w="57150">
              <a:solidFill>
                <a:srgbClr val="FFCD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5807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Industria 4.0 - </a:t>
            </a:r>
            <a:r>
              <a:rPr lang="en-AU" err="1"/>
              <a:t>Datos</a:t>
            </a:r>
            <a:r>
              <a:rPr lang="en-AU"/>
              <a:t> que </a:t>
            </a:r>
            <a:r>
              <a:rPr lang="en-AU" err="1"/>
              <a:t>pueden</a:t>
            </a:r>
            <a:r>
              <a:rPr lang="en-AU"/>
              <a:t> ser </a:t>
            </a:r>
            <a:r>
              <a:rPr lang="en-AU" err="1"/>
              <a:t>protegidos</a:t>
            </a:r>
            <a:r>
              <a:rPr lang="en-AU"/>
              <a:t> </a:t>
            </a:r>
            <a:r>
              <a:rPr lang="en-AU" err="1"/>
              <a:t>por</a:t>
            </a:r>
            <a:r>
              <a:rPr lang="en-AU"/>
              <a:t> </a:t>
            </a:r>
            <a:r>
              <a:rPr lang="en-AU" err="1"/>
              <a:t>el</a:t>
            </a:r>
            <a:r>
              <a:rPr lang="en-AU"/>
              <a:t> blockchain</a:t>
            </a:r>
            <a:endParaRPr lang="es-AR"/>
          </a:p>
        </p:txBody>
      </p:sp>
      <p:sp>
        <p:nvSpPr>
          <p:cNvPr id="2" name="Text Placeholder 3">
            <a:extLst>
              <a:ext uri="{FF2B5EF4-FFF2-40B4-BE49-F238E27FC236}">
                <a16:creationId xmlns:a16="http://schemas.microsoft.com/office/drawing/2014/main" id="{9CBC6C3D-CD28-8A18-0245-F8BE91C7E675}"/>
              </a:ext>
            </a:extLst>
          </p:cNvPr>
          <p:cNvSpPr txBox="1">
            <a:spLocks/>
          </p:cNvSpPr>
          <p:nvPr/>
        </p:nvSpPr>
        <p:spPr>
          <a:xfrm>
            <a:off x="566738" y="1258619"/>
            <a:ext cx="6738188" cy="4932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000">
                <a:solidFill>
                  <a:schemeClr val="bg1"/>
                </a:solidFill>
              </a:rPr>
              <a:t>Master Data: datos críticos para el negocio que son consumidos por las aplicaciones para permitir </a:t>
            </a:r>
            <a:r>
              <a:rPr lang="es-MX" sz="1000" err="1">
                <a:solidFill>
                  <a:schemeClr val="bg1"/>
                </a:solidFill>
              </a:rPr>
              <a:t>business</a:t>
            </a:r>
            <a:r>
              <a:rPr lang="es-MX" sz="1000">
                <a:solidFill>
                  <a:schemeClr val="bg1"/>
                </a:solidFill>
              </a:rPr>
              <a:t> </a:t>
            </a:r>
            <a:r>
              <a:rPr lang="es-MX" sz="1000" err="1">
                <a:solidFill>
                  <a:schemeClr val="bg1"/>
                </a:solidFill>
              </a:rPr>
              <a:t>processes</a:t>
            </a:r>
            <a:r>
              <a:rPr lang="es-MX" sz="1000">
                <a:solidFill>
                  <a:schemeClr val="bg1"/>
                </a:solidFill>
              </a:rPr>
              <a:t> y que por su valor deben ser cifrados</a:t>
            </a:r>
          </a:p>
          <a:p>
            <a:r>
              <a:rPr lang="es-MX" sz="1000">
                <a:solidFill>
                  <a:schemeClr val="bg1"/>
                </a:solidFill>
              </a:rPr>
              <a:t>Datos transaccionales: información posterior al proceso comercial, como registros de compras de inventario o </a:t>
            </a:r>
            <a:r>
              <a:rPr lang="es-MX" sz="1000" err="1">
                <a:solidFill>
                  <a:schemeClr val="bg1"/>
                </a:solidFill>
              </a:rPr>
              <a:t>volúmen</a:t>
            </a:r>
            <a:r>
              <a:rPr lang="es-MX" sz="1000">
                <a:solidFill>
                  <a:schemeClr val="bg1"/>
                </a:solidFill>
              </a:rPr>
              <a:t> de ventas por región.</a:t>
            </a:r>
          </a:p>
          <a:p>
            <a:r>
              <a:rPr lang="es-MX" sz="1000">
                <a:solidFill>
                  <a:schemeClr val="bg1"/>
                </a:solidFill>
              </a:rPr>
              <a:t>Datos de sensores: datos no estructurados que caracterizan las condiciones de los activos físicos de la empresa, desde voltaje a vibración.</a:t>
            </a:r>
          </a:p>
          <a:p>
            <a:r>
              <a:rPr lang="es-MX" sz="1000">
                <a:solidFill>
                  <a:schemeClr val="bg1"/>
                </a:solidFill>
              </a:rPr>
              <a:t>Otros datos no estructurados: Datos existentes dentro de la organización tales como hojas de cálculo, correos electrónicos, ingeniería esquemas, dibujos y más.</a:t>
            </a:r>
          </a:p>
          <a:p>
            <a:pPr marL="0" indent="0">
              <a:buNone/>
            </a:pPr>
            <a:endParaRPr lang="es-MX" sz="1000">
              <a:solidFill>
                <a:schemeClr val="bg1"/>
              </a:solidFill>
            </a:endParaRPr>
          </a:p>
          <a:p>
            <a:pPr marL="0" indent="0">
              <a:buNone/>
            </a:pPr>
            <a:r>
              <a:rPr lang="es-MX" sz="1000">
                <a:solidFill>
                  <a:schemeClr val="bg1"/>
                </a:solidFill>
              </a:rPr>
              <a:t>Se puede habilitar un Digital </a:t>
            </a:r>
            <a:r>
              <a:rPr lang="es-MX" sz="1000" err="1">
                <a:solidFill>
                  <a:schemeClr val="bg1"/>
                </a:solidFill>
              </a:rPr>
              <a:t>Supply</a:t>
            </a:r>
            <a:r>
              <a:rPr lang="es-MX" sz="1000">
                <a:solidFill>
                  <a:schemeClr val="bg1"/>
                </a:solidFill>
              </a:rPr>
              <a:t> Networks (DSN) aprovechando fuentes de datos existentes, alineándolas con los resultados comerciales deseados.</a:t>
            </a:r>
          </a:p>
          <a:p>
            <a:pPr marL="0" indent="0">
              <a:buNone/>
            </a:pPr>
            <a:r>
              <a:rPr lang="es-MX" sz="1000">
                <a:solidFill>
                  <a:schemeClr val="bg1"/>
                </a:solidFill>
              </a:rPr>
              <a:t>Este proceso tiene tres pasos principales:</a:t>
            </a:r>
          </a:p>
          <a:p>
            <a:pPr marL="0" indent="0">
              <a:buNone/>
            </a:pPr>
            <a:r>
              <a:rPr lang="es-MX" sz="1000">
                <a:solidFill>
                  <a:schemeClr val="bg1"/>
                </a:solidFill>
              </a:rPr>
              <a:t>• Localizar los datos entre sus activos y sistemas, y organizarlos y prepararlos.</a:t>
            </a:r>
          </a:p>
          <a:p>
            <a:pPr marL="0" indent="0">
              <a:buNone/>
            </a:pPr>
            <a:r>
              <a:rPr lang="es-MX" sz="1000">
                <a:solidFill>
                  <a:schemeClr val="bg1"/>
                </a:solidFill>
              </a:rPr>
              <a:t>• Organizar y validar los datos para análisis</a:t>
            </a:r>
          </a:p>
          <a:p>
            <a:pPr marL="0" indent="0">
              <a:buNone/>
            </a:pPr>
            <a:r>
              <a:rPr lang="es-MX" sz="1000">
                <a:solidFill>
                  <a:schemeClr val="bg1"/>
                </a:solidFill>
              </a:rPr>
              <a:t>• Convertir los conocimientos en acción</a:t>
            </a:r>
          </a:p>
        </p:txBody>
      </p:sp>
      <p:pic>
        <p:nvPicPr>
          <p:cNvPr id="6" name="Picture 5" descr="A person holding a small plant&#10;&#10;AI-generated content may be incorrect.">
            <a:extLst>
              <a:ext uri="{FF2B5EF4-FFF2-40B4-BE49-F238E27FC236}">
                <a16:creationId xmlns:a16="http://schemas.microsoft.com/office/drawing/2014/main" id="{821AEB18-E13C-D758-901D-FBBC326A79C0}"/>
              </a:ext>
            </a:extLst>
          </p:cNvPr>
          <p:cNvPicPr>
            <a:picLocks noChangeAspect="1"/>
          </p:cNvPicPr>
          <p:nvPr/>
        </p:nvPicPr>
        <p:blipFill>
          <a:blip r:embed="rId2"/>
          <a:stretch>
            <a:fillRect/>
          </a:stretch>
        </p:blipFill>
        <p:spPr>
          <a:xfrm>
            <a:off x="8757994" y="862201"/>
            <a:ext cx="3434006" cy="5995799"/>
          </a:xfrm>
          <a:prstGeom prst="rect">
            <a:avLst/>
          </a:prstGeom>
        </p:spPr>
      </p:pic>
      <p:sp>
        <p:nvSpPr>
          <p:cNvPr id="7" name="Rectangle 6">
            <a:extLst>
              <a:ext uri="{FF2B5EF4-FFF2-40B4-BE49-F238E27FC236}">
                <a16:creationId xmlns:a16="http://schemas.microsoft.com/office/drawing/2014/main" id="{44537DF1-2316-5152-A705-53527AC22054}"/>
              </a:ext>
            </a:extLst>
          </p:cNvPr>
          <p:cNvSpPr/>
          <p:nvPr/>
        </p:nvSpPr>
        <p:spPr>
          <a:xfrm>
            <a:off x="8757994" y="862201"/>
            <a:ext cx="3434006" cy="5995799"/>
          </a:xfrm>
          <a:prstGeom prst="rect">
            <a:avLst/>
          </a:prstGeom>
          <a:solidFill>
            <a:srgbClr val="00000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338" rIns="287338" rtlCol="0" anchor="ctr"/>
          <a:lstStyle/>
          <a:p>
            <a:pPr marL="0" marR="0" lvl="0" indent="0" algn="ctr" defTabSz="796252" rtl="0" eaLnBrk="1" fontAlgn="auto" latinLnBrk="0" hangingPunct="1">
              <a:lnSpc>
                <a:spcPct val="130000"/>
              </a:lnSpc>
              <a:spcBef>
                <a:spcPts val="798"/>
              </a:spcBef>
              <a:spcAft>
                <a:spcPts val="239"/>
              </a:spcAft>
              <a:buClrTx/>
              <a:buSzTx/>
              <a:buFontTx/>
              <a:buNone/>
              <a:tabLst/>
              <a:defRPr/>
            </a:pPr>
            <a:r>
              <a:rPr kumimoji="0" lang="es-MX" sz="1802" b="0" i="1" u="none" strike="noStrike" kern="1200" cap="none" spc="0" normalizeH="0" baseline="0" noProof="0">
                <a:ln>
                  <a:noFill/>
                </a:ln>
                <a:solidFill>
                  <a:srgbClr val="FFFFFF"/>
                </a:solidFill>
                <a:effectLst/>
                <a:uLnTx/>
                <a:uFillTx/>
                <a:latin typeface="Open Sans"/>
                <a:ea typeface="+mn-ea"/>
                <a:cs typeface="+mn-cs"/>
              </a:rPr>
              <a:t>¿Cómo podemos crear visibilidad al largo de la cadena de suministro entera?</a:t>
            </a:r>
            <a:endParaRPr kumimoji="0" lang="en-AU" sz="1802" b="0" i="1"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4245691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 Plataformas colaborativas</a:t>
            </a:r>
          </a:p>
        </p:txBody>
      </p:sp>
      <p:sp>
        <p:nvSpPr>
          <p:cNvPr id="4" name="Text Placeholder 2">
            <a:extLst>
              <a:ext uri="{FF2B5EF4-FFF2-40B4-BE49-F238E27FC236}">
                <a16:creationId xmlns:a16="http://schemas.microsoft.com/office/drawing/2014/main" id="{A37BF584-7D3C-18B8-6167-ABE51FECE2C4}"/>
              </a:ext>
            </a:extLst>
          </p:cNvPr>
          <p:cNvSpPr txBox="1">
            <a:spLocks/>
          </p:cNvSpPr>
          <p:nvPr/>
        </p:nvSpPr>
        <p:spPr>
          <a:xfrm>
            <a:off x="751999" y="382480"/>
            <a:ext cx="7353300" cy="7269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MX">
              <a:solidFill>
                <a:schemeClr val="bg1"/>
              </a:solidFill>
            </a:endParaRPr>
          </a:p>
          <a:p>
            <a:pPr marL="0" indent="0">
              <a:buNone/>
            </a:pPr>
            <a:endParaRPr lang="es-MX" sz="1200">
              <a:solidFill>
                <a:schemeClr val="bg1"/>
              </a:solidFill>
              <a:latin typeface="Arial" panose="020B0604020202020204" pitchFamily="34" charset="0"/>
            </a:endParaRPr>
          </a:p>
          <a:p>
            <a:pPr marL="0" indent="0">
              <a:buNone/>
            </a:pPr>
            <a:r>
              <a:rPr lang="es-MX" sz="1200">
                <a:solidFill>
                  <a:schemeClr val="bg1"/>
                </a:solidFill>
                <a:latin typeface="Arial" panose="020B0604020202020204" pitchFamily="34" charset="0"/>
              </a:rPr>
              <a:t>Las plataformas colaborativas de automatización son entornos de software que permiten a múltiples usuarios, equipos o incluso organizaciones trabajar juntos para diseñar, implementar y gestionar procesos automatizados. Estas plataformas integran diversas herramientas y tecnologías de automatización, como </a:t>
            </a:r>
            <a:r>
              <a:rPr lang="es-MX" sz="1200" err="1">
                <a:solidFill>
                  <a:schemeClr val="bg1"/>
                </a:solidFill>
                <a:latin typeface="Arial" panose="020B0604020202020204" pitchFamily="34" charset="0"/>
              </a:rPr>
              <a:t>Robotic</a:t>
            </a:r>
            <a:r>
              <a:rPr lang="es-MX" sz="1200">
                <a:solidFill>
                  <a:schemeClr val="bg1"/>
                </a:solidFill>
                <a:latin typeface="Arial" panose="020B0604020202020204" pitchFamily="34" charset="0"/>
              </a:rPr>
              <a:t> </a:t>
            </a:r>
            <a:r>
              <a:rPr lang="es-MX" sz="1200" err="1">
                <a:solidFill>
                  <a:schemeClr val="bg1"/>
                </a:solidFill>
                <a:latin typeface="Arial" panose="020B0604020202020204" pitchFamily="34" charset="0"/>
              </a:rPr>
              <a:t>Process</a:t>
            </a:r>
            <a:r>
              <a:rPr lang="es-MX" sz="1200">
                <a:solidFill>
                  <a:schemeClr val="bg1"/>
                </a:solidFill>
                <a:latin typeface="Arial" panose="020B0604020202020204" pitchFamily="34" charset="0"/>
              </a:rPr>
              <a:t> </a:t>
            </a:r>
            <a:r>
              <a:rPr lang="es-MX" sz="1200" err="1">
                <a:solidFill>
                  <a:schemeClr val="bg1"/>
                </a:solidFill>
                <a:latin typeface="Arial" panose="020B0604020202020204" pitchFamily="34" charset="0"/>
              </a:rPr>
              <a:t>Automation</a:t>
            </a:r>
            <a:r>
              <a:rPr lang="es-MX" sz="1200">
                <a:solidFill>
                  <a:schemeClr val="bg1"/>
                </a:solidFill>
                <a:latin typeface="Arial" panose="020B0604020202020204" pitchFamily="34" charset="0"/>
              </a:rPr>
              <a:t> (RPA), inteligencia artificial (IA), y flujos de trabajo, para optimizar y automatizar tareas repetitivas y complejas. Además, facilitan la colaboración entre diferentes partes interesadas, lo que mejora la eficiencia y la innovación en la automatización de procesos empresariales.</a:t>
            </a:r>
          </a:p>
          <a:p>
            <a:pPr marL="0" indent="0">
              <a:buNone/>
            </a:pPr>
            <a:endParaRPr lang="es-MX" sz="1200">
              <a:solidFill>
                <a:schemeClr val="bg1"/>
              </a:solidFill>
              <a:latin typeface="Arial" panose="020B0604020202020204" pitchFamily="34" charset="0"/>
            </a:endParaRPr>
          </a:p>
          <a:p>
            <a:pPr marL="0" indent="0">
              <a:buNone/>
            </a:pPr>
            <a:endParaRPr lang="es" sz="1200">
              <a:solidFill>
                <a:schemeClr val="bg1"/>
              </a:solidFill>
              <a:latin typeface="+mj-lt"/>
            </a:endParaRPr>
          </a:p>
          <a:p>
            <a:pPr marL="0" indent="0">
              <a:buNone/>
            </a:pPr>
            <a:endParaRPr lang="en-US">
              <a:solidFill>
                <a:schemeClr val="bg1"/>
              </a:solidFill>
            </a:endParaRPr>
          </a:p>
        </p:txBody>
      </p:sp>
      <p:sp>
        <p:nvSpPr>
          <p:cNvPr id="5" name="Rectangle 4">
            <a:extLst>
              <a:ext uri="{FF2B5EF4-FFF2-40B4-BE49-F238E27FC236}">
                <a16:creationId xmlns:a16="http://schemas.microsoft.com/office/drawing/2014/main" id="{6AD35D6A-76AB-C6A4-24D1-622B5457D385}"/>
              </a:ext>
            </a:extLst>
          </p:cNvPr>
          <p:cNvSpPr/>
          <p:nvPr/>
        </p:nvSpPr>
        <p:spPr>
          <a:xfrm>
            <a:off x="610059" y="2775243"/>
            <a:ext cx="2149223" cy="3862596"/>
          </a:xfrm>
          <a:prstGeom prst="rect">
            <a:avLst/>
          </a:prstGeom>
        </p:spPr>
        <p:txBody>
          <a:bodyPr wrap="square">
            <a:spAutoFit/>
          </a:bodyPr>
          <a:lstStyle/>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Descentralizado: Los datos no se almacenan en un único servidor, si no que se distribuyen entre múltiples nodos en la red</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Inmutabilidad: Una vez registrados, los datos no pueden ser modificados o eliminados</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Seguridad y </a:t>
            </a:r>
            <a:r>
              <a:rPr kumimoji="0" lang="es-MX" sz="1100" i="0" u="none" strike="noStrike" kern="1200" cap="none" spc="0" normalizeH="0" baseline="0" noProof="0" err="1">
                <a:ln>
                  <a:noFill/>
                </a:ln>
                <a:solidFill>
                  <a:schemeClr val="bg1"/>
                </a:solidFill>
                <a:effectLst/>
                <a:uLnTx/>
                <a:uFillTx/>
                <a:latin typeface="+mj-lt"/>
                <a:ea typeface="Verdana" panose="020B0604030504040204" pitchFamily="34" charset="0"/>
                <a:cs typeface="Open Sans" panose="020B0606030504020204" pitchFamily="34" charset="0"/>
              </a:rPr>
              <a:t>Trazabilidad:Utiliza</a:t>
            </a: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 criptografía para asegurar las transacciones y el seguimiento del origen y recorrido de los datos a lo largo de la cadena de suministro</a:t>
            </a:r>
          </a:p>
          <a:p>
            <a:pPr marL="171450" lvl="1" indent="-171450">
              <a:spcBef>
                <a:spcPts val="600"/>
              </a:spcBef>
              <a:buSzPct val="100000"/>
              <a:buFont typeface="Arial" panose="020B0604020202020204" pitchFamily="34" charset="0"/>
              <a:buChar char="•"/>
              <a:defRPr/>
            </a:pPr>
            <a:r>
              <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rPr>
              <a:t>Transparencia: Las transacciones son visibles para todos los participantes de la red</a:t>
            </a:r>
          </a:p>
          <a:p>
            <a:pPr marL="171450" lvl="1" indent="-171450">
              <a:spcBef>
                <a:spcPts val="600"/>
              </a:spcBef>
              <a:buSzPct val="100000"/>
              <a:buFont typeface="Arial" panose="020B0604020202020204" pitchFamily="34" charset="0"/>
              <a:buChar char="•"/>
              <a:defRPr/>
            </a:pPr>
            <a:endParaRPr kumimoji="0" lang="es-MX" sz="1100" i="0" u="none" strike="noStrike" kern="1200" cap="none" spc="0" normalizeH="0" baseline="0" noProof="0">
              <a:ln>
                <a:noFill/>
              </a:ln>
              <a:solidFill>
                <a:schemeClr val="bg1"/>
              </a:solidFill>
              <a:effectLst/>
              <a:uLnTx/>
              <a:uFillTx/>
              <a:latin typeface="+mj-lt"/>
              <a:ea typeface="Verdana" panose="020B060403050404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ED505364-C8B5-B6D5-12A2-9525C0E60251}"/>
              </a:ext>
            </a:extLst>
          </p:cNvPr>
          <p:cNvSpPr/>
          <p:nvPr/>
        </p:nvSpPr>
        <p:spPr>
          <a:xfrm>
            <a:off x="4080537" y="2840520"/>
            <a:ext cx="2069755" cy="3677930"/>
          </a:xfrm>
          <a:prstGeom prst="rect">
            <a:avLst/>
          </a:prstGeom>
        </p:spPr>
        <p:txBody>
          <a:bodyPr wrap="square">
            <a:spAutoFit/>
          </a:bodyPr>
          <a:lstStyle/>
          <a:p>
            <a:pPr marL="0" lvl="1">
              <a:spcBef>
                <a:spcPts val="600"/>
              </a:spcBef>
              <a:buSzPct val="100000"/>
              <a:defRPr/>
            </a:pPr>
            <a:endParaRPr kumimoji="0" lang="en-GB" sz="1100"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Pueden eliminar tiempos y costos en todos los procesos. Las operaciones se realizan en tiempo real.</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Trabaja mediante mecanismos automatizados y de bajo costo.</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La transferencia de activos es a través de métodos seguros.</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Combinado con otras tecnologías, como </a:t>
            </a:r>
            <a:r>
              <a:rPr kumimoji="0" lang="es-MX" sz="1100" i="0" u="none" strike="noStrike" kern="1200" cap="none" spc="0" normalizeH="0" baseline="0" noProof="0" err="1">
                <a:ln>
                  <a:noFill/>
                </a:ln>
                <a:solidFill>
                  <a:schemeClr val="bg1"/>
                </a:solidFill>
                <a:effectLst/>
                <a:uLnTx/>
                <a:uFillTx/>
                <a:latin typeface="+mj-lt"/>
                <a:ea typeface="Open Sans" panose="020B0606030504020204" pitchFamily="34" charset="0"/>
                <a:cs typeface="Open Sans" panose="020B0606030504020204" pitchFamily="34" charset="0"/>
              </a:rPr>
              <a:t>IAGen</a:t>
            </a:r>
            <a:r>
              <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rPr>
              <a:t>, aumenta significativamente la eficiencia de los procesos de punta a punta</a:t>
            </a: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s-MX"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a:p>
            <a:pPr marL="171450" marR="0" lvl="1"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endParaRPr kumimoji="0" lang="en-US" sz="1100" i="0" u="none" strike="noStrike" kern="1200" cap="none" spc="0" normalizeH="0" baseline="0" noProof="0">
              <a:ln>
                <a:noFill/>
              </a:ln>
              <a:solidFill>
                <a:schemeClr val="bg1"/>
              </a:solidFill>
              <a:effectLst/>
              <a:uLnTx/>
              <a:uFillTx/>
              <a:latin typeface="+mj-lt"/>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F779783B-B23F-F071-7FDA-E489A1D734B3}"/>
              </a:ext>
            </a:extLst>
          </p:cNvPr>
          <p:cNvSpPr/>
          <p:nvPr/>
        </p:nvSpPr>
        <p:spPr>
          <a:xfrm>
            <a:off x="7076586" y="2858570"/>
            <a:ext cx="2052926" cy="1862048"/>
          </a:xfrm>
          <a:prstGeom prst="rect">
            <a:avLst/>
          </a:prstGeom>
        </p:spPr>
        <p:txBody>
          <a:bodyPr wrap="square">
            <a:spAutoFit/>
          </a:bodyPr>
          <a:lstStyle/>
          <a:p>
            <a:pPr marL="0" lvl="1">
              <a:spcBef>
                <a:spcPts val="600"/>
              </a:spcBef>
              <a:buSzPct val="100000"/>
              <a:defRPr/>
            </a:pPr>
            <a:endParaRPr lang="es-MX" sz="1100">
              <a:solidFill>
                <a:schemeClr val="bg1"/>
              </a:solidFill>
              <a:latin typeface="+mj-lt"/>
              <a:ea typeface="Verdana" panose="020B0604030504040204" pitchFamily="34" charset="0"/>
              <a:cs typeface="Open Sans" panose="020B0606030504020204" pitchFamily="34" charset="0"/>
            </a:endParaRPr>
          </a:p>
          <a:p>
            <a:pPr marL="0" lvl="1">
              <a:spcBef>
                <a:spcPts val="600"/>
              </a:spcBef>
              <a:buSzPct val="100000"/>
              <a:defRPr/>
            </a:pPr>
            <a:r>
              <a:rPr lang="es-MX" sz="1100">
                <a:solidFill>
                  <a:schemeClr val="bg1"/>
                </a:solidFill>
                <a:latin typeface="+mj-lt"/>
                <a:ea typeface="Verdana" panose="020B0604030504040204" pitchFamily="34" charset="0"/>
                <a:cs typeface="Open Sans" panose="020B0606030504020204" pitchFamily="34" charset="0"/>
              </a:rPr>
              <a:t>Al ser un sistema de cifrado de archivos y data seguro y manejable para los procesos, ofrece transparencia, eficiencia y reducción de costos al momento de implementar un sistema de cifrado y transferencia de archivos y data en un sistema de negocio.</a:t>
            </a:r>
          </a:p>
        </p:txBody>
      </p:sp>
      <p:grpSp>
        <p:nvGrpSpPr>
          <p:cNvPr id="8" name="Group 7">
            <a:extLst>
              <a:ext uri="{FF2B5EF4-FFF2-40B4-BE49-F238E27FC236}">
                <a16:creationId xmlns:a16="http://schemas.microsoft.com/office/drawing/2014/main" id="{6D3AE450-C89C-7208-6679-B854455CCDAE}"/>
              </a:ext>
            </a:extLst>
          </p:cNvPr>
          <p:cNvGrpSpPr>
            <a:grpSpLocks/>
          </p:cNvGrpSpPr>
          <p:nvPr/>
        </p:nvGrpSpPr>
        <p:grpSpPr>
          <a:xfrm>
            <a:off x="770538" y="2387573"/>
            <a:ext cx="1679553" cy="419713"/>
            <a:chOff x="1674742" y="2993549"/>
            <a:chExt cx="1679553" cy="419713"/>
          </a:xfrm>
        </p:grpSpPr>
        <p:sp>
          <p:nvSpPr>
            <p:cNvPr id="9" name="Rectangle 8">
              <a:extLst>
                <a:ext uri="{FF2B5EF4-FFF2-40B4-BE49-F238E27FC236}">
                  <a16:creationId xmlns:a16="http://schemas.microsoft.com/office/drawing/2014/main" id="{ABE93D7F-379A-718A-72F8-993398F75375}"/>
                </a:ext>
              </a:extLst>
            </p:cNvPr>
            <p:cNvSpPr/>
            <p:nvPr/>
          </p:nvSpPr>
          <p:spPr>
            <a:xfrm>
              <a:off x="1674742" y="2993549"/>
              <a:ext cx="167955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Caracteristicas</a:t>
              </a:r>
            </a:p>
          </p:txBody>
        </p:sp>
        <p:cxnSp>
          <p:nvCxnSpPr>
            <p:cNvPr id="10" name="Straight Connector 9">
              <a:extLst>
                <a:ext uri="{FF2B5EF4-FFF2-40B4-BE49-F238E27FC236}">
                  <a16:creationId xmlns:a16="http://schemas.microsoft.com/office/drawing/2014/main" id="{39AC6AD1-BFA8-88DC-334F-78F7E54EB677}"/>
                </a:ext>
              </a:extLst>
            </p:cNvPr>
            <p:cNvCxnSpPr/>
            <p:nvPr/>
          </p:nvCxnSpPr>
          <p:spPr>
            <a:xfrm>
              <a:off x="1752600" y="3413262"/>
              <a:ext cx="1371600"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8574FED-C4CF-8E14-AF50-71E4D463D885}"/>
              </a:ext>
            </a:extLst>
          </p:cNvPr>
          <p:cNvGrpSpPr>
            <a:grpSpLocks/>
          </p:cNvGrpSpPr>
          <p:nvPr/>
        </p:nvGrpSpPr>
        <p:grpSpPr>
          <a:xfrm>
            <a:off x="4215415" y="2523580"/>
            <a:ext cx="1800000" cy="398099"/>
            <a:chOff x="3503394" y="3345102"/>
            <a:chExt cx="1800000" cy="398099"/>
          </a:xfrm>
        </p:grpSpPr>
        <p:sp>
          <p:nvSpPr>
            <p:cNvPr id="12" name="Rectangle 11">
              <a:extLst>
                <a:ext uri="{FF2B5EF4-FFF2-40B4-BE49-F238E27FC236}">
                  <a16:creationId xmlns:a16="http://schemas.microsoft.com/office/drawing/2014/main" id="{E72F0BC7-2403-2934-0A69-718ACF871210}"/>
                </a:ext>
              </a:extLst>
            </p:cNvPr>
            <p:cNvSpPr/>
            <p:nvPr/>
          </p:nvSpPr>
          <p:spPr>
            <a:xfrm>
              <a:off x="3503394" y="3345102"/>
              <a:ext cx="18000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s" sz="1600" b="1">
                  <a:solidFill>
                    <a:schemeClr val="bg1"/>
                  </a:solidFill>
                  <a:latin typeface="+mj-lt"/>
                  <a:ea typeface="Verdana" panose="020B0604030504040204" pitchFamily="34" charset="0"/>
                  <a:cs typeface="Verdana" panose="020B0604030504040204" pitchFamily="34" charset="0"/>
                </a:rPr>
                <a:t>Ventajas</a:t>
              </a:r>
              <a:endParaRPr kumimoji="0" lang="en-U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endParaRPr>
            </a:p>
          </p:txBody>
        </p:sp>
        <p:cxnSp>
          <p:nvCxnSpPr>
            <p:cNvPr id="13" name="Straight Connector 12">
              <a:extLst>
                <a:ext uri="{FF2B5EF4-FFF2-40B4-BE49-F238E27FC236}">
                  <a16:creationId xmlns:a16="http://schemas.microsoft.com/office/drawing/2014/main" id="{3872D34D-F8B2-75B2-EA41-F736E5A703F7}"/>
                </a:ext>
              </a:extLst>
            </p:cNvPr>
            <p:cNvCxnSpPr/>
            <p:nvPr/>
          </p:nvCxnSpPr>
          <p:spPr>
            <a:xfrm>
              <a:off x="3585019" y="3743201"/>
              <a:ext cx="13716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EC3922C-4189-A3E5-DA60-C23E0C5DD57D}"/>
              </a:ext>
            </a:extLst>
          </p:cNvPr>
          <p:cNvGrpSpPr>
            <a:grpSpLocks/>
          </p:cNvGrpSpPr>
          <p:nvPr/>
        </p:nvGrpSpPr>
        <p:grpSpPr>
          <a:xfrm>
            <a:off x="7076586" y="2274370"/>
            <a:ext cx="1679553" cy="647309"/>
            <a:chOff x="5405911" y="2888498"/>
            <a:chExt cx="1679553" cy="647309"/>
          </a:xfrm>
        </p:grpSpPr>
        <p:sp>
          <p:nvSpPr>
            <p:cNvPr id="15" name="Rectangle 14">
              <a:extLst>
                <a:ext uri="{FF2B5EF4-FFF2-40B4-BE49-F238E27FC236}">
                  <a16:creationId xmlns:a16="http://schemas.microsoft.com/office/drawing/2014/main" id="{5FC9B55E-CEE6-3D7F-825C-1C20200E44D4}"/>
                </a:ext>
              </a:extLst>
            </p:cNvPr>
            <p:cNvSpPr/>
            <p:nvPr/>
          </p:nvSpPr>
          <p:spPr>
            <a:xfrm>
              <a:off x="5405911" y="2888498"/>
              <a:ext cx="16795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600" b="1" i="0" u="none" strike="noStrike" kern="1200" cap="none" spc="0" normalizeH="0" baseline="0" noProof="0">
                  <a:ln>
                    <a:noFill/>
                  </a:ln>
                  <a:solidFill>
                    <a:schemeClr val="bg1"/>
                  </a:solidFill>
                  <a:effectLst/>
                  <a:uLnTx/>
                  <a:uFillTx/>
                  <a:latin typeface="+mj-lt"/>
                  <a:ea typeface="Verdana" panose="020B0604030504040204" pitchFamily="34" charset="0"/>
                  <a:cs typeface="Verdana" panose="020B0604030504040204" pitchFamily="34" charset="0"/>
                </a:rPr>
                <a:t>¿Por qué es importante? </a:t>
              </a:r>
            </a:p>
          </p:txBody>
        </p:sp>
        <p:cxnSp>
          <p:nvCxnSpPr>
            <p:cNvPr id="16" name="Straight Connector 15">
              <a:extLst>
                <a:ext uri="{FF2B5EF4-FFF2-40B4-BE49-F238E27FC236}">
                  <a16:creationId xmlns:a16="http://schemas.microsoft.com/office/drawing/2014/main" id="{7638890C-BBF0-148D-6148-92F3957F3CCF}"/>
                </a:ext>
              </a:extLst>
            </p:cNvPr>
            <p:cNvCxnSpPr/>
            <p:nvPr/>
          </p:nvCxnSpPr>
          <p:spPr>
            <a:xfrm>
              <a:off x="5455538" y="3535807"/>
              <a:ext cx="1371600" cy="0"/>
            </a:xfrm>
            <a:prstGeom prst="line">
              <a:avLst/>
            </a:prstGeom>
            <a:ln w="57150">
              <a:solidFill>
                <a:srgbClr val="FFCD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9604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|Plataformas Colaborativas</a:t>
            </a:r>
          </a:p>
        </p:txBody>
      </p:sp>
      <p:sp>
        <p:nvSpPr>
          <p:cNvPr id="2" name="Rectangle 1">
            <a:extLst>
              <a:ext uri="{FF2B5EF4-FFF2-40B4-BE49-F238E27FC236}">
                <a16:creationId xmlns:a16="http://schemas.microsoft.com/office/drawing/2014/main" id="{3445ACBC-14AC-BD04-1DC9-A59FCCC608E2}"/>
              </a:ext>
            </a:extLst>
          </p:cNvPr>
          <p:cNvSpPr/>
          <p:nvPr/>
        </p:nvSpPr>
        <p:spPr bwMode="gray">
          <a:xfrm>
            <a:off x="744858" y="1531652"/>
            <a:ext cx="2880000" cy="989105"/>
          </a:xfrm>
          <a:prstGeom prst="rect">
            <a:avLst/>
          </a:prstGeom>
          <a:solidFill>
            <a:srgbClr val="86BC25"/>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err="1">
                <a:ln>
                  <a:noFill/>
                </a:ln>
                <a:solidFill>
                  <a:prstClr val="white"/>
                </a:solidFill>
                <a:effectLst/>
                <a:uLnTx/>
                <a:uFillTx/>
                <a:latin typeface="Calibri"/>
                <a:ea typeface="+mn-ea"/>
                <a:cs typeface="+mn-cs"/>
              </a:rPr>
              <a:t>Automatización</a:t>
            </a:r>
            <a:r>
              <a:rPr kumimoji="0" lang="en-US" sz="1300" b="1" i="0" u="none" strike="noStrike" kern="0" cap="none" spc="0" normalizeH="0" baseline="0" noProof="0">
                <a:ln>
                  <a:noFill/>
                </a:ln>
                <a:solidFill>
                  <a:prstClr val="white"/>
                </a:solidFill>
                <a:effectLst/>
                <a:uLnTx/>
                <a:uFillTx/>
                <a:latin typeface="Calibri"/>
                <a:ea typeface="+mn-ea"/>
                <a:cs typeface="+mn-cs"/>
              </a:rPr>
              <a:t> del control </a:t>
            </a:r>
            <a:r>
              <a:rPr kumimoji="0" lang="en-US" sz="1300" b="1" i="0" u="none" strike="noStrike" kern="0" cap="none" spc="0" normalizeH="0" baseline="0" noProof="0" err="1">
                <a:ln>
                  <a:noFill/>
                </a:ln>
                <a:solidFill>
                  <a:prstClr val="white"/>
                </a:solidFill>
                <a:effectLst/>
                <a:uLnTx/>
                <a:uFillTx/>
                <a:latin typeface="Calibri"/>
                <a:ea typeface="+mn-ea"/>
                <a:cs typeface="+mn-cs"/>
              </a:rPr>
              <a:t>financiero</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6870F12-5C03-1F7F-CA15-7F5047E30571}"/>
              </a:ext>
            </a:extLst>
          </p:cNvPr>
          <p:cNvSpPr/>
          <p:nvPr/>
        </p:nvSpPr>
        <p:spPr bwMode="gray">
          <a:xfrm>
            <a:off x="744858" y="2635479"/>
            <a:ext cx="2880000" cy="989105"/>
          </a:xfrm>
          <a:prstGeom prst="rect">
            <a:avLst/>
          </a:prstGeom>
          <a:solidFill>
            <a:srgbClr val="007CB0"/>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err="1">
                <a:ln>
                  <a:noFill/>
                </a:ln>
                <a:solidFill>
                  <a:prstClr val="white"/>
                </a:solidFill>
                <a:effectLst/>
                <a:uLnTx/>
                <a:uFillTx/>
                <a:latin typeface="Calibri"/>
                <a:ea typeface="+mn-ea"/>
                <a:cs typeface="+mn-cs"/>
              </a:rPr>
              <a:t>Cierre</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contable</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ágil</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C03DCA45-F5DB-234E-BFDC-910A3EF234EC}"/>
              </a:ext>
            </a:extLst>
          </p:cNvPr>
          <p:cNvSpPr/>
          <p:nvPr/>
        </p:nvSpPr>
        <p:spPr bwMode="gray">
          <a:xfrm>
            <a:off x="744858" y="3739305"/>
            <a:ext cx="2880000" cy="989105"/>
          </a:xfrm>
          <a:prstGeom prst="rect">
            <a:avLst/>
          </a:prstGeom>
          <a:solidFill>
            <a:srgbClr val="26890D"/>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prstClr val="white"/>
                </a:solidFill>
                <a:effectLst/>
                <a:uLnTx/>
                <a:uFillTx/>
                <a:latin typeface="Calibri"/>
                <a:ea typeface="+mn-ea"/>
                <a:cs typeface="+mn-cs"/>
              </a:rPr>
              <a:t>Reporting </a:t>
            </a:r>
            <a:r>
              <a:rPr kumimoji="0" lang="en-US" sz="1300" b="1" i="0" u="none" strike="noStrike" kern="0" cap="none" spc="0" normalizeH="0" baseline="0" noProof="0" err="1">
                <a:ln>
                  <a:noFill/>
                </a:ln>
                <a:solidFill>
                  <a:prstClr val="white"/>
                </a:solidFill>
                <a:effectLst/>
                <a:uLnTx/>
                <a:uFillTx/>
                <a:latin typeface="Calibri"/>
                <a:ea typeface="+mn-ea"/>
                <a:cs typeface="+mn-cs"/>
              </a:rPr>
              <a:t>veloz</a:t>
            </a:r>
            <a:r>
              <a:rPr kumimoji="0" lang="en-US" sz="1300" b="1" i="0" u="none" strike="noStrike" kern="0" cap="none" spc="0" normalizeH="0" baseline="0" noProof="0">
                <a:ln>
                  <a:noFill/>
                </a:ln>
                <a:solidFill>
                  <a:prstClr val="white"/>
                </a:solidFill>
                <a:effectLst/>
                <a:uLnTx/>
                <a:uFillTx/>
                <a:latin typeface="Calibri"/>
                <a:ea typeface="+mn-ea"/>
                <a:cs typeface="+mn-cs"/>
              </a:rPr>
              <a:t> y </a:t>
            </a:r>
            <a:r>
              <a:rPr kumimoji="0" lang="en-US" sz="1300" b="1" i="0" u="none" strike="noStrike" kern="0" cap="none" spc="0" normalizeH="0" baseline="0" noProof="0" err="1">
                <a:ln>
                  <a:noFill/>
                </a:ln>
                <a:solidFill>
                  <a:prstClr val="white"/>
                </a:solidFill>
                <a:effectLst/>
                <a:uLnTx/>
                <a:uFillTx/>
                <a:latin typeface="Calibri"/>
                <a:ea typeface="+mn-ea"/>
                <a:cs typeface="+mn-cs"/>
              </a:rPr>
              <a:t>optimizado</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2ADBDD0F-CF12-7191-DACC-99FBB111D7F5}"/>
              </a:ext>
            </a:extLst>
          </p:cNvPr>
          <p:cNvSpPr/>
          <p:nvPr/>
        </p:nvSpPr>
        <p:spPr bwMode="gray">
          <a:xfrm>
            <a:off x="744858" y="4843130"/>
            <a:ext cx="2880000" cy="989105"/>
          </a:xfrm>
          <a:prstGeom prst="rect">
            <a:avLst/>
          </a:prstGeom>
          <a:solidFill>
            <a:srgbClr val="046A38"/>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300" b="1" i="0" u="none" strike="noStrike" kern="0" cap="none" spc="0" normalizeH="0" baseline="0" noProof="0">
                <a:ln>
                  <a:noFill/>
                </a:ln>
                <a:solidFill>
                  <a:prstClr val="white"/>
                </a:solidFill>
                <a:effectLst/>
                <a:uLnTx/>
                <a:uFillTx/>
                <a:latin typeface="Calibri"/>
                <a:ea typeface="+mn-ea"/>
                <a:cs typeface="+mn-cs"/>
              </a:rPr>
              <a:t>Reducción del riesgo operacional y financiero</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0D2E3FF8-DB03-2D42-7C90-00EB006858A0}"/>
              </a:ext>
            </a:extLst>
          </p:cNvPr>
          <p:cNvSpPr/>
          <p:nvPr/>
        </p:nvSpPr>
        <p:spPr bwMode="gray">
          <a:xfrm>
            <a:off x="4767287" y="1531652"/>
            <a:ext cx="2880000" cy="989105"/>
          </a:xfrm>
          <a:prstGeom prst="rect">
            <a:avLst/>
          </a:prstGeom>
          <a:solidFill>
            <a:srgbClr val="86BC25"/>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s-MX" sz="1300" b="1" kern="0">
                <a:solidFill>
                  <a:prstClr val="white"/>
                </a:solidFill>
                <a:latin typeface="Calibri"/>
              </a:rPr>
              <a:t>M</a:t>
            </a:r>
            <a:r>
              <a:rPr lang="en-US" sz="1300" b="1" kern="0" err="1">
                <a:solidFill>
                  <a:prstClr val="white"/>
                </a:solidFill>
                <a:latin typeface="Calibri"/>
              </a:rPr>
              <a:t>ayor</a:t>
            </a:r>
            <a:r>
              <a:rPr lang="en-US" sz="1300" b="1" kern="0">
                <a:solidFill>
                  <a:prstClr val="white"/>
                </a:solidFill>
                <a:latin typeface="Calibri"/>
              </a:rPr>
              <a:t> </a:t>
            </a:r>
            <a:r>
              <a:rPr lang="en-US" sz="1300" b="1" kern="0" err="1">
                <a:solidFill>
                  <a:prstClr val="white"/>
                </a:solidFill>
                <a:latin typeface="Calibri"/>
              </a:rPr>
              <a:t>confiabilidad</a:t>
            </a:r>
            <a:r>
              <a:rPr lang="en-US" sz="1300" b="1" kern="0">
                <a:solidFill>
                  <a:prstClr val="white"/>
                </a:solidFill>
                <a:latin typeface="Calibri"/>
              </a:rPr>
              <a:t> de la </a:t>
            </a:r>
            <a:r>
              <a:rPr lang="en-US" sz="1300" b="1" kern="0" err="1">
                <a:solidFill>
                  <a:prstClr val="white"/>
                </a:solidFill>
                <a:latin typeface="Calibri"/>
              </a:rPr>
              <a:t>información</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C03487A4-8CCC-7F04-1F6A-946F1F8AB8EC}"/>
              </a:ext>
            </a:extLst>
          </p:cNvPr>
          <p:cNvSpPr/>
          <p:nvPr/>
        </p:nvSpPr>
        <p:spPr bwMode="gray">
          <a:xfrm>
            <a:off x="4767287" y="2635479"/>
            <a:ext cx="2880000" cy="989105"/>
          </a:xfrm>
          <a:prstGeom prst="rect">
            <a:avLst/>
          </a:prstGeom>
          <a:solidFill>
            <a:srgbClr val="007CB0"/>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err="1">
                <a:ln>
                  <a:noFill/>
                </a:ln>
                <a:solidFill>
                  <a:prstClr val="white"/>
                </a:solidFill>
                <a:effectLst/>
                <a:uLnTx/>
                <a:uFillTx/>
                <a:latin typeface="Calibri"/>
                <a:ea typeface="+mn-ea"/>
                <a:cs typeface="+mn-cs"/>
              </a:rPr>
              <a:t>Aumento</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en</a:t>
            </a:r>
            <a:r>
              <a:rPr kumimoji="0" lang="en-US" sz="1300" b="1" i="0" u="none" strike="noStrike" kern="0" cap="none" spc="0" normalizeH="0" baseline="0" noProof="0">
                <a:ln>
                  <a:noFill/>
                </a:ln>
                <a:solidFill>
                  <a:prstClr val="white"/>
                </a:solidFill>
                <a:effectLst/>
                <a:uLnTx/>
                <a:uFillTx/>
                <a:latin typeface="Calibri"/>
                <a:ea typeface="+mn-ea"/>
                <a:cs typeface="+mn-cs"/>
              </a:rPr>
              <a:t> la </a:t>
            </a:r>
            <a:r>
              <a:rPr kumimoji="0" lang="en-US" sz="1300" b="1" i="0" u="none" strike="noStrike" kern="0" cap="none" spc="0" normalizeH="0" baseline="0" noProof="0" err="1">
                <a:ln>
                  <a:noFill/>
                </a:ln>
                <a:solidFill>
                  <a:prstClr val="white"/>
                </a:solidFill>
                <a:effectLst/>
                <a:uLnTx/>
                <a:uFillTx/>
                <a:latin typeface="Calibri"/>
                <a:ea typeface="+mn-ea"/>
                <a:cs typeface="+mn-cs"/>
              </a:rPr>
              <a:t>adaptatibilidad</a:t>
            </a:r>
            <a:r>
              <a:rPr kumimoji="0" lang="en-US" sz="1300" b="1" i="0" u="none" strike="noStrike" kern="0" cap="none" spc="0" normalizeH="0" baseline="0" noProof="0">
                <a:ln>
                  <a:noFill/>
                </a:ln>
                <a:solidFill>
                  <a:prstClr val="white"/>
                </a:solidFill>
                <a:effectLst/>
                <a:uLnTx/>
                <a:uFillTx/>
                <a:latin typeface="Calibri"/>
                <a:ea typeface="+mn-ea"/>
                <a:cs typeface="+mn-cs"/>
              </a:rPr>
              <a:t> de la </a:t>
            </a:r>
            <a:r>
              <a:rPr kumimoji="0" lang="en-US" sz="1300" b="1" i="0" u="none" strike="noStrike" kern="0" cap="none" spc="0" normalizeH="0" baseline="0" noProof="0" err="1">
                <a:ln>
                  <a:noFill/>
                </a:ln>
                <a:solidFill>
                  <a:prstClr val="white"/>
                </a:solidFill>
                <a:effectLst/>
                <a:uLnTx/>
                <a:uFillTx/>
                <a:latin typeface="Calibri"/>
                <a:ea typeface="+mn-ea"/>
                <a:cs typeface="+mn-cs"/>
              </a:rPr>
              <a:t>información</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F1553FB9-76E3-9F32-F2F5-56845394E296}"/>
              </a:ext>
            </a:extLst>
          </p:cNvPr>
          <p:cNvSpPr/>
          <p:nvPr/>
        </p:nvSpPr>
        <p:spPr bwMode="gray">
          <a:xfrm>
            <a:off x="4767287" y="3739305"/>
            <a:ext cx="2880000" cy="989105"/>
          </a:xfrm>
          <a:prstGeom prst="rect">
            <a:avLst/>
          </a:prstGeom>
          <a:solidFill>
            <a:srgbClr val="26890D"/>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prstClr val="white"/>
                </a:solidFill>
                <a:effectLst/>
                <a:uLnTx/>
                <a:uFillTx/>
                <a:latin typeface="Calibri"/>
                <a:ea typeface="+mn-ea"/>
                <a:cs typeface="+mn-cs"/>
              </a:rPr>
              <a:t>Compliance</a:t>
            </a:r>
          </a:p>
        </p:txBody>
      </p:sp>
      <p:sp>
        <p:nvSpPr>
          <p:cNvPr id="10" name="Rectangle 9">
            <a:extLst>
              <a:ext uri="{FF2B5EF4-FFF2-40B4-BE49-F238E27FC236}">
                <a16:creationId xmlns:a16="http://schemas.microsoft.com/office/drawing/2014/main" id="{883B02F5-D04D-9D99-941D-B64FF64ABF5C}"/>
              </a:ext>
            </a:extLst>
          </p:cNvPr>
          <p:cNvSpPr/>
          <p:nvPr/>
        </p:nvSpPr>
        <p:spPr bwMode="gray">
          <a:xfrm>
            <a:off x="4767287" y="4843130"/>
            <a:ext cx="2880000" cy="989105"/>
          </a:xfrm>
          <a:prstGeom prst="rect">
            <a:avLst/>
          </a:prstGeom>
          <a:solidFill>
            <a:srgbClr val="046A38"/>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300" b="1" i="0" u="none" strike="noStrike" kern="0" cap="none" spc="0" normalizeH="0" baseline="0" noProof="0">
                <a:ln>
                  <a:noFill/>
                </a:ln>
                <a:solidFill>
                  <a:prstClr val="white"/>
                </a:solidFill>
                <a:effectLst/>
                <a:uLnTx/>
                <a:uFillTx/>
                <a:latin typeface="Calibri"/>
                <a:ea typeface="+mn-ea"/>
                <a:cs typeface="+mn-cs"/>
              </a:rPr>
              <a:t>Integridad en los contratos</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D4B4EC8C-D25F-0685-B302-FF926FE4B6C7}"/>
              </a:ext>
            </a:extLst>
          </p:cNvPr>
          <p:cNvSpPr/>
          <p:nvPr/>
        </p:nvSpPr>
        <p:spPr bwMode="gray">
          <a:xfrm>
            <a:off x="8789717" y="1531652"/>
            <a:ext cx="2880000" cy="989105"/>
          </a:xfrm>
          <a:prstGeom prst="rect">
            <a:avLst/>
          </a:prstGeom>
          <a:solidFill>
            <a:srgbClr val="86BC25"/>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s-MX" sz="1300" b="1" kern="0">
                <a:solidFill>
                  <a:prstClr val="white"/>
                </a:solidFill>
                <a:latin typeface="Calibri"/>
              </a:rPr>
              <a:t>Reportes de desempeño</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FEA2711E-263B-3A61-B468-87AC2FABE914}"/>
              </a:ext>
            </a:extLst>
          </p:cNvPr>
          <p:cNvSpPr/>
          <p:nvPr/>
        </p:nvSpPr>
        <p:spPr bwMode="gray">
          <a:xfrm>
            <a:off x="8789717" y="2635479"/>
            <a:ext cx="2880000" cy="989105"/>
          </a:xfrm>
          <a:prstGeom prst="rect">
            <a:avLst/>
          </a:prstGeom>
          <a:solidFill>
            <a:srgbClr val="007CB0"/>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300" b="1" kern="0">
                <a:solidFill>
                  <a:prstClr val="white"/>
                </a:solidFill>
                <a:latin typeface="Calibri"/>
              </a:rPr>
              <a:t>E</a:t>
            </a:r>
            <a:r>
              <a:rPr kumimoji="0" lang="en-US" sz="1300" b="1" i="0" u="none" strike="noStrike" kern="0" cap="none" spc="0" normalizeH="0" baseline="0" noProof="0" err="1">
                <a:ln>
                  <a:noFill/>
                </a:ln>
                <a:solidFill>
                  <a:prstClr val="white"/>
                </a:solidFill>
                <a:effectLst/>
                <a:uLnTx/>
                <a:uFillTx/>
                <a:latin typeface="Calibri"/>
                <a:ea typeface="+mn-ea"/>
                <a:cs typeface="+mn-cs"/>
              </a:rPr>
              <a:t>scalabilidad</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en</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los</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datos</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0F98BE78-B0BF-2670-036B-32E3753CDACD}"/>
              </a:ext>
            </a:extLst>
          </p:cNvPr>
          <p:cNvSpPr/>
          <p:nvPr/>
        </p:nvSpPr>
        <p:spPr bwMode="gray">
          <a:xfrm>
            <a:off x="8789717" y="3739305"/>
            <a:ext cx="2880000" cy="989105"/>
          </a:xfrm>
          <a:prstGeom prst="rect">
            <a:avLst/>
          </a:prstGeom>
          <a:solidFill>
            <a:srgbClr val="26890D"/>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err="1">
                <a:ln>
                  <a:noFill/>
                </a:ln>
                <a:solidFill>
                  <a:prstClr val="white"/>
                </a:solidFill>
                <a:effectLst/>
                <a:uLnTx/>
                <a:uFillTx/>
                <a:latin typeface="Calibri"/>
                <a:ea typeface="+mn-ea"/>
                <a:cs typeface="+mn-cs"/>
              </a:rPr>
              <a:t>Automatización</a:t>
            </a:r>
            <a:r>
              <a:rPr kumimoji="0" lang="en-US" sz="1300" b="1" i="0" u="none" strike="noStrike" kern="0" cap="none" spc="0" normalizeH="0" baseline="0" noProof="0">
                <a:ln>
                  <a:noFill/>
                </a:ln>
                <a:solidFill>
                  <a:prstClr val="white"/>
                </a:solidFill>
                <a:effectLst/>
                <a:uLnTx/>
                <a:uFillTx/>
                <a:latin typeface="Calibri"/>
                <a:ea typeface="+mn-ea"/>
                <a:cs typeface="+mn-cs"/>
              </a:rPr>
              <a:t> de </a:t>
            </a:r>
            <a:r>
              <a:rPr kumimoji="0" lang="en-US" sz="1300" b="1" i="0" u="none" strike="noStrike" kern="0" cap="none" spc="0" normalizeH="0" baseline="0" noProof="0" err="1">
                <a:ln>
                  <a:noFill/>
                </a:ln>
                <a:solidFill>
                  <a:prstClr val="white"/>
                </a:solidFill>
                <a:effectLst/>
                <a:uLnTx/>
                <a:uFillTx/>
                <a:latin typeface="Calibri"/>
                <a:ea typeface="+mn-ea"/>
                <a:cs typeface="+mn-cs"/>
              </a:rPr>
              <a:t>conciliaciones</a:t>
            </a:r>
            <a:r>
              <a:rPr kumimoji="0" lang="en-US" sz="1300" b="1" i="0" u="none" strike="noStrike" kern="0" cap="none" spc="0" normalizeH="0" baseline="0" noProof="0">
                <a:ln>
                  <a:noFill/>
                </a:ln>
                <a:solidFill>
                  <a:prstClr val="white"/>
                </a:solidFill>
                <a:effectLst/>
                <a:uLnTx/>
                <a:uFillTx/>
                <a:latin typeface="Calibri"/>
                <a:ea typeface="+mn-ea"/>
                <a:cs typeface="+mn-cs"/>
              </a:rPr>
              <a:t> </a:t>
            </a:r>
            <a:r>
              <a:rPr kumimoji="0" lang="en-US" sz="1300" b="1" i="0" u="none" strike="noStrike" kern="0" cap="none" spc="0" normalizeH="0" baseline="0" noProof="0" err="1">
                <a:ln>
                  <a:noFill/>
                </a:ln>
                <a:solidFill>
                  <a:prstClr val="white"/>
                </a:solidFill>
                <a:effectLst/>
                <a:uLnTx/>
                <a:uFillTx/>
                <a:latin typeface="Calibri"/>
                <a:ea typeface="+mn-ea"/>
                <a:cs typeface="+mn-cs"/>
              </a:rPr>
              <a:t>bancarias</a:t>
            </a:r>
            <a:r>
              <a:rPr kumimoji="0" lang="en-US" sz="1300" b="1" i="0" u="none" strike="noStrike" kern="0" cap="none" spc="0" normalizeH="0" baseline="0" noProof="0">
                <a:ln>
                  <a:noFill/>
                </a:ln>
                <a:solidFill>
                  <a:prstClr val="white"/>
                </a:solidFill>
                <a:effectLst/>
                <a:uLnTx/>
                <a:uFillTx/>
                <a:latin typeface="Calibri"/>
                <a:ea typeface="+mn-ea"/>
                <a:cs typeface="+mn-cs"/>
              </a:rPr>
              <a:t> y big data</a:t>
            </a:r>
          </a:p>
        </p:txBody>
      </p:sp>
      <p:sp>
        <p:nvSpPr>
          <p:cNvPr id="14" name="Rectangle 13">
            <a:extLst>
              <a:ext uri="{FF2B5EF4-FFF2-40B4-BE49-F238E27FC236}">
                <a16:creationId xmlns:a16="http://schemas.microsoft.com/office/drawing/2014/main" id="{EE8181D3-B7AF-921D-9487-7CBC190F39FE}"/>
              </a:ext>
            </a:extLst>
          </p:cNvPr>
          <p:cNvSpPr/>
          <p:nvPr/>
        </p:nvSpPr>
        <p:spPr bwMode="gray">
          <a:xfrm>
            <a:off x="8789717" y="4843130"/>
            <a:ext cx="2880000" cy="989105"/>
          </a:xfrm>
          <a:prstGeom prst="rect">
            <a:avLst/>
          </a:prstGeom>
          <a:solidFill>
            <a:srgbClr val="046A38"/>
          </a:solidFill>
          <a:ln w="25400" cap="flat" cmpd="sng" algn="ctr">
            <a:noFill/>
            <a:prstDash val="solid"/>
          </a:ln>
          <a:effectLst/>
        </p:spPr>
        <p:txBody>
          <a:bodyPr lIns="121920" tIns="121920" rIns="121920" bIns="1219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300" b="1" i="0" u="none" strike="noStrike" kern="0" cap="none" spc="0" normalizeH="0" baseline="0" noProof="0">
                <a:ln>
                  <a:noFill/>
                </a:ln>
                <a:solidFill>
                  <a:prstClr val="white"/>
                </a:solidFill>
                <a:effectLst/>
                <a:uLnTx/>
                <a:uFillTx/>
                <a:latin typeface="Calibri"/>
                <a:ea typeface="+mn-ea"/>
                <a:cs typeface="+mn-cs"/>
              </a:rPr>
              <a:t>Lectura automática de documentos financieros</a:t>
            </a:r>
            <a:endParaRPr kumimoji="0" lang="en-US" sz="1300" b="1"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77942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Tendencias tecnológicas | Estandarización en el Agro</a:t>
            </a:r>
          </a:p>
        </p:txBody>
      </p:sp>
      <p:sp>
        <p:nvSpPr>
          <p:cNvPr id="2" name="Title 2">
            <a:extLst>
              <a:ext uri="{FF2B5EF4-FFF2-40B4-BE49-F238E27FC236}">
                <a16:creationId xmlns:a16="http://schemas.microsoft.com/office/drawing/2014/main" id="{16A3B998-C0CA-34D7-706D-CE9D36065C27}"/>
              </a:ext>
            </a:extLst>
          </p:cNvPr>
          <p:cNvSpPr txBox="1">
            <a:spLocks/>
          </p:cNvSpPr>
          <p:nvPr/>
        </p:nvSpPr>
        <p:spPr>
          <a:xfrm>
            <a:off x="407109" y="1024468"/>
            <a:ext cx="11451960" cy="480863"/>
          </a:xfrm>
          <a:prstGeom prst="rect">
            <a:avLst/>
          </a:prstGeom>
        </p:spPr>
        <p:txBody>
          <a:bodyPr vert="horz" lIns="0" tIns="4572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s-MX" sz="1200">
                <a:solidFill>
                  <a:schemeClr val="bg1"/>
                </a:solidFill>
                <a:latin typeface="Calibri"/>
                <a:ea typeface="+mn-ea"/>
                <a:cs typeface="Calibri"/>
              </a:rPr>
              <a:t>Centro de Servicios Compartidos (CSC) es un modelo operativo en el cual una entidad se especializa en realizar un servicio particular para distintas unidades de negocio. Se apalanca de lograr economías de escala, altos niveles de servicio, y consolidar inteligentemente las operaciones repetitivas.</a:t>
            </a:r>
            <a:endParaRPr lang="es-ES" sz="1200">
              <a:solidFill>
                <a:schemeClr val="bg1"/>
              </a:solidFill>
              <a:latin typeface="Calibri"/>
              <a:ea typeface="+mn-ea"/>
              <a:cs typeface="Calibri"/>
            </a:endParaRPr>
          </a:p>
        </p:txBody>
      </p:sp>
      <p:sp>
        <p:nvSpPr>
          <p:cNvPr id="4" name="TextBox 3">
            <a:extLst>
              <a:ext uri="{FF2B5EF4-FFF2-40B4-BE49-F238E27FC236}">
                <a16:creationId xmlns:a16="http://schemas.microsoft.com/office/drawing/2014/main" id="{6BDE6E70-7DDD-AC70-D850-992BFE2A9B7C}"/>
              </a:ext>
            </a:extLst>
          </p:cNvPr>
          <p:cNvSpPr txBox="1"/>
          <p:nvPr/>
        </p:nvSpPr>
        <p:spPr>
          <a:xfrm>
            <a:off x="2874699" y="1505331"/>
            <a:ext cx="6097712" cy="369332"/>
          </a:xfrm>
          <a:prstGeom prst="rect">
            <a:avLst/>
          </a:prstGeom>
          <a:noFill/>
        </p:spPr>
        <p:txBody>
          <a:bodyPr wrap="square">
            <a:spAutoFit/>
          </a:bodyPr>
          <a:lstStyle/>
          <a:p>
            <a:pPr algn="ctr"/>
            <a:r>
              <a:rPr lang="es-MX" sz="1800">
                <a:solidFill>
                  <a:schemeClr val="bg1"/>
                </a:solidFill>
                <a:latin typeface="Calibri"/>
                <a:ea typeface="+mn-ea"/>
                <a:cs typeface="Calibri"/>
              </a:rPr>
              <a:t>Centro de Servicios Compartidos en el Agro (CSCA) </a:t>
            </a:r>
            <a:endParaRPr lang="es-AR">
              <a:solidFill>
                <a:schemeClr val="bg1"/>
              </a:solidFill>
            </a:endParaRPr>
          </a:p>
        </p:txBody>
      </p:sp>
      <p:sp>
        <p:nvSpPr>
          <p:cNvPr id="5" name="Rectangle 4">
            <a:extLst>
              <a:ext uri="{FF2B5EF4-FFF2-40B4-BE49-F238E27FC236}">
                <a16:creationId xmlns:a16="http://schemas.microsoft.com/office/drawing/2014/main" id="{2588C8AD-7E9F-3D8E-BD2C-37CC0DD2F15F}"/>
              </a:ext>
            </a:extLst>
          </p:cNvPr>
          <p:cNvSpPr/>
          <p:nvPr/>
        </p:nvSpPr>
        <p:spPr>
          <a:xfrm>
            <a:off x="1551963" y="2206305"/>
            <a:ext cx="8299047" cy="4439591"/>
          </a:xfrm>
          <a:prstGeom prst="rect">
            <a:avLst/>
          </a:prstGeom>
          <a:noFill/>
          <a:ln>
            <a:solidFill>
              <a:srgbClr val="92D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42900" indent="-342900">
              <a:buFont typeface="+mj-lt"/>
              <a:buAutoNum type="arabicPeriod"/>
            </a:pPr>
            <a:r>
              <a:rPr lang="es-MX" sz="1200" b="1">
                <a:solidFill>
                  <a:schemeClr val="bg1"/>
                </a:solidFill>
                <a:latin typeface="Calibri" panose="020F0502020204030204" pitchFamily="34" charset="0"/>
                <a:cs typeface="Calibri" panose="020F0502020204030204" pitchFamily="34" charset="0"/>
              </a:rPr>
              <a:t>Expectativas de Servicio</a:t>
            </a:r>
            <a:r>
              <a:rPr lang="es-MX" sz="1200">
                <a:solidFill>
                  <a:schemeClr val="bg1"/>
                </a:solidFill>
                <a:latin typeface="Calibri" panose="020F0502020204030204" pitchFamily="34" charset="0"/>
                <a:cs typeface="Calibri" panose="020F0502020204030204" pitchFamily="34" charset="0"/>
              </a:rPr>
              <a:t>: En la industria agrícola, los CSC tratan a las diferentes unidades de negocio (como plantaciones, granjas y centros de distribución) como clientes. Se estructuran típicamente como un Centro de Costos con niveles de servicio previamente acordados, asegurando que todas las unidades reciban un soporte consistente y de alta calidad.</a:t>
            </a:r>
          </a:p>
          <a:p>
            <a:pPr marL="342900" indent="-342900">
              <a:buFont typeface="+mj-lt"/>
              <a:buAutoNum type="arabicPeriod"/>
            </a:pPr>
            <a:endParaRPr lang="es-MX" sz="1200">
              <a:solidFill>
                <a:schemeClr val="bg1"/>
              </a:solidFill>
              <a:latin typeface="Calibri" panose="020F0502020204030204" pitchFamily="34" charset="0"/>
              <a:cs typeface="Calibri" panose="020F0502020204030204" pitchFamily="34" charset="0"/>
            </a:endParaRPr>
          </a:p>
          <a:p>
            <a:pPr marL="342900" indent="-342900">
              <a:buFont typeface="+mj-lt"/>
              <a:buAutoNum type="arabicPeriod"/>
            </a:pPr>
            <a:r>
              <a:rPr lang="es-MX" sz="1200" b="1">
                <a:solidFill>
                  <a:schemeClr val="bg1"/>
                </a:solidFill>
                <a:latin typeface="Calibri" panose="020F0502020204030204" pitchFamily="34" charset="0"/>
                <a:cs typeface="Calibri" panose="020F0502020204030204" pitchFamily="34" charset="0"/>
              </a:rPr>
              <a:t>Énfasis en Procesamiento</a:t>
            </a:r>
            <a:r>
              <a:rPr lang="es-MX" sz="1200">
                <a:solidFill>
                  <a:schemeClr val="bg1"/>
                </a:solidFill>
                <a:latin typeface="Calibri" panose="020F0502020204030204" pitchFamily="34" charset="0"/>
                <a:cs typeface="Calibri" panose="020F0502020204030204" pitchFamily="34" charset="0"/>
              </a:rPr>
              <a:t>: Los CSC en el sector agrícola se enfocan en hacer más eficiente el proceso de gestión de transacciones, como la compra de insumos, la venta de productos agrícolas y la logística. Esto se logra reduciendo costos y manteniendo un enfoque continuo en incrementar la productividad de los servicios prestados.</a:t>
            </a:r>
          </a:p>
          <a:p>
            <a:pPr marL="342900" indent="-342900">
              <a:buFont typeface="+mj-lt"/>
              <a:buAutoNum type="arabicPeriod"/>
            </a:pPr>
            <a:endParaRPr lang="es-MX" sz="1200">
              <a:solidFill>
                <a:schemeClr val="bg1"/>
              </a:solidFill>
              <a:latin typeface="Calibri" panose="020F0502020204030204" pitchFamily="34" charset="0"/>
              <a:cs typeface="Calibri" panose="020F0502020204030204" pitchFamily="34" charset="0"/>
            </a:endParaRPr>
          </a:p>
          <a:p>
            <a:pPr marL="342900" indent="-342900">
              <a:buFont typeface="+mj-lt"/>
              <a:buAutoNum type="arabicPeriod"/>
            </a:pPr>
            <a:r>
              <a:rPr lang="es-MX" sz="1200" b="1">
                <a:solidFill>
                  <a:schemeClr val="bg1"/>
                </a:solidFill>
                <a:latin typeface="Calibri" panose="020F0502020204030204" pitchFamily="34" charset="0"/>
                <a:cs typeface="Calibri" panose="020F0502020204030204" pitchFamily="34" charset="0"/>
              </a:rPr>
              <a:t>Reducción de los Procesos de Excepciones</a:t>
            </a:r>
            <a:r>
              <a:rPr lang="es-MX" sz="1200">
                <a:solidFill>
                  <a:schemeClr val="bg1"/>
                </a:solidFill>
                <a:latin typeface="Calibri" panose="020F0502020204030204" pitchFamily="34" charset="0"/>
                <a:cs typeface="Calibri" panose="020F0502020204030204" pitchFamily="34" charset="0"/>
              </a:rPr>
              <a:t>: En la agricultura, la estandarización de procesos es crucial para mejorar la productividad. Los CSC reconocen la posibilidad de obtener ganancias en eficiencia mediante la estandarización de procedimientos operativos, dentro de los límites definidos en los niveles de servicio. Esto incluye la unificación de prácticas en la gestión de cultivos, el manejo de inventarios y la distribución de productos.</a:t>
            </a:r>
          </a:p>
          <a:p>
            <a:pPr marL="342900" indent="-342900">
              <a:buFont typeface="+mj-lt"/>
              <a:buAutoNum type="arabicPeriod"/>
            </a:pPr>
            <a:endParaRPr lang="es-MX" sz="1200">
              <a:solidFill>
                <a:schemeClr val="bg1"/>
              </a:solidFill>
              <a:latin typeface="Calibri" panose="020F0502020204030204" pitchFamily="34" charset="0"/>
              <a:cs typeface="Calibri" panose="020F0502020204030204" pitchFamily="34" charset="0"/>
            </a:endParaRPr>
          </a:p>
          <a:p>
            <a:pPr marL="342900" indent="-342900">
              <a:buFont typeface="+mj-lt"/>
              <a:buAutoNum type="arabicPeriod"/>
            </a:pPr>
            <a:r>
              <a:rPr lang="es-MX" sz="1200" b="1">
                <a:solidFill>
                  <a:schemeClr val="bg1"/>
                </a:solidFill>
                <a:latin typeface="Calibri" panose="020F0502020204030204" pitchFamily="34" charset="0"/>
                <a:cs typeface="Calibri" panose="020F0502020204030204" pitchFamily="34" charset="0"/>
              </a:rPr>
              <a:t>Enfoque a Procesos</a:t>
            </a:r>
            <a:r>
              <a:rPr lang="es-MX" sz="1200">
                <a:solidFill>
                  <a:schemeClr val="bg1"/>
                </a:solidFill>
                <a:latin typeface="Calibri" panose="020F0502020204030204" pitchFamily="34" charset="0"/>
                <a:cs typeface="Calibri" panose="020F0502020204030204" pitchFamily="34" charset="0"/>
              </a:rPr>
              <a:t>: Los CSC se centran en los procesos completos de la organización agrícola, asegurando una fácil integración con los procesos de otras unidades de negocio. Por ejemplo, la coordinación entre la producción en campo y las operaciones de logística y distribución es esencial para maximizar la eficiencia y reducir desperdicios.</a:t>
            </a:r>
          </a:p>
          <a:p>
            <a:pPr marL="342900" indent="-342900">
              <a:buFont typeface="+mj-lt"/>
              <a:buAutoNum type="arabicPeriod"/>
            </a:pPr>
            <a:endParaRPr lang="es-MX" sz="1200">
              <a:solidFill>
                <a:schemeClr val="bg1"/>
              </a:solidFill>
              <a:latin typeface="Calibri" panose="020F0502020204030204" pitchFamily="34" charset="0"/>
              <a:cs typeface="Calibri" panose="020F0502020204030204" pitchFamily="34" charset="0"/>
            </a:endParaRPr>
          </a:p>
          <a:p>
            <a:pPr marL="342900" indent="-342900">
              <a:buFont typeface="+mj-lt"/>
              <a:buAutoNum type="arabicPeriod"/>
            </a:pPr>
            <a:r>
              <a:rPr lang="es-MX" sz="1200" b="1">
                <a:solidFill>
                  <a:schemeClr val="bg1"/>
                </a:solidFill>
                <a:latin typeface="Calibri" panose="020F0502020204030204" pitchFamily="34" charset="0"/>
                <a:cs typeface="Calibri" panose="020F0502020204030204" pitchFamily="34" charset="0"/>
              </a:rPr>
              <a:t>Opciones de Asociación para Outsourcing</a:t>
            </a:r>
            <a:r>
              <a:rPr lang="es-MX" sz="1200">
                <a:solidFill>
                  <a:schemeClr val="bg1"/>
                </a:solidFill>
                <a:latin typeface="Calibri" panose="020F0502020204030204" pitchFamily="34" charset="0"/>
                <a:cs typeface="Calibri" panose="020F0502020204030204" pitchFamily="34" charset="0"/>
              </a:rPr>
              <a:t>: En la industria agrícola, los mejores CSC son capaces de proveer servicios y procesos tanto internos como en modalidad de outsourcing. Esto incluye la posibilidad de compartir ciertos servicios con empresas especializadas en outsourcing, optimizando así la eficiencia y permitiendo a la empresa agrícola concentrarse en sus competencias centrales.</a:t>
            </a:r>
          </a:p>
          <a:p>
            <a:pPr marL="342900" indent="-342900">
              <a:buFont typeface="+mj-lt"/>
              <a:buAutoNum type="arabicPeriod"/>
            </a:pPr>
            <a:endParaRPr lang="es-MX" sz="1200">
              <a:solidFill>
                <a:schemeClr val="bg1"/>
              </a:solidFill>
              <a:latin typeface="Calibri" panose="020F0502020204030204" pitchFamily="34" charset="0"/>
              <a:cs typeface="Calibri" panose="020F0502020204030204" pitchFamily="34" charset="0"/>
            </a:endParaRPr>
          </a:p>
          <a:p>
            <a:pPr marL="342900" indent="-342900">
              <a:buFont typeface="+mj-lt"/>
              <a:buAutoNum type="arabicPeriod"/>
            </a:pPr>
            <a:endParaRPr lang="en-US" sz="1200">
              <a:solidFill>
                <a:schemeClr val="bg1"/>
              </a:solidFill>
            </a:endParaRPr>
          </a:p>
        </p:txBody>
      </p:sp>
    </p:spTree>
    <p:extLst>
      <p:ext uri="{BB962C8B-B14F-4D97-AF65-F5344CB8AC3E}">
        <p14:creationId xmlns:p14="http://schemas.microsoft.com/office/powerpoint/2010/main" val="40554975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TOM</a:t>
            </a:r>
            <a:br>
              <a:rPr lang="es-MX" b="1">
                <a:solidFill>
                  <a:schemeClr val="bg1"/>
                </a:solidFill>
              </a:rPr>
            </a:br>
            <a:r>
              <a:rPr lang="es-MX" b="1" err="1">
                <a:solidFill>
                  <a:schemeClr val="bg1"/>
                </a:solidFill>
              </a:rPr>
              <a:t>Metodologia</a:t>
            </a:r>
            <a:endParaRPr lang="es-MX" b="1">
              <a:solidFill>
                <a:schemeClr val="bg1"/>
              </a:solidFill>
            </a:endParaRPr>
          </a:p>
        </p:txBody>
      </p:sp>
    </p:spTree>
    <p:extLst>
      <p:ext uri="{BB962C8B-B14F-4D97-AF65-F5344CB8AC3E}">
        <p14:creationId xmlns:p14="http://schemas.microsoft.com/office/powerpoint/2010/main" val="3753792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¿Qué es un modelo operativo tecnológico?</a:t>
            </a:r>
            <a:endParaRPr lang="es-AR"/>
          </a:p>
        </p:txBody>
      </p:sp>
      <p:sp>
        <p:nvSpPr>
          <p:cNvPr id="4" name="Text Placeholder 4">
            <a:extLst>
              <a:ext uri="{FF2B5EF4-FFF2-40B4-BE49-F238E27FC236}">
                <a16:creationId xmlns:a16="http://schemas.microsoft.com/office/drawing/2014/main" id="{3F325E25-4F9B-1905-7D91-867383FF8559}"/>
              </a:ext>
            </a:extLst>
          </p:cNvPr>
          <p:cNvSpPr txBox="1">
            <a:spLocks/>
          </p:cNvSpPr>
          <p:nvPr/>
        </p:nvSpPr>
        <p:spPr>
          <a:xfrm>
            <a:off x="501650" y="1017588"/>
            <a:ext cx="11220449" cy="475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a:solidFill>
                  <a:schemeClr val="bg1"/>
                </a:solidFill>
              </a:rPr>
              <a:t>Un modelo operativo es un marco para que una organización se alinee con la estrategia y los objetivos generales del negocio. Describe cómo la tecnología aporta valor a la organización</a:t>
            </a:r>
            <a:endParaRPr lang="en-GB" sz="1200">
              <a:solidFill>
                <a:schemeClr val="bg1"/>
              </a:solidFill>
            </a:endParaRPr>
          </a:p>
        </p:txBody>
      </p:sp>
      <p:sp>
        <p:nvSpPr>
          <p:cNvPr id="5" name="Content Placeholder 8">
            <a:extLst>
              <a:ext uri="{FF2B5EF4-FFF2-40B4-BE49-F238E27FC236}">
                <a16:creationId xmlns:a16="http://schemas.microsoft.com/office/drawing/2014/main" id="{99324FAC-C6A1-1B87-478B-91E80741E813}"/>
              </a:ext>
            </a:extLst>
          </p:cNvPr>
          <p:cNvSpPr txBox="1">
            <a:spLocks/>
          </p:cNvSpPr>
          <p:nvPr/>
        </p:nvSpPr>
        <p:spPr>
          <a:xfrm>
            <a:off x="544421" y="1761276"/>
            <a:ext cx="4036060" cy="4480985"/>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0">
              <a:spcBef>
                <a:spcPts val="600"/>
              </a:spcBef>
              <a:spcAft>
                <a:spcPts val="0"/>
              </a:spcAft>
              <a:defRPr/>
            </a:pPr>
            <a:r>
              <a:rPr lang="en-GB" sz="1200" b="1" err="1">
                <a:solidFill>
                  <a:schemeClr val="bg1"/>
                </a:solidFill>
                <a:cs typeface="Arial" panose="020B0604020202020204" pitchFamily="34" charset="0"/>
              </a:rPr>
              <a:t>Definición</a:t>
            </a:r>
            <a:r>
              <a:rPr lang="en-GB" sz="1200" b="1">
                <a:solidFill>
                  <a:schemeClr val="bg1"/>
                </a:solidFill>
                <a:cs typeface="Arial" panose="020B0604020202020204" pitchFamily="34" charset="0"/>
              </a:rPr>
              <a:t> de </a:t>
            </a:r>
            <a:r>
              <a:rPr lang="en-GB" sz="1200" b="1" err="1">
                <a:solidFill>
                  <a:schemeClr val="bg1"/>
                </a:solidFill>
                <a:cs typeface="Arial" panose="020B0604020202020204" pitchFamily="34" charset="0"/>
              </a:rPr>
              <a:t>modelos</a:t>
            </a:r>
            <a:r>
              <a:rPr lang="en-GB" sz="1200" b="1">
                <a:solidFill>
                  <a:schemeClr val="bg1"/>
                </a:solidFill>
                <a:cs typeface="Arial" panose="020B0604020202020204" pitchFamily="34" charset="0"/>
              </a:rPr>
              <a:t> </a:t>
            </a:r>
            <a:r>
              <a:rPr lang="en-GB" sz="1200" b="1" err="1">
                <a:solidFill>
                  <a:schemeClr val="bg1"/>
                </a:solidFill>
                <a:cs typeface="Arial" panose="020B0604020202020204" pitchFamily="34" charset="0"/>
              </a:rPr>
              <a:t>operativos</a:t>
            </a:r>
            <a:endParaRPr lang="en-GB" sz="1200" b="1">
              <a:solidFill>
                <a:schemeClr val="bg1"/>
              </a:solidFill>
              <a:cs typeface="Arial" panose="020B0604020202020204" pitchFamily="34" charset="0"/>
            </a:endParaRPr>
          </a:p>
          <a:p>
            <a:pPr lvl="0">
              <a:spcBef>
                <a:spcPts val="600"/>
              </a:spcBef>
              <a:spcAft>
                <a:spcPts val="0"/>
              </a:spcAft>
              <a:defRPr/>
            </a:pPr>
            <a:r>
              <a:rPr lang="es-MX" sz="1100">
                <a:solidFill>
                  <a:schemeClr val="bg1"/>
                </a:solidFill>
              </a:rPr>
              <a:t>Un modelo operativo es una representación de cómo se configuran los componentes de una organización y cómo funcionan juntos para ejecutar la estrategia.  Es importante ayudar al cliente a darse cuenta de que una estrategia tecnológica no se puede hacer de forma aislada. Un modelo operativo es un marco para que una organización se alinee con la estrategia y los objetivos generales del negocio. Describe cómo la tecnología aporta valor a la organización. El éxito de este trabajo suele consistir en involucrar a la empresa antes en la conversación</a:t>
            </a:r>
            <a:r>
              <a:rPr lang="es-MX" sz="1100"/>
              <a:t>.</a:t>
            </a:r>
            <a:endParaRPr lang="en-GB" sz="1100" b="1"/>
          </a:p>
        </p:txBody>
      </p:sp>
      <p:grpSp>
        <p:nvGrpSpPr>
          <p:cNvPr id="6" name="Group 5">
            <a:extLst>
              <a:ext uri="{FF2B5EF4-FFF2-40B4-BE49-F238E27FC236}">
                <a16:creationId xmlns:a16="http://schemas.microsoft.com/office/drawing/2014/main" id="{3270EEDE-4F13-DC9A-9928-242FC3E8F476}"/>
              </a:ext>
            </a:extLst>
          </p:cNvPr>
          <p:cNvGrpSpPr/>
          <p:nvPr/>
        </p:nvGrpSpPr>
        <p:grpSpPr>
          <a:xfrm>
            <a:off x="636700" y="3565275"/>
            <a:ext cx="3437406" cy="2676986"/>
            <a:chOff x="1254152" y="3873854"/>
            <a:chExt cx="2896041" cy="2255382"/>
          </a:xfrm>
          <a:effectLst/>
        </p:grpSpPr>
        <p:grpSp>
          <p:nvGrpSpPr>
            <p:cNvPr id="7" name="Group 6">
              <a:extLst>
                <a:ext uri="{FF2B5EF4-FFF2-40B4-BE49-F238E27FC236}">
                  <a16:creationId xmlns:a16="http://schemas.microsoft.com/office/drawing/2014/main" id="{F7F2EF44-6F68-EBD9-92B3-78CB7E3C0575}"/>
                </a:ext>
              </a:extLst>
            </p:cNvPr>
            <p:cNvGrpSpPr/>
            <p:nvPr/>
          </p:nvGrpSpPr>
          <p:grpSpPr>
            <a:xfrm>
              <a:off x="1548419" y="3873854"/>
              <a:ext cx="2357235" cy="2217449"/>
              <a:chOff x="523768" y="2343404"/>
              <a:chExt cx="3101154" cy="3276508"/>
            </a:xfrm>
          </p:grpSpPr>
          <p:grpSp>
            <p:nvGrpSpPr>
              <p:cNvPr id="10" name="Group 9">
                <a:extLst>
                  <a:ext uri="{FF2B5EF4-FFF2-40B4-BE49-F238E27FC236}">
                    <a16:creationId xmlns:a16="http://schemas.microsoft.com/office/drawing/2014/main" id="{66E3F124-7141-EFC8-AA40-DF1D297715B0}"/>
                  </a:ext>
                </a:extLst>
              </p:cNvPr>
              <p:cNvGrpSpPr/>
              <p:nvPr/>
            </p:nvGrpSpPr>
            <p:grpSpPr>
              <a:xfrm>
                <a:off x="914401" y="3848577"/>
                <a:ext cx="2285999" cy="1330510"/>
                <a:chOff x="914401" y="3848577"/>
                <a:chExt cx="2285999" cy="1330510"/>
              </a:xfrm>
            </p:grpSpPr>
            <p:sp>
              <p:nvSpPr>
                <p:cNvPr id="22" name="TextBox 21">
                  <a:extLst>
                    <a:ext uri="{FF2B5EF4-FFF2-40B4-BE49-F238E27FC236}">
                      <a16:creationId xmlns:a16="http://schemas.microsoft.com/office/drawing/2014/main" id="{A326B2B7-69ED-CA0F-5268-FD9370FA6C0F}"/>
                    </a:ext>
                  </a:extLst>
                </p:cNvPr>
                <p:cNvSpPr txBox="1"/>
                <p:nvPr/>
              </p:nvSpPr>
              <p:spPr>
                <a:xfrm>
                  <a:off x="1418534" y="3848577"/>
                  <a:ext cx="1277731" cy="318014"/>
                </a:xfrm>
                <a:prstGeom prst="rect">
                  <a:avLst/>
                </a:prstGeom>
              </p:spPr>
              <p:txBody>
                <a:bodyPr wrap="square" rtlCol="0">
                  <a:spAutoFit/>
                </a:bodyPr>
                <a:lstStyle/>
                <a:p>
                  <a:pPr marL="1588" marR="0" lvl="0" indent="0" algn="ctr" defTabSz="914400" rtl="0" eaLnBrk="1" fontAlgn="auto" latinLnBrk="0" hangingPunct="1">
                    <a:lnSpc>
                      <a:spcPct val="106000"/>
                    </a:lnSpc>
                    <a:spcBef>
                      <a:spcPct val="80000"/>
                    </a:spcBef>
                    <a:spcAft>
                      <a:spcPts val="0"/>
                    </a:spcAft>
                    <a:buClr>
                      <a:srgbClr val="000000"/>
                    </a:buClr>
                    <a:buSzTx/>
                    <a:buFontTx/>
                    <a:buNone/>
                    <a:tabLst/>
                    <a:defRPr/>
                  </a:pPr>
                  <a:r>
                    <a:rPr kumimoji="0" lang="en-GB" sz="1000" b="1" i="0" u="none" strike="noStrike" kern="0" cap="none" spc="0" normalizeH="0" baseline="0">
                      <a:ln>
                        <a:noFill/>
                      </a:ln>
                      <a:solidFill>
                        <a:srgbClr val="FFFFFF"/>
                      </a:solidFill>
                      <a:effectLst/>
                      <a:uLnTx/>
                      <a:uFillTx/>
                      <a:latin typeface="Calibri Light"/>
                      <a:ea typeface="+mn-ea"/>
                      <a:cs typeface="+mn-cs"/>
                    </a:rPr>
                    <a:t>Business Model</a:t>
                  </a:r>
                </a:p>
              </p:txBody>
            </p:sp>
            <p:sp>
              <p:nvSpPr>
                <p:cNvPr id="24" name="Rectangle 23">
                  <a:extLst>
                    <a:ext uri="{FF2B5EF4-FFF2-40B4-BE49-F238E27FC236}">
                      <a16:creationId xmlns:a16="http://schemas.microsoft.com/office/drawing/2014/main" id="{910D0418-1594-33B2-D486-E5009D1BD657}"/>
                    </a:ext>
                  </a:extLst>
                </p:cNvPr>
                <p:cNvSpPr/>
                <p:nvPr/>
              </p:nvSpPr>
              <p:spPr>
                <a:xfrm>
                  <a:off x="914401" y="4861073"/>
                  <a:ext cx="2285999" cy="318014"/>
                </a:xfrm>
                <a:prstGeom prst="rect">
                  <a:avLst/>
                </a:prstGeom>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latin typeface="Calibri Light"/>
                      <a:ea typeface="+mn-ea"/>
                      <a:cs typeface="+mn-cs"/>
                    </a:rPr>
                    <a:t>People, Process, Technology</a:t>
                  </a:r>
                </a:p>
              </p:txBody>
            </p:sp>
          </p:grpSp>
          <p:grpSp>
            <p:nvGrpSpPr>
              <p:cNvPr id="11" name="Group 10">
                <a:extLst>
                  <a:ext uri="{FF2B5EF4-FFF2-40B4-BE49-F238E27FC236}">
                    <a16:creationId xmlns:a16="http://schemas.microsoft.com/office/drawing/2014/main" id="{464E010A-7155-2F17-66E2-851751412530}"/>
                  </a:ext>
                </a:extLst>
              </p:cNvPr>
              <p:cNvGrpSpPr/>
              <p:nvPr/>
            </p:nvGrpSpPr>
            <p:grpSpPr>
              <a:xfrm>
                <a:off x="523768" y="2343404"/>
                <a:ext cx="3101154" cy="3276508"/>
                <a:chOff x="523768" y="2189844"/>
                <a:chExt cx="3101154" cy="3478685"/>
              </a:xfrm>
            </p:grpSpPr>
            <p:sp>
              <p:nvSpPr>
                <p:cNvPr id="12" name="Isosceles Triangle 11">
                  <a:extLst>
                    <a:ext uri="{FF2B5EF4-FFF2-40B4-BE49-F238E27FC236}">
                      <a16:creationId xmlns:a16="http://schemas.microsoft.com/office/drawing/2014/main" id="{7C596A31-E736-E73C-D876-14E79076CDD2}"/>
                    </a:ext>
                  </a:extLst>
                </p:cNvPr>
                <p:cNvSpPr/>
                <p:nvPr/>
              </p:nvSpPr>
              <p:spPr bwMode="gray">
                <a:xfrm>
                  <a:off x="523768" y="2189844"/>
                  <a:ext cx="3053544" cy="3466253"/>
                </a:xfrm>
                <a:prstGeom prst="triangle">
                  <a:avLst/>
                </a:prstGeom>
                <a:solidFill>
                  <a:srgbClr val="BFBFBF"/>
                </a:solidFill>
                <a:ln w="12700" cap="rnd" algn="ctr">
                  <a:no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13" name="Freeform 52">
                  <a:extLst>
                    <a:ext uri="{FF2B5EF4-FFF2-40B4-BE49-F238E27FC236}">
                      <a16:creationId xmlns:a16="http://schemas.microsoft.com/office/drawing/2014/main" id="{A5597F25-26CF-E67D-174A-1C8702264220}"/>
                    </a:ext>
                  </a:extLst>
                </p:cNvPr>
                <p:cNvSpPr/>
                <p:nvPr/>
              </p:nvSpPr>
              <p:spPr bwMode="gray">
                <a:xfrm>
                  <a:off x="532359" y="3823965"/>
                  <a:ext cx="3067525" cy="1844564"/>
                </a:xfrm>
                <a:custGeom>
                  <a:avLst/>
                  <a:gdLst>
                    <a:gd name="connsiteX0" fmla="*/ 756744 w 2979682"/>
                    <a:gd name="connsiteY0" fmla="*/ 0 h 1844565"/>
                    <a:gd name="connsiteX1" fmla="*/ 0 w 2979682"/>
                    <a:gd name="connsiteY1" fmla="*/ 1828800 h 1844565"/>
                    <a:gd name="connsiteX2" fmla="*/ 2979682 w 2979682"/>
                    <a:gd name="connsiteY2" fmla="*/ 1844565 h 1844565"/>
                    <a:gd name="connsiteX3" fmla="*/ 2159875 w 2979682"/>
                    <a:gd name="connsiteY3" fmla="*/ 15765 h 1844565"/>
                    <a:gd name="connsiteX4" fmla="*/ 756744 w 2979682"/>
                    <a:gd name="connsiteY4" fmla="*/ 0 h 1844565"/>
                    <a:gd name="connsiteX0" fmla="*/ 784040 w 3006978"/>
                    <a:gd name="connsiteY0" fmla="*/ 0 h 1844565"/>
                    <a:gd name="connsiteX1" fmla="*/ 0 w 3006978"/>
                    <a:gd name="connsiteY1" fmla="*/ 1828800 h 1844565"/>
                    <a:gd name="connsiteX2" fmla="*/ 3006978 w 3006978"/>
                    <a:gd name="connsiteY2" fmla="*/ 1844565 h 1844565"/>
                    <a:gd name="connsiteX3" fmla="*/ 2187171 w 3006978"/>
                    <a:gd name="connsiteY3" fmla="*/ 15765 h 1844565"/>
                    <a:gd name="connsiteX4" fmla="*/ 784040 w 3006978"/>
                    <a:gd name="connsiteY4" fmla="*/ 0 h 184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978" h="1844565">
                      <a:moveTo>
                        <a:pt x="784040" y="0"/>
                      </a:moveTo>
                      <a:lnTo>
                        <a:pt x="0" y="1828800"/>
                      </a:lnTo>
                      <a:lnTo>
                        <a:pt x="3006978" y="1844565"/>
                      </a:lnTo>
                      <a:lnTo>
                        <a:pt x="2187171" y="15765"/>
                      </a:lnTo>
                      <a:lnTo>
                        <a:pt x="784040" y="0"/>
                      </a:lnTo>
                      <a:close/>
                    </a:path>
                  </a:pathLst>
                </a:custGeom>
                <a:solidFill>
                  <a:srgbClr val="86BC25"/>
                </a:solidFill>
                <a:ln w="12700" cap="rnd" algn="ctr">
                  <a:solidFill>
                    <a:schemeClr val="accent1"/>
                  </a:solid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14" name="TextBox 13">
                  <a:extLst>
                    <a:ext uri="{FF2B5EF4-FFF2-40B4-BE49-F238E27FC236}">
                      <a16:creationId xmlns:a16="http://schemas.microsoft.com/office/drawing/2014/main" id="{1325609B-4163-395B-7C44-E402868170A4}"/>
                    </a:ext>
                  </a:extLst>
                </p:cNvPr>
                <p:cNvSpPr txBox="1"/>
                <p:nvPr/>
              </p:nvSpPr>
              <p:spPr>
                <a:xfrm>
                  <a:off x="1419748" y="3051413"/>
                  <a:ext cx="1266104" cy="732224"/>
                </a:xfrm>
                <a:prstGeom prst="rect">
                  <a:avLst/>
                </a:prstGeom>
              </p:spPr>
              <p:txBody>
                <a:bodyPr wrap="square" lIns="0" rIns="0" rtlCol="0">
                  <a:spAutoFit/>
                </a:bodyPr>
                <a:lstStyle/>
                <a:p>
                  <a:pPr marL="1588" lvl="0" algn="ctr">
                    <a:buClr>
                      <a:srgbClr val="000000"/>
                    </a:buClr>
                    <a:defRPr/>
                  </a:pPr>
                  <a:r>
                    <a:rPr lang="en-GB" sz="1000" b="1" kern="0" err="1">
                      <a:solidFill>
                        <a:srgbClr val="000000"/>
                      </a:solidFill>
                    </a:rPr>
                    <a:t>Estrategia</a:t>
                  </a:r>
                  <a:r>
                    <a:rPr lang="en-GB" sz="1000" b="1" kern="0">
                      <a:solidFill>
                        <a:srgbClr val="000000"/>
                      </a:solidFill>
                    </a:rPr>
                    <a:t> de </a:t>
                  </a:r>
                  <a:r>
                    <a:rPr lang="en-GB" sz="1000" b="1" kern="0" err="1">
                      <a:solidFill>
                        <a:srgbClr val="000000"/>
                      </a:solidFill>
                    </a:rPr>
                    <a:t>Negocio</a:t>
                  </a:r>
                  <a:r>
                    <a:rPr lang="en-GB" sz="1000" b="1" kern="0">
                      <a:solidFill>
                        <a:srgbClr val="000000"/>
                      </a:solidFill>
                    </a:rPr>
                    <a:t> – </a:t>
                  </a:r>
                  <a:r>
                    <a:rPr lang="en-GB" sz="1000" b="1" kern="0" err="1">
                      <a:solidFill>
                        <a:srgbClr val="000000"/>
                      </a:solidFill>
                    </a:rPr>
                    <a:t>Tecnología</a:t>
                  </a:r>
                  <a:endParaRPr kumimoji="0" lang="en-GB" sz="1000" b="1" i="0" u="none" strike="noStrike" kern="0" cap="none" spc="0" normalizeH="0" baseline="0">
                    <a:ln>
                      <a:noFill/>
                    </a:ln>
                    <a:solidFill>
                      <a:srgbClr val="5E5E5D">
                        <a:lumMod val="50000"/>
                      </a:srgbClr>
                    </a:solidFill>
                    <a:effectLst/>
                    <a:uLnTx/>
                    <a:uFillTx/>
                    <a:latin typeface="Calibri Light"/>
                    <a:ea typeface="+mn-ea"/>
                    <a:cs typeface="+mn-cs"/>
                  </a:endParaRPr>
                </a:p>
              </p:txBody>
            </p:sp>
            <p:sp>
              <p:nvSpPr>
                <p:cNvPr id="15" name="Rectangle 14">
                  <a:extLst>
                    <a:ext uri="{FF2B5EF4-FFF2-40B4-BE49-F238E27FC236}">
                      <a16:creationId xmlns:a16="http://schemas.microsoft.com/office/drawing/2014/main" id="{19D07CA1-0323-6300-F7B6-A53DDA1F4EB0}"/>
                    </a:ext>
                  </a:extLst>
                </p:cNvPr>
                <p:cNvSpPr/>
                <p:nvPr/>
              </p:nvSpPr>
              <p:spPr bwMode="gray">
                <a:xfrm>
                  <a:off x="837118" y="3018449"/>
                  <a:ext cx="2477718" cy="60427"/>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17" name="Isosceles Triangle 138">
                  <a:extLst>
                    <a:ext uri="{FF2B5EF4-FFF2-40B4-BE49-F238E27FC236}">
                      <a16:creationId xmlns:a16="http://schemas.microsoft.com/office/drawing/2014/main" id="{D7D07394-BEF7-9842-BC99-CE766252B16A}"/>
                    </a:ext>
                  </a:extLst>
                </p:cNvPr>
                <p:cNvSpPr/>
                <p:nvPr/>
              </p:nvSpPr>
              <p:spPr bwMode="gray">
                <a:xfrm>
                  <a:off x="1670265" y="2209800"/>
                  <a:ext cx="742661" cy="812647"/>
                </a:xfrm>
                <a:custGeom>
                  <a:avLst/>
                  <a:gdLst>
                    <a:gd name="connsiteX0" fmla="*/ 0 w 371879"/>
                    <a:gd name="connsiteY0" fmla="*/ 806341 h 806341"/>
                    <a:gd name="connsiteX1" fmla="*/ 185940 w 371879"/>
                    <a:gd name="connsiteY1" fmla="*/ 0 h 806341"/>
                    <a:gd name="connsiteX2" fmla="*/ 371879 w 371879"/>
                    <a:gd name="connsiteY2" fmla="*/ 806341 h 806341"/>
                    <a:gd name="connsiteX3" fmla="*/ 0 w 371879"/>
                    <a:gd name="connsiteY3" fmla="*/ 806341 h 806341"/>
                    <a:gd name="connsiteX0" fmla="*/ 0 w 426470"/>
                    <a:gd name="connsiteY0" fmla="*/ 806341 h 806341"/>
                    <a:gd name="connsiteX1" fmla="*/ 185940 w 426470"/>
                    <a:gd name="connsiteY1" fmla="*/ 0 h 806341"/>
                    <a:gd name="connsiteX2" fmla="*/ 426470 w 426470"/>
                    <a:gd name="connsiteY2" fmla="*/ 806341 h 806341"/>
                    <a:gd name="connsiteX3" fmla="*/ 0 w 426470"/>
                    <a:gd name="connsiteY3" fmla="*/ 806341 h 806341"/>
                    <a:gd name="connsiteX0" fmla="*/ 0 w 481061"/>
                    <a:gd name="connsiteY0" fmla="*/ 806341 h 806341"/>
                    <a:gd name="connsiteX1" fmla="*/ 240531 w 481061"/>
                    <a:gd name="connsiteY1" fmla="*/ 0 h 806341"/>
                    <a:gd name="connsiteX2" fmla="*/ 481061 w 481061"/>
                    <a:gd name="connsiteY2" fmla="*/ 806341 h 806341"/>
                    <a:gd name="connsiteX3" fmla="*/ 0 w 481061"/>
                    <a:gd name="connsiteY3" fmla="*/ 806341 h 806341"/>
                  </a:gdLst>
                  <a:ahLst/>
                  <a:cxnLst>
                    <a:cxn ang="0">
                      <a:pos x="connsiteX0" y="connsiteY0"/>
                    </a:cxn>
                    <a:cxn ang="0">
                      <a:pos x="connsiteX1" y="connsiteY1"/>
                    </a:cxn>
                    <a:cxn ang="0">
                      <a:pos x="connsiteX2" y="connsiteY2"/>
                    </a:cxn>
                    <a:cxn ang="0">
                      <a:pos x="connsiteX3" y="connsiteY3"/>
                    </a:cxn>
                  </a:cxnLst>
                  <a:rect l="l" t="t" r="r" b="b"/>
                  <a:pathLst>
                    <a:path w="481061" h="806341">
                      <a:moveTo>
                        <a:pt x="0" y="806341"/>
                      </a:moveTo>
                      <a:lnTo>
                        <a:pt x="240531" y="0"/>
                      </a:lnTo>
                      <a:lnTo>
                        <a:pt x="481061" y="806341"/>
                      </a:lnTo>
                      <a:lnTo>
                        <a:pt x="0" y="806341"/>
                      </a:lnTo>
                      <a:close/>
                    </a:path>
                  </a:pathLst>
                </a:custGeom>
                <a:solidFill>
                  <a:sysClr val="window" lastClr="FFFFFF">
                    <a:lumMod val="75000"/>
                  </a:sysClr>
                </a:solidFill>
                <a:ln w="12700" cap="rnd" algn="ctr">
                  <a:no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18" name="TextBox 17">
                  <a:extLst>
                    <a:ext uri="{FF2B5EF4-FFF2-40B4-BE49-F238E27FC236}">
                      <a16:creationId xmlns:a16="http://schemas.microsoft.com/office/drawing/2014/main" id="{D8C5E378-17F2-86D8-EEFF-73B850E832B1}"/>
                    </a:ext>
                  </a:extLst>
                </p:cNvPr>
                <p:cNvSpPr txBox="1"/>
                <p:nvPr/>
              </p:nvSpPr>
              <p:spPr>
                <a:xfrm>
                  <a:off x="1023193" y="2689413"/>
                  <a:ext cx="2054694" cy="328484"/>
                </a:xfrm>
                <a:prstGeom prst="rect">
                  <a:avLst/>
                </a:prstGeom>
              </p:spPr>
              <p:txBody>
                <a:bodyPr wrap="square" lIns="0" rIns="0" rtlCol="0">
                  <a:spAutoFit/>
                </a:bodyPr>
                <a:lstStyle/>
                <a:p>
                  <a:pPr marL="1588" marR="0" lvl="0" indent="0" algn="ctr" defTabSz="914400" rtl="0" eaLnBrk="1" fontAlgn="auto" latinLnBrk="0" hangingPunct="1">
                    <a:lnSpc>
                      <a:spcPct val="106000"/>
                    </a:lnSpc>
                    <a:spcBef>
                      <a:spcPct val="80000"/>
                    </a:spcBef>
                    <a:spcAft>
                      <a:spcPts val="0"/>
                    </a:spcAft>
                    <a:buClr>
                      <a:srgbClr val="000000"/>
                    </a:buClr>
                    <a:buSzTx/>
                    <a:buFontTx/>
                    <a:buNone/>
                    <a:tabLst/>
                    <a:defRPr/>
                  </a:pPr>
                  <a:r>
                    <a:rPr kumimoji="0" lang="en-GB" sz="1000" b="1" i="0" u="none" strike="noStrike" kern="0" cap="none" spc="0" normalizeH="0" baseline="0" err="1">
                      <a:ln>
                        <a:noFill/>
                      </a:ln>
                      <a:effectLst/>
                      <a:uLnTx/>
                      <a:uFillTx/>
                      <a:latin typeface="Calibri Light"/>
                      <a:ea typeface="+mn-ea"/>
                      <a:cs typeface="+mn-cs"/>
                    </a:rPr>
                    <a:t>Direccion</a:t>
                  </a:r>
                  <a:endParaRPr kumimoji="0" lang="en-GB" sz="1000" b="1" i="0" u="none" strike="noStrike" kern="0" cap="none" spc="0" normalizeH="0" baseline="0">
                    <a:ln>
                      <a:noFill/>
                    </a:ln>
                    <a:effectLst/>
                    <a:uLnTx/>
                    <a:uFillTx/>
                    <a:latin typeface="Calibri Light"/>
                    <a:ea typeface="+mn-ea"/>
                    <a:cs typeface="+mn-cs"/>
                  </a:endParaRPr>
                </a:p>
              </p:txBody>
            </p:sp>
            <p:sp>
              <p:nvSpPr>
                <p:cNvPr id="19" name="Freeform 61">
                  <a:extLst>
                    <a:ext uri="{FF2B5EF4-FFF2-40B4-BE49-F238E27FC236}">
                      <a16:creationId xmlns:a16="http://schemas.microsoft.com/office/drawing/2014/main" id="{287BA942-7F5C-F229-83A4-2AAA969358A5}"/>
                    </a:ext>
                  </a:extLst>
                </p:cNvPr>
                <p:cNvSpPr/>
                <p:nvPr/>
              </p:nvSpPr>
              <p:spPr bwMode="gray">
                <a:xfrm>
                  <a:off x="949866" y="3984225"/>
                  <a:ext cx="2221629" cy="1189412"/>
                </a:xfrm>
                <a:custGeom>
                  <a:avLst/>
                  <a:gdLst>
                    <a:gd name="connsiteX0" fmla="*/ 0 w 1924335"/>
                    <a:gd name="connsiteY0" fmla="*/ 1501253 h 1501253"/>
                    <a:gd name="connsiteX1" fmla="*/ 436729 w 1924335"/>
                    <a:gd name="connsiteY1" fmla="*/ 0 h 1501253"/>
                    <a:gd name="connsiteX2" fmla="*/ 1473958 w 1924335"/>
                    <a:gd name="connsiteY2" fmla="*/ 0 h 1501253"/>
                    <a:gd name="connsiteX3" fmla="*/ 1924335 w 1924335"/>
                    <a:gd name="connsiteY3" fmla="*/ 1501253 h 1501253"/>
                    <a:gd name="connsiteX4" fmla="*/ 0 w 1924335"/>
                    <a:gd name="connsiteY4" fmla="*/ 1501253 h 1501253"/>
                    <a:gd name="connsiteX0" fmla="*/ 0 w 1924335"/>
                    <a:gd name="connsiteY0" fmla="*/ 1548171 h 1548171"/>
                    <a:gd name="connsiteX1" fmla="*/ 436729 w 1924335"/>
                    <a:gd name="connsiteY1" fmla="*/ 46918 h 1548171"/>
                    <a:gd name="connsiteX2" fmla="*/ 1581627 w 1924335"/>
                    <a:gd name="connsiteY2" fmla="*/ 0 h 1548171"/>
                    <a:gd name="connsiteX3" fmla="*/ 1924335 w 1924335"/>
                    <a:gd name="connsiteY3" fmla="*/ 1548171 h 1548171"/>
                    <a:gd name="connsiteX4" fmla="*/ 0 w 1924335"/>
                    <a:gd name="connsiteY4" fmla="*/ 1548171 h 1548171"/>
                    <a:gd name="connsiteX0" fmla="*/ 0 w 1924335"/>
                    <a:gd name="connsiteY0" fmla="*/ 1524713 h 1524713"/>
                    <a:gd name="connsiteX1" fmla="*/ 436729 w 1924335"/>
                    <a:gd name="connsiteY1" fmla="*/ 23460 h 1524713"/>
                    <a:gd name="connsiteX2" fmla="*/ 1581627 w 1924335"/>
                    <a:gd name="connsiteY2" fmla="*/ 0 h 1524713"/>
                    <a:gd name="connsiteX3" fmla="*/ 1924335 w 1924335"/>
                    <a:gd name="connsiteY3" fmla="*/ 1524713 h 1524713"/>
                    <a:gd name="connsiteX4" fmla="*/ 0 w 1924335"/>
                    <a:gd name="connsiteY4" fmla="*/ 1524713 h 1524713"/>
                    <a:gd name="connsiteX0" fmla="*/ 0 w 1924335"/>
                    <a:gd name="connsiteY0" fmla="*/ 1524713 h 1524713"/>
                    <a:gd name="connsiteX1" fmla="*/ 359823 w 1924335"/>
                    <a:gd name="connsiteY1" fmla="*/ 23460 h 1524713"/>
                    <a:gd name="connsiteX2" fmla="*/ 1581627 w 1924335"/>
                    <a:gd name="connsiteY2" fmla="*/ 0 h 1524713"/>
                    <a:gd name="connsiteX3" fmla="*/ 1924335 w 1924335"/>
                    <a:gd name="connsiteY3" fmla="*/ 1524713 h 1524713"/>
                    <a:gd name="connsiteX4" fmla="*/ 0 w 1924335"/>
                    <a:gd name="connsiteY4" fmla="*/ 1524713 h 1524713"/>
                    <a:gd name="connsiteX0" fmla="*/ 0 w 1924335"/>
                    <a:gd name="connsiteY0" fmla="*/ 1524713 h 1524713"/>
                    <a:gd name="connsiteX1" fmla="*/ 375203 w 1924335"/>
                    <a:gd name="connsiteY1" fmla="*/ 1 h 1524713"/>
                    <a:gd name="connsiteX2" fmla="*/ 1581627 w 1924335"/>
                    <a:gd name="connsiteY2" fmla="*/ 0 h 1524713"/>
                    <a:gd name="connsiteX3" fmla="*/ 1924335 w 1924335"/>
                    <a:gd name="connsiteY3" fmla="*/ 1524713 h 1524713"/>
                    <a:gd name="connsiteX4" fmla="*/ 0 w 1924335"/>
                    <a:gd name="connsiteY4" fmla="*/ 1524713 h 1524713"/>
                    <a:gd name="connsiteX0" fmla="*/ 0 w 2042620"/>
                    <a:gd name="connsiteY0" fmla="*/ 1524713 h 1524713"/>
                    <a:gd name="connsiteX1" fmla="*/ 493488 w 2042620"/>
                    <a:gd name="connsiteY1" fmla="*/ 1 h 1524713"/>
                    <a:gd name="connsiteX2" fmla="*/ 1699912 w 2042620"/>
                    <a:gd name="connsiteY2" fmla="*/ 0 h 1524713"/>
                    <a:gd name="connsiteX3" fmla="*/ 2042620 w 2042620"/>
                    <a:gd name="connsiteY3" fmla="*/ 1524713 h 1524713"/>
                    <a:gd name="connsiteX4" fmla="*/ 0 w 2042620"/>
                    <a:gd name="connsiteY4" fmla="*/ 1524713 h 1524713"/>
                    <a:gd name="connsiteX0" fmla="*/ 0 w 2042620"/>
                    <a:gd name="connsiteY0" fmla="*/ 1524713 h 1524713"/>
                    <a:gd name="connsiteX1" fmla="*/ 388345 w 2042620"/>
                    <a:gd name="connsiteY1" fmla="*/ 1 h 1524713"/>
                    <a:gd name="connsiteX2" fmla="*/ 1699912 w 2042620"/>
                    <a:gd name="connsiteY2" fmla="*/ 0 h 1524713"/>
                    <a:gd name="connsiteX3" fmla="*/ 2042620 w 2042620"/>
                    <a:gd name="connsiteY3" fmla="*/ 1524713 h 1524713"/>
                    <a:gd name="connsiteX4" fmla="*/ 0 w 2042620"/>
                    <a:gd name="connsiteY4" fmla="*/ 1524713 h 1524713"/>
                    <a:gd name="connsiteX0" fmla="*/ 0 w 2160905"/>
                    <a:gd name="connsiteY0" fmla="*/ 1524713 h 1524713"/>
                    <a:gd name="connsiteX1" fmla="*/ 388345 w 2160905"/>
                    <a:gd name="connsiteY1" fmla="*/ 1 h 1524713"/>
                    <a:gd name="connsiteX2" fmla="*/ 1699912 w 2160905"/>
                    <a:gd name="connsiteY2" fmla="*/ 0 h 1524713"/>
                    <a:gd name="connsiteX3" fmla="*/ 2160905 w 2160905"/>
                    <a:gd name="connsiteY3" fmla="*/ 1524713 h 1524713"/>
                    <a:gd name="connsiteX4" fmla="*/ 0 w 2160905"/>
                    <a:gd name="connsiteY4" fmla="*/ 1524713 h 1524713"/>
                    <a:gd name="connsiteX0" fmla="*/ 0 w 2160905"/>
                    <a:gd name="connsiteY0" fmla="*/ 1524713 h 1524713"/>
                    <a:gd name="connsiteX1" fmla="*/ 388345 w 2160905"/>
                    <a:gd name="connsiteY1" fmla="*/ 1 h 1524713"/>
                    <a:gd name="connsiteX2" fmla="*/ 1765626 w 2160905"/>
                    <a:gd name="connsiteY2" fmla="*/ 0 h 1524713"/>
                    <a:gd name="connsiteX3" fmla="*/ 2160905 w 2160905"/>
                    <a:gd name="connsiteY3" fmla="*/ 1524713 h 1524713"/>
                    <a:gd name="connsiteX4" fmla="*/ 0 w 2160905"/>
                    <a:gd name="connsiteY4" fmla="*/ 1524713 h 1524713"/>
                    <a:gd name="connsiteX0" fmla="*/ 0 w 2224971"/>
                    <a:gd name="connsiteY0" fmla="*/ 1524713 h 1524713"/>
                    <a:gd name="connsiteX1" fmla="*/ 452411 w 2224971"/>
                    <a:gd name="connsiteY1" fmla="*/ 1 h 1524713"/>
                    <a:gd name="connsiteX2" fmla="*/ 1829692 w 2224971"/>
                    <a:gd name="connsiteY2" fmla="*/ 0 h 1524713"/>
                    <a:gd name="connsiteX3" fmla="*/ 2224971 w 2224971"/>
                    <a:gd name="connsiteY3" fmla="*/ 1524713 h 1524713"/>
                    <a:gd name="connsiteX4" fmla="*/ 0 w 2224971"/>
                    <a:gd name="connsiteY4" fmla="*/ 1524713 h 1524713"/>
                    <a:gd name="connsiteX0" fmla="*/ 0 w 2224971"/>
                    <a:gd name="connsiteY0" fmla="*/ 1524713 h 1524713"/>
                    <a:gd name="connsiteX1" fmla="*/ 564527 w 2224971"/>
                    <a:gd name="connsiteY1" fmla="*/ 1 h 1524713"/>
                    <a:gd name="connsiteX2" fmla="*/ 1829692 w 2224971"/>
                    <a:gd name="connsiteY2" fmla="*/ 0 h 1524713"/>
                    <a:gd name="connsiteX3" fmla="*/ 2224971 w 2224971"/>
                    <a:gd name="connsiteY3" fmla="*/ 1524713 h 1524713"/>
                    <a:gd name="connsiteX4" fmla="*/ 0 w 2224971"/>
                    <a:gd name="connsiteY4" fmla="*/ 1524713 h 1524713"/>
                    <a:gd name="connsiteX0" fmla="*/ 0 w 2224971"/>
                    <a:gd name="connsiteY0" fmla="*/ 1524713 h 1524713"/>
                    <a:gd name="connsiteX1" fmla="*/ 564527 w 2224971"/>
                    <a:gd name="connsiteY1" fmla="*/ 1 h 1524713"/>
                    <a:gd name="connsiteX2" fmla="*/ 1701560 w 2224971"/>
                    <a:gd name="connsiteY2" fmla="*/ 0 h 1524713"/>
                    <a:gd name="connsiteX3" fmla="*/ 2224971 w 2224971"/>
                    <a:gd name="connsiteY3" fmla="*/ 1524713 h 1524713"/>
                    <a:gd name="connsiteX4" fmla="*/ 0 w 2224971"/>
                    <a:gd name="connsiteY4" fmla="*/ 1524713 h 1524713"/>
                    <a:gd name="connsiteX0" fmla="*/ 0 w 2305053"/>
                    <a:gd name="connsiteY0" fmla="*/ 1524713 h 1524713"/>
                    <a:gd name="connsiteX1" fmla="*/ 564527 w 2305053"/>
                    <a:gd name="connsiteY1" fmla="*/ 1 h 1524713"/>
                    <a:gd name="connsiteX2" fmla="*/ 1701560 w 2305053"/>
                    <a:gd name="connsiteY2" fmla="*/ 0 h 1524713"/>
                    <a:gd name="connsiteX3" fmla="*/ 2305053 w 2305053"/>
                    <a:gd name="connsiteY3" fmla="*/ 1489725 h 1524713"/>
                    <a:gd name="connsiteX4" fmla="*/ 0 w 2305053"/>
                    <a:gd name="connsiteY4" fmla="*/ 1524713 h 1524713"/>
                    <a:gd name="connsiteX0" fmla="*/ 0 w 2369120"/>
                    <a:gd name="connsiteY0" fmla="*/ 1524713 h 1524713"/>
                    <a:gd name="connsiteX1" fmla="*/ 564527 w 2369120"/>
                    <a:gd name="connsiteY1" fmla="*/ 1 h 1524713"/>
                    <a:gd name="connsiteX2" fmla="*/ 1701560 w 2369120"/>
                    <a:gd name="connsiteY2" fmla="*/ 0 h 1524713"/>
                    <a:gd name="connsiteX3" fmla="*/ 2369120 w 2369120"/>
                    <a:gd name="connsiteY3" fmla="*/ 1507218 h 1524713"/>
                    <a:gd name="connsiteX4" fmla="*/ 0 w 2369120"/>
                    <a:gd name="connsiteY4" fmla="*/ 1524713 h 1524713"/>
                    <a:gd name="connsiteX0" fmla="*/ 0 w 2305053"/>
                    <a:gd name="connsiteY0" fmla="*/ 1524713 h 1524713"/>
                    <a:gd name="connsiteX1" fmla="*/ 564527 w 2305053"/>
                    <a:gd name="connsiteY1" fmla="*/ 1 h 1524713"/>
                    <a:gd name="connsiteX2" fmla="*/ 1701560 w 2305053"/>
                    <a:gd name="connsiteY2" fmla="*/ 0 h 1524713"/>
                    <a:gd name="connsiteX3" fmla="*/ 2305053 w 2305053"/>
                    <a:gd name="connsiteY3" fmla="*/ 1507218 h 1524713"/>
                    <a:gd name="connsiteX4" fmla="*/ 0 w 2305053"/>
                    <a:gd name="connsiteY4" fmla="*/ 1524713 h 1524713"/>
                    <a:gd name="connsiteX0" fmla="*/ 0 w 2353103"/>
                    <a:gd name="connsiteY0" fmla="*/ 1524713 h 1524713"/>
                    <a:gd name="connsiteX1" fmla="*/ 564527 w 2353103"/>
                    <a:gd name="connsiteY1" fmla="*/ 1 h 1524713"/>
                    <a:gd name="connsiteX2" fmla="*/ 1701560 w 2353103"/>
                    <a:gd name="connsiteY2" fmla="*/ 0 h 1524713"/>
                    <a:gd name="connsiteX3" fmla="*/ 2353103 w 2353103"/>
                    <a:gd name="connsiteY3" fmla="*/ 1507218 h 1524713"/>
                    <a:gd name="connsiteX4" fmla="*/ 0 w 2353103"/>
                    <a:gd name="connsiteY4" fmla="*/ 1524713 h 1524713"/>
                    <a:gd name="connsiteX0" fmla="*/ 0 w 2353103"/>
                    <a:gd name="connsiteY0" fmla="*/ 1524713 h 1524713"/>
                    <a:gd name="connsiteX1" fmla="*/ 564527 w 2353103"/>
                    <a:gd name="connsiteY1" fmla="*/ 1 h 1524713"/>
                    <a:gd name="connsiteX2" fmla="*/ 1701560 w 2353103"/>
                    <a:gd name="connsiteY2" fmla="*/ 0 h 1524713"/>
                    <a:gd name="connsiteX3" fmla="*/ 2353103 w 2353103"/>
                    <a:gd name="connsiteY3" fmla="*/ 1507218 h 1524713"/>
                    <a:gd name="connsiteX4" fmla="*/ 0 w 2353103"/>
                    <a:gd name="connsiteY4" fmla="*/ 1524713 h 1524713"/>
                    <a:gd name="connsiteX0" fmla="*/ 0 w 2353103"/>
                    <a:gd name="connsiteY0" fmla="*/ 1524713 h 1524713"/>
                    <a:gd name="connsiteX1" fmla="*/ 564527 w 2353103"/>
                    <a:gd name="connsiteY1" fmla="*/ 1 h 1524713"/>
                    <a:gd name="connsiteX2" fmla="*/ 1701560 w 2353103"/>
                    <a:gd name="connsiteY2" fmla="*/ 0 h 1524713"/>
                    <a:gd name="connsiteX3" fmla="*/ 2353103 w 2353103"/>
                    <a:gd name="connsiteY3" fmla="*/ 1524713 h 1524713"/>
                    <a:gd name="connsiteX4" fmla="*/ 0 w 2353103"/>
                    <a:gd name="connsiteY4" fmla="*/ 1524713 h 1524713"/>
                    <a:gd name="connsiteX0" fmla="*/ 0 w 2289036"/>
                    <a:gd name="connsiteY0" fmla="*/ 1524713 h 1524713"/>
                    <a:gd name="connsiteX1" fmla="*/ 564527 w 2289036"/>
                    <a:gd name="connsiteY1" fmla="*/ 1 h 1524713"/>
                    <a:gd name="connsiteX2" fmla="*/ 1701560 w 2289036"/>
                    <a:gd name="connsiteY2" fmla="*/ 0 h 1524713"/>
                    <a:gd name="connsiteX3" fmla="*/ 2289036 w 2289036"/>
                    <a:gd name="connsiteY3" fmla="*/ 1507219 h 1524713"/>
                    <a:gd name="connsiteX4" fmla="*/ 0 w 2289036"/>
                    <a:gd name="connsiteY4" fmla="*/ 1524713 h 1524713"/>
                    <a:gd name="connsiteX0" fmla="*/ 0 w 2257002"/>
                    <a:gd name="connsiteY0" fmla="*/ 1504736 h 1507219"/>
                    <a:gd name="connsiteX1" fmla="*/ 532493 w 2257002"/>
                    <a:gd name="connsiteY1" fmla="*/ 1 h 1507219"/>
                    <a:gd name="connsiteX2" fmla="*/ 1669526 w 2257002"/>
                    <a:gd name="connsiteY2" fmla="*/ 0 h 1507219"/>
                    <a:gd name="connsiteX3" fmla="*/ 2257002 w 2257002"/>
                    <a:gd name="connsiteY3" fmla="*/ 1507219 h 1507219"/>
                    <a:gd name="connsiteX4" fmla="*/ 0 w 2257002"/>
                    <a:gd name="connsiteY4" fmla="*/ 1504736 h 150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02" h="1507219">
                      <a:moveTo>
                        <a:pt x="0" y="1504736"/>
                      </a:moveTo>
                      <a:lnTo>
                        <a:pt x="532493" y="1"/>
                      </a:lnTo>
                      <a:lnTo>
                        <a:pt x="1669526" y="0"/>
                      </a:lnTo>
                      <a:lnTo>
                        <a:pt x="2257002" y="1507219"/>
                      </a:lnTo>
                      <a:lnTo>
                        <a:pt x="0" y="1504736"/>
                      </a:lnTo>
                      <a:close/>
                    </a:path>
                  </a:pathLst>
                </a:custGeom>
                <a:solidFill>
                  <a:srgbClr val="046A38"/>
                </a:solidFill>
                <a:ln w="12700" cap="rnd" algn="ctr">
                  <a:noFill/>
                  <a:miter lim="800000"/>
                  <a:headEnd/>
                  <a:tailEnd/>
                </a:ln>
                <a:effectLst/>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20" name="Rectangle 19">
                  <a:extLst>
                    <a:ext uri="{FF2B5EF4-FFF2-40B4-BE49-F238E27FC236}">
                      <a16:creationId xmlns:a16="http://schemas.microsoft.com/office/drawing/2014/main" id="{CE1CA094-71CB-CF1F-1320-52A0B8A5BF99}"/>
                    </a:ext>
                  </a:extLst>
                </p:cNvPr>
                <p:cNvSpPr/>
                <p:nvPr/>
              </p:nvSpPr>
              <p:spPr>
                <a:xfrm>
                  <a:off x="1267158" y="4306890"/>
                  <a:ext cx="1536476" cy="544082"/>
                </a:xfrm>
                <a:prstGeom prst="rect">
                  <a:avLst/>
                </a:prstGeom>
              </p:spPr>
              <p:txBody>
                <a:bodyPr wrap="square" anchor="ctr">
                  <a:spAutoFit/>
                </a:bodyPr>
                <a:lstStyle/>
                <a:p>
                  <a:pPr lvl="0" algn="ctr">
                    <a:lnSpc>
                      <a:spcPct val="106000"/>
                    </a:lnSpc>
                    <a:defRPr/>
                  </a:pPr>
                  <a:r>
                    <a:rPr lang="en-GB" sz="1000" b="1" kern="0" err="1">
                      <a:solidFill>
                        <a:srgbClr val="FFFFFF"/>
                      </a:solidFill>
                    </a:rPr>
                    <a:t>Capacidades</a:t>
                  </a:r>
                  <a:r>
                    <a:rPr lang="en-GB" sz="1000" b="1" kern="0">
                      <a:solidFill>
                        <a:srgbClr val="FFFFFF"/>
                      </a:solidFill>
                    </a:rPr>
                    <a:t> </a:t>
                  </a:r>
                  <a:r>
                    <a:rPr lang="en-GB" sz="1000" b="1" kern="0" err="1">
                      <a:solidFill>
                        <a:srgbClr val="FFFFFF"/>
                      </a:solidFill>
                    </a:rPr>
                    <a:t>tecnológicas</a:t>
                  </a: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sp>
              <p:nvSpPr>
                <p:cNvPr id="21" name="Rectangle 20">
                  <a:extLst>
                    <a:ext uri="{FF2B5EF4-FFF2-40B4-BE49-F238E27FC236}">
                      <a16:creationId xmlns:a16="http://schemas.microsoft.com/office/drawing/2014/main" id="{BBE55BEE-7965-D0A4-8221-F6FB59990851}"/>
                    </a:ext>
                  </a:extLst>
                </p:cNvPr>
                <p:cNvSpPr/>
                <p:nvPr/>
              </p:nvSpPr>
              <p:spPr>
                <a:xfrm>
                  <a:off x="570010" y="5203173"/>
                  <a:ext cx="3054912" cy="328484"/>
                </a:xfrm>
                <a:prstGeom prst="rect">
                  <a:avLst/>
                </a:prstGeom>
              </p:spPr>
              <p:txBody>
                <a:bodyPr wrap="square">
                  <a:spAutoFit/>
                </a:bodyPr>
                <a:lstStyle/>
                <a:p>
                  <a:pPr lvl="0" algn="ctr">
                    <a:lnSpc>
                      <a:spcPct val="106000"/>
                    </a:lnSpc>
                    <a:defRPr/>
                  </a:pPr>
                  <a:r>
                    <a:rPr lang="en-GB" sz="1000" b="1" kern="0" err="1">
                      <a:solidFill>
                        <a:srgbClr val="FFFFFF"/>
                      </a:solidFill>
                    </a:rPr>
                    <a:t>Modelo</a:t>
                  </a:r>
                  <a:r>
                    <a:rPr lang="en-GB" sz="1000" b="1" kern="0">
                      <a:solidFill>
                        <a:srgbClr val="FFFFFF"/>
                      </a:solidFill>
                    </a:rPr>
                    <a:t> </a:t>
                  </a:r>
                  <a:r>
                    <a:rPr lang="en-GB" sz="1000" b="1" kern="0" err="1">
                      <a:solidFill>
                        <a:srgbClr val="FFFFFF"/>
                      </a:solidFill>
                    </a:rPr>
                    <a:t>Operativo</a:t>
                  </a:r>
                  <a:r>
                    <a:rPr lang="en-GB" sz="1000" b="1" kern="0">
                      <a:solidFill>
                        <a:srgbClr val="FFFFFF"/>
                      </a:solidFill>
                    </a:rPr>
                    <a:t> de </a:t>
                  </a:r>
                  <a:r>
                    <a:rPr lang="en-GB" sz="1000" b="1" kern="0" err="1">
                      <a:solidFill>
                        <a:srgbClr val="FFFFFF"/>
                      </a:solidFill>
                    </a:rPr>
                    <a:t>Tecnología</a:t>
                  </a:r>
                  <a:endParaRPr kumimoji="0" lang="en-GB" sz="1000" b="1" i="0" u="none" strike="noStrike" kern="0" cap="none" spc="0" normalizeH="0" baseline="0">
                    <a:ln>
                      <a:noFill/>
                    </a:ln>
                    <a:solidFill>
                      <a:srgbClr val="FFFFFF"/>
                    </a:solidFill>
                    <a:effectLst/>
                    <a:uLnTx/>
                    <a:uFillTx/>
                    <a:latin typeface="Calibri Light"/>
                    <a:ea typeface="+mn-ea"/>
                    <a:cs typeface="+mn-cs"/>
                  </a:endParaRPr>
                </a:p>
              </p:txBody>
            </p:sp>
          </p:grpSp>
        </p:grpSp>
        <p:sp>
          <p:nvSpPr>
            <p:cNvPr id="8" name="TextBox 7">
              <a:extLst>
                <a:ext uri="{FF2B5EF4-FFF2-40B4-BE49-F238E27FC236}">
                  <a16:creationId xmlns:a16="http://schemas.microsoft.com/office/drawing/2014/main" id="{200CF0D1-577A-9E2E-9DA7-DFDB36A5F429}"/>
                </a:ext>
              </a:extLst>
            </p:cNvPr>
            <p:cNvSpPr txBox="1"/>
            <p:nvPr/>
          </p:nvSpPr>
          <p:spPr>
            <a:xfrm>
              <a:off x="1254152" y="4894142"/>
              <a:ext cx="2896041" cy="1235094"/>
            </a:xfrm>
            <a:prstGeom prst="roundRect">
              <a:avLst>
                <a:gd name="adj" fmla="val 9063"/>
              </a:avLst>
            </a:prstGeom>
            <a:ln w="38100">
              <a:solidFill>
                <a:schemeClr val="accent2"/>
              </a:solidFill>
            </a:ln>
          </p:spPr>
          <p:txBody>
            <a:bodyPr vert="horz" lIns="49530" tIns="49530" rIns="45720" bIns="45720" rtlCol="0" anchor="ctr" anchorCtr="0">
              <a:noAutofit/>
            </a:bodyPr>
            <a:lstStyle/>
            <a:p>
              <a:pPr marL="0" marR="0" lvl="0" indent="0" algn="ctr" defTabSz="914400" rtl="0" eaLnBrk="1" fontAlgn="ctr" latinLnBrk="0" hangingPunct="1">
                <a:lnSpc>
                  <a:spcPct val="106000"/>
                </a:lnSpc>
                <a:spcBef>
                  <a:spcPts val="300"/>
                </a:spcBef>
                <a:spcAft>
                  <a:spcPts val="0"/>
                </a:spcAft>
                <a:buClrTx/>
                <a:buSzTx/>
                <a:buFontTx/>
                <a:buNone/>
                <a:tabLst/>
                <a:defRPr/>
              </a:pPr>
              <a:endParaRPr kumimoji="0" lang="en-GB" sz="1050" b="1" i="0" u="none" strike="noStrike" kern="0" cap="none" spc="0" normalizeH="0" baseline="0">
                <a:ln>
                  <a:noFill/>
                </a:ln>
                <a:solidFill>
                  <a:srgbClr val="000000"/>
                </a:solidFill>
                <a:effectLst/>
                <a:uLnTx/>
                <a:uFillTx/>
                <a:latin typeface="Calibri Light"/>
                <a:ea typeface="+mn-ea"/>
                <a:cs typeface="+mn-cs"/>
              </a:endParaRPr>
            </a:p>
          </p:txBody>
        </p:sp>
        <p:sp>
          <p:nvSpPr>
            <p:cNvPr id="9" name="Rectangle 8">
              <a:extLst>
                <a:ext uri="{FF2B5EF4-FFF2-40B4-BE49-F238E27FC236}">
                  <a16:creationId xmlns:a16="http://schemas.microsoft.com/office/drawing/2014/main" id="{C3C98175-9B76-B883-8542-7721650450E8}"/>
                </a:ext>
              </a:extLst>
            </p:cNvPr>
            <p:cNvSpPr/>
            <p:nvPr/>
          </p:nvSpPr>
          <p:spPr>
            <a:xfrm>
              <a:off x="3455423" y="4716687"/>
              <a:ext cx="613513" cy="331909"/>
            </a:xfrm>
            <a:prstGeom prst="rect">
              <a:avLst/>
            </a:prstGeom>
            <a:noFill/>
          </p:spPr>
          <p:txBody>
            <a:bodyPr wrap="square" lIns="27432" tIns="27432" rIns="27432" bIns="27432" anchor="ctr">
              <a:spAutoFit/>
            </a:bodyPr>
            <a:lstStyle/>
            <a:p>
              <a:pPr lvl="0" algn="ctr">
                <a:defRPr/>
              </a:pPr>
              <a:r>
                <a:rPr lang="en-GB" sz="1100" b="1" kern="0">
                  <a:solidFill>
                    <a:srgbClr val="43B02A"/>
                  </a:solidFill>
                </a:rPr>
                <a:t>Centro de </a:t>
              </a:r>
              <a:r>
                <a:rPr lang="en-GB" sz="1100" b="1" kern="0" err="1">
                  <a:solidFill>
                    <a:srgbClr val="43B02A"/>
                  </a:solidFill>
                </a:rPr>
                <a:t>atención</a:t>
              </a:r>
              <a:endParaRPr kumimoji="0" lang="en-GB" sz="1600" b="0" i="0" u="none" strike="noStrike" kern="0" cap="none" spc="0" normalizeH="0" baseline="0">
                <a:ln>
                  <a:noFill/>
                </a:ln>
                <a:solidFill>
                  <a:srgbClr val="43B02A"/>
                </a:solidFill>
                <a:effectLst/>
                <a:uLnTx/>
                <a:uFillTx/>
                <a:latin typeface="Calibri Light"/>
                <a:ea typeface="+mn-ea"/>
                <a:cs typeface="+mn-cs"/>
              </a:endParaRPr>
            </a:p>
          </p:txBody>
        </p:sp>
      </p:grpSp>
      <p:sp>
        <p:nvSpPr>
          <p:cNvPr id="25" name="Rectangle 24">
            <a:extLst>
              <a:ext uri="{FF2B5EF4-FFF2-40B4-BE49-F238E27FC236}">
                <a16:creationId xmlns:a16="http://schemas.microsoft.com/office/drawing/2014/main" id="{EF87931D-39EF-95C7-C5A4-543C4C423475}"/>
              </a:ext>
            </a:extLst>
          </p:cNvPr>
          <p:cNvSpPr/>
          <p:nvPr/>
        </p:nvSpPr>
        <p:spPr bwMode="gray">
          <a:xfrm>
            <a:off x="5388840" y="2121579"/>
            <a:ext cx="6401279" cy="4120682"/>
          </a:xfrm>
          <a:prstGeom prst="rect">
            <a:avLst/>
          </a:prstGeom>
          <a:noFill/>
          <a:ln w="12700" algn="ctr">
            <a:solidFill>
              <a:schemeClr val="bg1">
                <a:lumMod val="85000"/>
              </a:schemeClr>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a:ln>
                <a:noFill/>
              </a:ln>
              <a:solidFill>
                <a:prstClr val="white"/>
              </a:solidFill>
              <a:effectLst/>
              <a:uLnTx/>
              <a:uFillTx/>
              <a:latin typeface="Calibri Light"/>
              <a:ea typeface="+mn-ea"/>
              <a:cs typeface="+mn-cs"/>
            </a:endParaRPr>
          </a:p>
        </p:txBody>
      </p:sp>
      <p:sp>
        <p:nvSpPr>
          <p:cNvPr id="26" name="TextBox 25">
            <a:extLst>
              <a:ext uri="{FF2B5EF4-FFF2-40B4-BE49-F238E27FC236}">
                <a16:creationId xmlns:a16="http://schemas.microsoft.com/office/drawing/2014/main" id="{5D855610-A232-6118-7A96-51B1B8CFFF84}"/>
              </a:ext>
            </a:extLst>
          </p:cNvPr>
          <p:cNvSpPr txBox="1"/>
          <p:nvPr/>
        </p:nvSpPr>
        <p:spPr>
          <a:xfrm>
            <a:off x="5514326" y="1861266"/>
            <a:ext cx="5867183" cy="184666"/>
          </a:xfrm>
          <a:prstGeom prst="rect">
            <a:avLst/>
          </a:prstGeom>
          <a:noFill/>
        </p:spPr>
        <p:txBody>
          <a:bodyPr wrap="square" lIns="0" tIns="0" rIns="0" bIns="0" rtlCol="0">
            <a:spAutoFit/>
          </a:bodyPr>
          <a:lstStyle/>
          <a:p>
            <a:pPr lvl="0">
              <a:spcBef>
                <a:spcPts val="600"/>
              </a:spcBef>
              <a:buSzPct val="100000"/>
              <a:defRPr/>
            </a:pPr>
            <a:r>
              <a:rPr lang="en-GB" sz="1200" b="1">
                <a:solidFill>
                  <a:schemeClr val="bg1"/>
                </a:solidFill>
              </a:rPr>
              <a:t>Marco del </a:t>
            </a:r>
            <a:r>
              <a:rPr lang="en-GB" sz="1200" b="1" err="1">
                <a:solidFill>
                  <a:schemeClr val="bg1"/>
                </a:solidFill>
              </a:rPr>
              <a:t>Modelo</a:t>
            </a:r>
            <a:r>
              <a:rPr lang="en-GB" sz="1200" b="1">
                <a:solidFill>
                  <a:schemeClr val="bg1"/>
                </a:solidFill>
              </a:rPr>
              <a:t> </a:t>
            </a:r>
            <a:r>
              <a:rPr lang="en-GB" sz="1200" b="1" err="1">
                <a:solidFill>
                  <a:schemeClr val="bg1"/>
                </a:solidFill>
              </a:rPr>
              <a:t>Operativo</a:t>
            </a:r>
            <a:r>
              <a:rPr lang="en-GB" sz="1200" b="1">
                <a:solidFill>
                  <a:schemeClr val="bg1"/>
                </a:solidFill>
              </a:rPr>
              <a:t> </a:t>
            </a:r>
            <a:r>
              <a:rPr lang="en-GB" sz="1200" b="1" err="1">
                <a:solidFill>
                  <a:schemeClr val="bg1"/>
                </a:solidFill>
              </a:rPr>
              <a:t>Tecnológico</a:t>
            </a:r>
            <a:r>
              <a:rPr lang="en-GB" sz="1200" b="1">
                <a:solidFill>
                  <a:schemeClr val="bg1"/>
                </a:solidFill>
              </a:rPr>
              <a:t> de Deloitte</a:t>
            </a:r>
            <a:endParaRPr kumimoji="0" lang="en-GB" sz="1200" b="1" i="0" u="none" strike="noStrike" kern="1200" cap="none" spc="0" normalizeH="0" baseline="0">
              <a:ln>
                <a:noFill/>
              </a:ln>
              <a:solidFill>
                <a:schemeClr val="bg1"/>
              </a:solidFill>
              <a:effectLst/>
              <a:uLnTx/>
              <a:uFillTx/>
              <a:latin typeface="Calibri Light"/>
              <a:ea typeface="+mn-ea"/>
              <a:cs typeface="+mn-cs"/>
            </a:endParaRPr>
          </a:p>
        </p:txBody>
      </p:sp>
      <p:grpSp>
        <p:nvGrpSpPr>
          <p:cNvPr id="27" name="Group 26">
            <a:extLst>
              <a:ext uri="{FF2B5EF4-FFF2-40B4-BE49-F238E27FC236}">
                <a16:creationId xmlns:a16="http://schemas.microsoft.com/office/drawing/2014/main" id="{6B25469E-917E-30A4-8971-3F4285CDF3EC}"/>
              </a:ext>
            </a:extLst>
          </p:cNvPr>
          <p:cNvGrpSpPr/>
          <p:nvPr/>
        </p:nvGrpSpPr>
        <p:grpSpPr>
          <a:xfrm>
            <a:off x="6426895" y="2399004"/>
            <a:ext cx="1152000" cy="1152000"/>
            <a:chOff x="1050460" y="1776046"/>
            <a:chExt cx="1546412" cy="1479176"/>
          </a:xfrm>
        </p:grpSpPr>
        <p:sp>
          <p:nvSpPr>
            <p:cNvPr id="28" name="Oval 27">
              <a:extLst>
                <a:ext uri="{FF2B5EF4-FFF2-40B4-BE49-F238E27FC236}">
                  <a16:creationId xmlns:a16="http://schemas.microsoft.com/office/drawing/2014/main" id="{3487F1F4-1DED-81EC-4EA3-700AB2CB08A8}"/>
                </a:ext>
              </a:extLst>
            </p:cNvPr>
            <p:cNvSpPr/>
            <p:nvPr/>
          </p:nvSpPr>
          <p:spPr bwMode="gray">
            <a:xfrm>
              <a:off x="1050460" y="1776046"/>
              <a:ext cx="1546412" cy="1479176"/>
            </a:xfrm>
            <a:prstGeom prst="ellipse">
              <a:avLst/>
            </a:prstGeom>
            <a:noFill/>
            <a:ln w="19050" algn="ctr">
              <a:solidFill>
                <a:srgbClr val="86BC25"/>
              </a:solidFill>
              <a:miter lim="800000"/>
              <a:headEnd/>
              <a:tailEnd/>
            </a:ln>
          </p:spPr>
          <p:txBody>
            <a:bodyPr wrap="square" lIns="0" tIns="0" rIns="0" bIns="216000" rtlCol="0" anchor="t"/>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n-GB" sz="3600" b="1" i="0" u="none" strike="noStrike" kern="0" cap="none" spc="0" normalizeH="0" baseline="0">
                  <a:ln>
                    <a:noFill/>
                  </a:ln>
                  <a:solidFill>
                    <a:schemeClr val="bg1"/>
                  </a:solidFill>
                  <a:effectLst/>
                  <a:uLnTx/>
                  <a:uFillTx/>
                </a:rPr>
                <a:t>Or</a:t>
              </a:r>
              <a:endParaRPr kumimoji="0" lang="en-GB" sz="4800" b="1" i="0" u="none" strike="noStrike" kern="0" cap="none" spc="0" normalizeH="0" baseline="0">
                <a:ln>
                  <a:noFill/>
                </a:ln>
                <a:solidFill>
                  <a:schemeClr val="bg1"/>
                </a:solidFill>
                <a:effectLst/>
                <a:uLnTx/>
                <a:uFillTx/>
              </a:endParaRPr>
            </a:p>
          </p:txBody>
        </p:sp>
        <p:sp>
          <p:nvSpPr>
            <p:cNvPr id="29" name="Rectangle 28">
              <a:extLst>
                <a:ext uri="{FF2B5EF4-FFF2-40B4-BE49-F238E27FC236}">
                  <a16:creationId xmlns:a16="http://schemas.microsoft.com/office/drawing/2014/main" id="{87F4E667-7AB6-B390-6A61-8BC9C0AF962E}"/>
                </a:ext>
              </a:extLst>
            </p:cNvPr>
            <p:cNvSpPr/>
            <p:nvPr/>
          </p:nvSpPr>
          <p:spPr>
            <a:xfrm>
              <a:off x="1150892" y="2675096"/>
              <a:ext cx="1345548" cy="556685"/>
            </a:xfrm>
            <a:prstGeom prst="rect">
              <a:avLst/>
            </a:prstGeom>
            <a:ln>
              <a:noFill/>
            </a:ln>
          </p:spPr>
          <p:txBody>
            <a:bodyPr wrap="square" lIns="0" tIns="0" rIns="0" bIns="216000" anchor="ctr">
              <a:spAutoFit/>
            </a:bodyPr>
            <a:lstStyle/>
            <a:p>
              <a:pPr lvl="0" algn="ctr" defTabSz="1219170" fontAlgn="base">
                <a:spcBef>
                  <a:spcPct val="0"/>
                </a:spcBef>
                <a:spcAft>
                  <a:spcPts val="300"/>
                </a:spcAft>
                <a:defRPr/>
              </a:pPr>
              <a:r>
                <a:rPr lang="en-GB" sz="1400" b="1" kern="0">
                  <a:solidFill>
                    <a:schemeClr val="bg1"/>
                  </a:solidFill>
                </a:rPr>
                <a:t>(</a:t>
              </a:r>
              <a:r>
                <a:rPr lang="en-GB" sz="1400" b="1" kern="0" err="1">
                  <a:solidFill>
                    <a:schemeClr val="bg1"/>
                  </a:solidFill>
                </a:rPr>
                <a:t>Organizar</a:t>
              </a:r>
              <a:r>
                <a:rPr lang="en-GB" sz="1400" b="1" kern="0">
                  <a:solidFill>
                    <a:schemeClr val="bg1"/>
                  </a:solidFill>
                </a:rPr>
                <a:t>)</a:t>
              </a:r>
              <a:endParaRPr kumimoji="0" lang="en-GB" sz="1400" b="1" i="0" u="none" strike="noStrike" kern="0" cap="none" spc="0" normalizeH="0" baseline="0">
                <a:ln>
                  <a:noFill/>
                </a:ln>
                <a:solidFill>
                  <a:schemeClr val="bg1"/>
                </a:solidFill>
                <a:effectLst/>
                <a:uLnTx/>
                <a:uFillTx/>
              </a:endParaRPr>
            </a:p>
          </p:txBody>
        </p:sp>
      </p:grpSp>
      <p:grpSp>
        <p:nvGrpSpPr>
          <p:cNvPr id="30" name="Group 29">
            <a:extLst>
              <a:ext uri="{FF2B5EF4-FFF2-40B4-BE49-F238E27FC236}">
                <a16:creationId xmlns:a16="http://schemas.microsoft.com/office/drawing/2014/main" id="{E6530FB5-DD09-C3C3-244E-80BDC5B2974F}"/>
              </a:ext>
            </a:extLst>
          </p:cNvPr>
          <p:cNvGrpSpPr/>
          <p:nvPr/>
        </p:nvGrpSpPr>
        <p:grpSpPr>
          <a:xfrm>
            <a:off x="8707950" y="2394908"/>
            <a:ext cx="1152000" cy="1152000"/>
            <a:chOff x="5322794" y="1781733"/>
            <a:chExt cx="1546412" cy="1479176"/>
          </a:xfrm>
        </p:grpSpPr>
        <p:sp>
          <p:nvSpPr>
            <p:cNvPr id="31" name="Oval 30">
              <a:extLst>
                <a:ext uri="{FF2B5EF4-FFF2-40B4-BE49-F238E27FC236}">
                  <a16:creationId xmlns:a16="http://schemas.microsoft.com/office/drawing/2014/main" id="{76FEEF56-8C8F-2D3C-5D65-9659B639ED6E}"/>
                </a:ext>
              </a:extLst>
            </p:cNvPr>
            <p:cNvSpPr/>
            <p:nvPr/>
          </p:nvSpPr>
          <p:spPr bwMode="gray">
            <a:xfrm>
              <a:off x="5322794" y="1781733"/>
              <a:ext cx="1546412" cy="1479176"/>
            </a:xfrm>
            <a:prstGeom prst="ellipse">
              <a:avLst/>
            </a:prstGeom>
            <a:noFill/>
            <a:ln w="19050" algn="ctr">
              <a:solidFill>
                <a:schemeClr val="accent4"/>
              </a:solidFill>
              <a:miter lim="800000"/>
              <a:headEnd/>
              <a:tailEnd/>
            </a:ln>
          </p:spPr>
          <p:txBody>
            <a:bodyPr wrap="square" lIns="0" tIns="0" rIns="0" bIns="2160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n-GB" sz="3600" b="1" i="0" u="none" strike="noStrike" kern="0" cap="none" spc="0" normalizeH="0" baseline="0">
                  <a:ln>
                    <a:noFill/>
                  </a:ln>
                  <a:solidFill>
                    <a:schemeClr val="bg1"/>
                  </a:solidFill>
                  <a:effectLst/>
                  <a:uLnTx/>
                  <a:uFillTx/>
                </a:rPr>
                <a:t>Ex</a:t>
              </a:r>
              <a:endParaRPr kumimoji="0" lang="en-GB" sz="4000" b="1" i="0" u="none" strike="noStrike" kern="0" cap="none" spc="0" normalizeH="0" baseline="0">
                <a:ln>
                  <a:noFill/>
                </a:ln>
                <a:solidFill>
                  <a:schemeClr val="bg1"/>
                </a:solidFill>
                <a:effectLst/>
                <a:uLnTx/>
                <a:uFillTx/>
              </a:endParaRPr>
            </a:p>
          </p:txBody>
        </p:sp>
        <p:sp>
          <p:nvSpPr>
            <p:cNvPr id="32" name="Rectangle 31">
              <a:extLst>
                <a:ext uri="{FF2B5EF4-FFF2-40B4-BE49-F238E27FC236}">
                  <a16:creationId xmlns:a16="http://schemas.microsoft.com/office/drawing/2014/main" id="{9D496B2A-0BD9-9E9E-B989-DAC98B2BA591}"/>
                </a:ext>
              </a:extLst>
            </p:cNvPr>
            <p:cNvSpPr/>
            <p:nvPr/>
          </p:nvSpPr>
          <p:spPr>
            <a:xfrm>
              <a:off x="5424081" y="2675095"/>
              <a:ext cx="1345548" cy="556685"/>
            </a:xfrm>
            <a:prstGeom prst="rect">
              <a:avLst/>
            </a:prstGeom>
            <a:ln>
              <a:noFill/>
            </a:ln>
          </p:spPr>
          <p:txBody>
            <a:bodyPr wrap="square" lIns="0" tIns="0" rIns="0" bIns="216000" anchor="ctr">
              <a:spAutoFit/>
            </a:bodyPr>
            <a:lstStyle/>
            <a:p>
              <a:pPr lvl="0" algn="ctr" defTabSz="1219170" fontAlgn="base">
                <a:spcBef>
                  <a:spcPct val="0"/>
                </a:spcBef>
                <a:spcAft>
                  <a:spcPts val="300"/>
                </a:spcAft>
                <a:defRPr/>
              </a:pPr>
              <a:r>
                <a:rPr lang="en-GB" sz="1400" b="1" kern="0">
                  <a:solidFill>
                    <a:schemeClr val="bg1"/>
                  </a:solidFill>
                </a:rPr>
                <a:t>(</a:t>
              </a:r>
              <a:r>
                <a:rPr lang="en-GB" sz="1400" b="1" kern="0" err="1">
                  <a:solidFill>
                    <a:schemeClr val="bg1"/>
                  </a:solidFill>
                </a:rPr>
                <a:t>Ejecutar</a:t>
              </a:r>
              <a:r>
                <a:rPr lang="en-GB" sz="1400" b="1" kern="0">
                  <a:solidFill>
                    <a:schemeClr val="bg1"/>
                  </a:solidFill>
                </a:rPr>
                <a:t>)</a:t>
              </a:r>
              <a:endParaRPr kumimoji="0" lang="en-GB" sz="1400" b="1" i="0" u="none" strike="noStrike" kern="0" cap="none" spc="0" normalizeH="0" baseline="0">
                <a:ln>
                  <a:noFill/>
                </a:ln>
                <a:solidFill>
                  <a:schemeClr val="bg1"/>
                </a:solidFill>
                <a:effectLst/>
                <a:uLnTx/>
                <a:uFillTx/>
              </a:endParaRPr>
            </a:p>
          </p:txBody>
        </p:sp>
      </p:grpSp>
      <p:grpSp>
        <p:nvGrpSpPr>
          <p:cNvPr id="33" name="Group 32">
            <a:extLst>
              <a:ext uri="{FF2B5EF4-FFF2-40B4-BE49-F238E27FC236}">
                <a16:creationId xmlns:a16="http://schemas.microsoft.com/office/drawing/2014/main" id="{798A425C-7C63-A63D-A50A-6B943EA49B70}"/>
              </a:ext>
            </a:extLst>
          </p:cNvPr>
          <p:cNvGrpSpPr/>
          <p:nvPr/>
        </p:nvGrpSpPr>
        <p:grpSpPr>
          <a:xfrm>
            <a:off x="10270228" y="2394908"/>
            <a:ext cx="1152000" cy="1152000"/>
            <a:chOff x="9624160" y="1776046"/>
            <a:chExt cx="1546413" cy="1479176"/>
          </a:xfrm>
        </p:grpSpPr>
        <p:sp>
          <p:nvSpPr>
            <p:cNvPr id="34" name="Oval 33">
              <a:extLst>
                <a:ext uri="{FF2B5EF4-FFF2-40B4-BE49-F238E27FC236}">
                  <a16:creationId xmlns:a16="http://schemas.microsoft.com/office/drawing/2014/main" id="{3B9C9909-FB49-9947-309C-894B2C332A0F}"/>
                </a:ext>
              </a:extLst>
            </p:cNvPr>
            <p:cNvSpPr/>
            <p:nvPr/>
          </p:nvSpPr>
          <p:spPr bwMode="gray">
            <a:xfrm>
              <a:off x="9624160" y="1776046"/>
              <a:ext cx="1546413" cy="1479176"/>
            </a:xfrm>
            <a:prstGeom prst="ellipse">
              <a:avLst/>
            </a:prstGeom>
            <a:noFill/>
            <a:ln w="19050" algn="ctr">
              <a:solidFill>
                <a:schemeClr val="accent5"/>
              </a:solidFill>
              <a:miter lim="800000"/>
              <a:headEnd/>
              <a:tailEnd/>
            </a:ln>
          </p:spPr>
          <p:txBody>
            <a:bodyPr wrap="square" lIns="0" tIns="0" rIns="0" bIns="2160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n-GB" sz="3600" b="1" i="0" u="none" strike="noStrike" kern="0" cap="none" spc="0" normalizeH="0" baseline="0">
                  <a:ln>
                    <a:noFill/>
                  </a:ln>
                  <a:solidFill>
                    <a:schemeClr val="bg1"/>
                  </a:solidFill>
                  <a:effectLst/>
                  <a:uLnTx/>
                  <a:uFillTx/>
                </a:rPr>
                <a:t>Be</a:t>
              </a:r>
              <a:endParaRPr kumimoji="0" lang="en-GB" sz="4000" b="1" i="0" u="none" strike="noStrike" kern="0" cap="none" spc="0" normalizeH="0" baseline="0">
                <a:ln>
                  <a:noFill/>
                </a:ln>
                <a:solidFill>
                  <a:schemeClr val="bg1"/>
                </a:solidFill>
                <a:effectLst/>
                <a:uLnTx/>
                <a:uFillTx/>
              </a:endParaRPr>
            </a:p>
          </p:txBody>
        </p:sp>
        <p:sp>
          <p:nvSpPr>
            <p:cNvPr id="35" name="Rectangle 34">
              <a:extLst>
                <a:ext uri="{FF2B5EF4-FFF2-40B4-BE49-F238E27FC236}">
                  <a16:creationId xmlns:a16="http://schemas.microsoft.com/office/drawing/2014/main" id="{F8C24C15-9CC5-2078-1DD5-8BB1D650837B}"/>
                </a:ext>
              </a:extLst>
            </p:cNvPr>
            <p:cNvSpPr/>
            <p:nvPr/>
          </p:nvSpPr>
          <p:spPr>
            <a:xfrm>
              <a:off x="9724588" y="2675095"/>
              <a:ext cx="1345548" cy="556685"/>
            </a:xfrm>
            <a:prstGeom prst="rect">
              <a:avLst/>
            </a:prstGeom>
            <a:ln>
              <a:noFill/>
            </a:ln>
          </p:spPr>
          <p:txBody>
            <a:bodyPr wrap="square" lIns="0" tIns="0" rIns="0" bIns="216000" anchor="ctr">
              <a:spAutoFit/>
            </a:bodyPr>
            <a:lstStyle/>
            <a:p>
              <a:pPr marL="0" marR="0" lvl="0" indent="0" algn="ctr" defTabSz="1219170" eaLnBrk="1" fontAlgn="base" latinLnBrk="0" hangingPunct="1">
                <a:lnSpc>
                  <a:spcPct val="100000"/>
                </a:lnSpc>
                <a:spcBef>
                  <a:spcPct val="0"/>
                </a:spcBef>
                <a:spcAft>
                  <a:spcPts val="300"/>
                </a:spcAft>
                <a:buClrTx/>
                <a:buSzTx/>
                <a:buFontTx/>
                <a:buNone/>
                <a:tabLst/>
                <a:defRPr/>
              </a:pPr>
              <a:r>
                <a:rPr kumimoji="0" lang="en-GB" sz="1400" b="1" i="0" u="none" strike="noStrike" kern="0" cap="none" spc="0" normalizeH="0" baseline="0">
                  <a:ln>
                    <a:noFill/>
                  </a:ln>
                  <a:solidFill>
                    <a:schemeClr val="bg1"/>
                  </a:solidFill>
                  <a:effectLst/>
                  <a:uLnTx/>
                  <a:uFillTx/>
                </a:rPr>
                <a:t>(</a:t>
              </a:r>
              <a:r>
                <a:rPr kumimoji="0" lang="en-GB" sz="1400" b="1" i="0" u="none" strike="noStrike" kern="0" cap="none" spc="0" normalizeH="0" baseline="0" err="1">
                  <a:ln>
                    <a:noFill/>
                  </a:ln>
                  <a:solidFill>
                    <a:schemeClr val="bg1"/>
                  </a:solidFill>
                  <a:effectLst/>
                  <a:uLnTx/>
                  <a:uFillTx/>
                </a:rPr>
                <a:t>Mantener</a:t>
              </a:r>
              <a:r>
                <a:rPr kumimoji="0" lang="en-GB" sz="1400" b="1" i="0" u="none" strike="noStrike" kern="0" cap="none" spc="0" normalizeH="0" baseline="0">
                  <a:ln>
                    <a:noFill/>
                  </a:ln>
                  <a:solidFill>
                    <a:schemeClr val="bg1"/>
                  </a:solidFill>
                  <a:effectLst/>
                  <a:uLnTx/>
                  <a:uFillTx/>
                </a:rPr>
                <a:t>)</a:t>
              </a:r>
            </a:p>
          </p:txBody>
        </p:sp>
      </p:grpSp>
      <p:grpSp>
        <p:nvGrpSpPr>
          <p:cNvPr id="36" name="Group 35">
            <a:extLst>
              <a:ext uri="{FF2B5EF4-FFF2-40B4-BE49-F238E27FC236}">
                <a16:creationId xmlns:a16="http://schemas.microsoft.com/office/drawing/2014/main" id="{86CF66C5-137B-43FB-29E5-2059FCF1568F}"/>
              </a:ext>
            </a:extLst>
          </p:cNvPr>
          <p:cNvGrpSpPr/>
          <p:nvPr/>
        </p:nvGrpSpPr>
        <p:grpSpPr>
          <a:xfrm>
            <a:off x="6348212" y="3767665"/>
            <a:ext cx="1302802" cy="235293"/>
            <a:chOff x="471278" y="3322412"/>
            <a:chExt cx="1302802" cy="235293"/>
          </a:xfrm>
        </p:grpSpPr>
        <p:grpSp>
          <p:nvGrpSpPr>
            <p:cNvPr id="37" name="Group 36">
              <a:extLst>
                <a:ext uri="{FF2B5EF4-FFF2-40B4-BE49-F238E27FC236}">
                  <a16:creationId xmlns:a16="http://schemas.microsoft.com/office/drawing/2014/main" id="{FFC7A98D-C657-2635-BB0F-A63F1E6A7C48}"/>
                </a:ext>
              </a:extLst>
            </p:cNvPr>
            <p:cNvGrpSpPr/>
            <p:nvPr/>
          </p:nvGrpSpPr>
          <p:grpSpPr>
            <a:xfrm>
              <a:off x="471278" y="3322412"/>
              <a:ext cx="225241" cy="235293"/>
              <a:chOff x="2116138" y="6367463"/>
              <a:chExt cx="541338" cy="533400"/>
            </a:xfrm>
            <a:solidFill>
              <a:srgbClr val="86BC25"/>
            </a:solidFill>
          </p:grpSpPr>
          <p:sp>
            <p:nvSpPr>
              <p:cNvPr id="39" name="Freeform 157">
                <a:extLst>
                  <a:ext uri="{FF2B5EF4-FFF2-40B4-BE49-F238E27FC236}">
                    <a16:creationId xmlns:a16="http://schemas.microsoft.com/office/drawing/2014/main" id="{51C39E28-7EDC-04AA-A3F2-3D54608235FE}"/>
                  </a:ext>
                </a:extLst>
              </p:cNvPr>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0" name="Freeform 158">
                <a:extLst>
                  <a:ext uri="{FF2B5EF4-FFF2-40B4-BE49-F238E27FC236}">
                    <a16:creationId xmlns:a16="http://schemas.microsoft.com/office/drawing/2014/main" id="{910579CF-DF95-B86E-D376-5D28AEF4222A}"/>
                  </a:ext>
                </a:extLst>
              </p:cNvPr>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1" name="Freeform 159">
                <a:extLst>
                  <a:ext uri="{FF2B5EF4-FFF2-40B4-BE49-F238E27FC236}">
                    <a16:creationId xmlns:a16="http://schemas.microsoft.com/office/drawing/2014/main" id="{CF4F2144-F75C-7DA8-9FDF-F45252664B0F}"/>
                  </a:ext>
                </a:extLst>
              </p:cNvPr>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2" name="Freeform 160">
                <a:extLst>
                  <a:ext uri="{FF2B5EF4-FFF2-40B4-BE49-F238E27FC236}">
                    <a16:creationId xmlns:a16="http://schemas.microsoft.com/office/drawing/2014/main" id="{08959952-9196-FE39-7A3E-862043625118}"/>
                  </a:ext>
                </a:extLst>
              </p:cNvPr>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3" name="Freeform 161">
                <a:extLst>
                  <a:ext uri="{FF2B5EF4-FFF2-40B4-BE49-F238E27FC236}">
                    <a16:creationId xmlns:a16="http://schemas.microsoft.com/office/drawing/2014/main" id="{A3F4AC14-E417-491A-751D-2688B419AA9D}"/>
                  </a:ext>
                </a:extLst>
              </p:cNvPr>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4" name="Freeform 162">
                <a:extLst>
                  <a:ext uri="{FF2B5EF4-FFF2-40B4-BE49-F238E27FC236}">
                    <a16:creationId xmlns:a16="http://schemas.microsoft.com/office/drawing/2014/main" id="{BCD365DA-8EFF-206E-1CF0-67F6208F8C2A}"/>
                  </a:ext>
                </a:extLst>
              </p:cNvPr>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5" name="Freeform 163">
                <a:extLst>
                  <a:ext uri="{FF2B5EF4-FFF2-40B4-BE49-F238E27FC236}">
                    <a16:creationId xmlns:a16="http://schemas.microsoft.com/office/drawing/2014/main" id="{EEA21600-4AA4-3767-6F4E-97B2907E660A}"/>
                  </a:ext>
                </a:extLst>
              </p:cNvPr>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6" name="Freeform 164">
                <a:extLst>
                  <a:ext uri="{FF2B5EF4-FFF2-40B4-BE49-F238E27FC236}">
                    <a16:creationId xmlns:a16="http://schemas.microsoft.com/office/drawing/2014/main" id="{9C91A407-C82B-285A-5975-57890BD8AE4F}"/>
                  </a:ext>
                </a:extLst>
              </p:cNvPr>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47" name="Freeform 165">
                <a:extLst>
                  <a:ext uri="{FF2B5EF4-FFF2-40B4-BE49-F238E27FC236}">
                    <a16:creationId xmlns:a16="http://schemas.microsoft.com/office/drawing/2014/main" id="{E52884CB-F0E4-DBE2-D5FA-CA318AE2E1D7}"/>
                  </a:ext>
                </a:extLst>
              </p:cNvPr>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38" name="TextBox 37">
              <a:extLst>
                <a:ext uri="{FF2B5EF4-FFF2-40B4-BE49-F238E27FC236}">
                  <a16:creationId xmlns:a16="http://schemas.microsoft.com/office/drawing/2014/main" id="{3B0078E1-5211-FFAE-A629-ADEC83C301E7}"/>
                </a:ext>
              </a:extLst>
            </p:cNvPr>
            <p:cNvSpPr txBox="1"/>
            <p:nvPr/>
          </p:nvSpPr>
          <p:spPr>
            <a:xfrm>
              <a:off x="785881" y="3342582"/>
              <a:ext cx="988199"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48" name="Group 47">
            <a:extLst>
              <a:ext uri="{FF2B5EF4-FFF2-40B4-BE49-F238E27FC236}">
                <a16:creationId xmlns:a16="http://schemas.microsoft.com/office/drawing/2014/main" id="{6F393A2F-36D2-A8C6-C0C0-77F7CBDE3846}"/>
              </a:ext>
            </a:extLst>
          </p:cNvPr>
          <p:cNvGrpSpPr/>
          <p:nvPr/>
        </p:nvGrpSpPr>
        <p:grpSpPr>
          <a:xfrm>
            <a:off x="8610141" y="3755090"/>
            <a:ext cx="1388226" cy="260456"/>
            <a:chOff x="4403976" y="3314668"/>
            <a:chExt cx="1388226" cy="260456"/>
          </a:xfrm>
        </p:grpSpPr>
        <p:grpSp>
          <p:nvGrpSpPr>
            <p:cNvPr id="49" name="Group 48">
              <a:extLst>
                <a:ext uri="{FF2B5EF4-FFF2-40B4-BE49-F238E27FC236}">
                  <a16:creationId xmlns:a16="http://schemas.microsoft.com/office/drawing/2014/main" id="{2482C357-9BE1-203A-11BF-42F6ED970781}"/>
                </a:ext>
              </a:extLst>
            </p:cNvPr>
            <p:cNvGrpSpPr/>
            <p:nvPr/>
          </p:nvGrpSpPr>
          <p:grpSpPr>
            <a:xfrm>
              <a:off x="4403976" y="3314668"/>
              <a:ext cx="259421" cy="260456"/>
              <a:chOff x="7186613" y="4868863"/>
              <a:chExt cx="796925" cy="800101"/>
            </a:xfrm>
            <a:solidFill>
              <a:srgbClr val="62B5E5"/>
            </a:solidFill>
          </p:grpSpPr>
          <p:sp>
            <p:nvSpPr>
              <p:cNvPr id="51" name="Freeform 57">
                <a:extLst>
                  <a:ext uri="{FF2B5EF4-FFF2-40B4-BE49-F238E27FC236}">
                    <a16:creationId xmlns:a16="http://schemas.microsoft.com/office/drawing/2014/main" id="{672385CC-B874-6B1A-DCA4-4E65BDDFC967}"/>
                  </a:ext>
                </a:extLst>
              </p:cNvPr>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52" name="Freeform 58">
                <a:extLst>
                  <a:ext uri="{FF2B5EF4-FFF2-40B4-BE49-F238E27FC236}">
                    <a16:creationId xmlns:a16="http://schemas.microsoft.com/office/drawing/2014/main" id="{3668167B-D647-2E79-04E0-FEF8F8120888}"/>
                  </a:ext>
                </a:extLst>
              </p:cNvPr>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53" name="Freeform 59">
                <a:extLst>
                  <a:ext uri="{FF2B5EF4-FFF2-40B4-BE49-F238E27FC236}">
                    <a16:creationId xmlns:a16="http://schemas.microsoft.com/office/drawing/2014/main" id="{4C028574-162B-4D12-A1A1-E8CDBEB7D814}"/>
                  </a:ext>
                </a:extLst>
              </p:cNvPr>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54" name="Freeform 60">
                <a:extLst>
                  <a:ext uri="{FF2B5EF4-FFF2-40B4-BE49-F238E27FC236}">
                    <a16:creationId xmlns:a16="http://schemas.microsoft.com/office/drawing/2014/main" id="{4A625C7A-220A-3DF3-650B-48F6C46F13BF}"/>
                  </a:ext>
                </a:extLst>
              </p:cNvPr>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50" name="TextBox 49">
              <a:extLst>
                <a:ext uri="{FF2B5EF4-FFF2-40B4-BE49-F238E27FC236}">
                  <a16:creationId xmlns:a16="http://schemas.microsoft.com/office/drawing/2014/main" id="{458D0E06-6FD1-1B00-37A8-46D705BB9F12}"/>
                </a:ext>
              </a:extLst>
            </p:cNvPr>
            <p:cNvSpPr txBox="1"/>
            <p:nvPr/>
          </p:nvSpPr>
          <p:spPr>
            <a:xfrm>
              <a:off x="4724716" y="3344443"/>
              <a:ext cx="1067486"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55" name="Group 54">
            <a:extLst>
              <a:ext uri="{FF2B5EF4-FFF2-40B4-BE49-F238E27FC236}">
                <a16:creationId xmlns:a16="http://schemas.microsoft.com/office/drawing/2014/main" id="{2844F368-E769-59E2-7483-39E6CDA9DFB2}"/>
              </a:ext>
            </a:extLst>
          </p:cNvPr>
          <p:cNvGrpSpPr/>
          <p:nvPr/>
        </p:nvGrpSpPr>
        <p:grpSpPr>
          <a:xfrm>
            <a:off x="10180248" y="3757416"/>
            <a:ext cx="1366690" cy="255790"/>
            <a:chOff x="8318724" y="3314662"/>
            <a:chExt cx="1366690" cy="255790"/>
          </a:xfrm>
        </p:grpSpPr>
        <p:grpSp>
          <p:nvGrpSpPr>
            <p:cNvPr id="56" name="Group 55">
              <a:extLst>
                <a:ext uri="{FF2B5EF4-FFF2-40B4-BE49-F238E27FC236}">
                  <a16:creationId xmlns:a16="http://schemas.microsoft.com/office/drawing/2014/main" id="{B227E1E0-3C48-93C9-AA21-AB24E078AE5B}"/>
                </a:ext>
              </a:extLst>
            </p:cNvPr>
            <p:cNvGrpSpPr/>
            <p:nvPr/>
          </p:nvGrpSpPr>
          <p:grpSpPr>
            <a:xfrm>
              <a:off x="8318724" y="3314662"/>
              <a:ext cx="240401" cy="255790"/>
              <a:chOff x="268288" y="5257800"/>
              <a:chExt cx="633412" cy="638175"/>
            </a:xfrm>
            <a:solidFill>
              <a:srgbClr val="ED8B00"/>
            </a:solidFill>
          </p:grpSpPr>
          <p:sp>
            <p:nvSpPr>
              <p:cNvPr id="58" name="Freeform 33">
                <a:extLst>
                  <a:ext uri="{FF2B5EF4-FFF2-40B4-BE49-F238E27FC236}">
                    <a16:creationId xmlns:a16="http://schemas.microsoft.com/office/drawing/2014/main" id="{88753073-1311-16B0-8F33-DE49F1895223}"/>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59" name="Freeform 34">
                <a:extLst>
                  <a:ext uri="{FF2B5EF4-FFF2-40B4-BE49-F238E27FC236}">
                    <a16:creationId xmlns:a16="http://schemas.microsoft.com/office/drawing/2014/main" id="{2EB83CF1-3946-DF5E-8284-E46C69AD86E6}"/>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60" name="Freeform 35">
                <a:extLst>
                  <a:ext uri="{FF2B5EF4-FFF2-40B4-BE49-F238E27FC236}">
                    <a16:creationId xmlns:a16="http://schemas.microsoft.com/office/drawing/2014/main" id="{FCFF1AAC-A4B6-35C2-C0D4-6D0C3DECABE1}"/>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grpSp>
        <p:sp>
          <p:nvSpPr>
            <p:cNvPr id="57" name="TextBox 56">
              <a:extLst>
                <a:ext uri="{FF2B5EF4-FFF2-40B4-BE49-F238E27FC236}">
                  <a16:creationId xmlns:a16="http://schemas.microsoft.com/office/drawing/2014/main" id="{AE37F98A-D8DB-1093-F9BF-B4A4DF4FDE44}"/>
                </a:ext>
              </a:extLst>
            </p:cNvPr>
            <p:cNvSpPr txBox="1"/>
            <p:nvPr/>
          </p:nvSpPr>
          <p:spPr>
            <a:xfrm>
              <a:off x="8627942" y="3350223"/>
              <a:ext cx="1057472" cy="184666"/>
            </a:xfrm>
            <a:prstGeom prst="rect">
              <a:avLst/>
            </a:prstGeom>
            <a:noFill/>
          </p:spPr>
          <p:txBody>
            <a:bodyPr vert="horz" wrap="square" lIns="0" tIns="0" rIns="0" bIns="0" rtlCol="0">
              <a:spAutoFit/>
            </a:bodyPr>
            <a:lstStyle/>
            <a:p>
              <a:pPr defTabSz="1219170">
                <a:spcBef>
                  <a:spcPts val="200"/>
                </a:spcBef>
                <a:buSzPct val="100000"/>
              </a:pPr>
              <a:r>
                <a:rPr lang="en-GB" sz="1200" b="1">
                  <a:solidFill>
                    <a:srgbClr val="000000"/>
                  </a:solidFill>
                </a:rPr>
                <a:t>Key Dimensions</a:t>
              </a:r>
            </a:p>
          </p:txBody>
        </p:sp>
      </p:grpSp>
      <p:grpSp>
        <p:nvGrpSpPr>
          <p:cNvPr id="61" name="Group 164">
            <a:extLst>
              <a:ext uri="{FF2B5EF4-FFF2-40B4-BE49-F238E27FC236}">
                <a16:creationId xmlns:a16="http://schemas.microsoft.com/office/drawing/2014/main" id="{5670F024-F765-8546-1633-E697CB53CC16}"/>
              </a:ext>
            </a:extLst>
          </p:cNvPr>
          <p:cNvGrpSpPr/>
          <p:nvPr/>
        </p:nvGrpSpPr>
        <p:grpSpPr>
          <a:xfrm>
            <a:off x="6348212" y="3767665"/>
            <a:ext cx="1302802" cy="235293"/>
            <a:chOff x="471278" y="3322412"/>
            <a:chExt cx="1302802" cy="235293"/>
          </a:xfrm>
        </p:grpSpPr>
        <p:grpSp>
          <p:nvGrpSpPr>
            <p:cNvPr id="62" name="Group 165">
              <a:extLst>
                <a:ext uri="{FF2B5EF4-FFF2-40B4-BE49-F238E27FC236}">
                  <a16:creationId xmlns:a16="http://schemas.microsoft.com/office/drawing/2014/main" id="{820C001B-659C-9ECD-4FBA-A505E45FCA67}"/>
                </a:ext>
              </a:extLst>
            </p:cNvPr>
            <p:cNvGrpSpPr/>
            <p:nvPr/>
          </p:nvGrpSpPr>
          <p:grpSpPr>
            <a:xfrm>
              <a:off x="471278" y="3322412"/>
              <a:ext cx="225241" cy="235293"/>
              <a:chOff x="2116138" y="6367463"/>
              <a:chExt cx="541338" cy="533400"/>
            </a:xfrm>
            <a:solidFill>
              <a:srgbClr val="86BC25"/>
            </a:solidFill>
          </p:grpSpPr>
          <p:sp>
            <p:nvSpPr>
              <p:cNvPr id="64" name="Freeform 157">
                <a:extLst>
                  <a:ext uri="{FF2B5EF4-FFF2-40B4-BE49-F238E27FC236}">
                    <a16:creationId xmlns:a16="http://schemas.microsoft.com/office/drawing/2014/main" id="{14B65347-DE3E-AE0B-EE38-722EC559F3BD}"/>
                  </a:ext>
                </a:extLst>
              </p:cNvPr>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65" name="Freeform 158">
                <a:extLst>
                  <a:ext uri="{FF2B5EF4-FFF2-40B4-BE49-F238E27FC236}">
                    <a16:creationId xmlns:a16="http://schemas.microsoft.com/office/drawing/2014/main" id="{5E9429FE-1F60-9A2D-396C-DCD01E280FDF}"/>
                  </a:ext>
                </a:extLst>
              </p:cNvPr>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66" name="Freeform 159">
                <a:extLst>
                  <a:ext uri="{FF2B5EF4-FFF2-40B4-BE49-F238E27FC236}">
                    <a16:creationId xmlns:a16="http://schemas.microsoft.com/office/drawing/2014/main" id="{E59C4C0C-F533-84C7-5118-1856712BFB3F}"/>
                  </a:ext>
                </a:extLst>
              </p:cNvPr>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67" name="Freeform 160">
                <a:extLst>
                  <a:ext uri="{FF2B5EF4-FFF2-40B4-BE49-F238E27FC236}">
                    <a16:creationId xmlns:a16="http://schemas.microsoft.com/office/drawing/2014/main" id="{A1B2C7FA-6678-559D-EA09-3AD3E24B66F4}"/>
                  </a:ext>
                </a:extLst>
              </p:cNvPr>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68" name="Freeform 161">
                <a:extLst>
                  <a:ext uri="{FF2B5EF4-FFF2-40B4-BE49-F238E27FC236}">
                    <a16:creationId xmlns:a16="http://schemas.microsoft.com/office/drawing/2014/main" id="{3B152FCB-E66E-DA3B-74E1-7EC2DCA31B0D}"/>
                  </a:ext>
                </a:extLst>
              </p:cNvPr>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69" name="Freeform 162">
                <a:extLst>
                  <a:ext uri="{FF2B5EF4-FFF2-40B4-BE49-F238E27FC236}">
                    <a16:creationId xmlns:a16="http://schemas.microsoft.com/office/drawing/2014/main" id="{4D35F8D1-8AC9-34F9-50EC-047004F538D6}"/>
                  </a:ext>
                </a:extLst>
              </p:cNvPr>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0" name="Freeform 163">
                <a:extLst>
                  <a:ext uri="{FF2B5EF4-FFF2-40B4-BE49-F238E27FC236}">
                    <a16:creationId xmlns:a16="http://schemas.microsoft.com/office/drawing/2014/main" id="{432AA18A-C0D9-E719-3334-F9498A62E122}"/>
                  </a:ext>
                </a:extLst>
              </p:cNvPr>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1" name="Freeform 164">
                <a:extLst>
                  <a:ext uri="{FF2B5EF4-FFF2-40B4-BE49-F238E27FC236}">
                    <a16:creationId xmlns:a16="http://schemas.microsoft.com/office/drawing/2014/main" id="{F675765E-42E9-0E2A-27A2-43D2969BD94D}"/>
                  </a:ext>
                </a:extLst>
              </p:cNvPr>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2" name="Freeform 165">
                <a:extLst>
                  <a:ext uri="{FF2B5EF4-FFF2-40B4-BE49-F238E27FC236}">
                    <a16:creationId xmlns:a16="http://schemas.microsoft.com/office/drawing/2014/main" id="{7A526AF9-ACF1-61DA-675B-6E8ED3F5B45D}"/>
                  </a:ext>
                </a:extLst>
              </p:cNvPr>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63" name="TextBox 166">
              <a:extLst>
                <a:ext uri="{FF2B5EF4-FFF2-40B4-BE49-F238E27FC236}">
                  <a16:creationId xmlns:a16="http://schemas.microsoft.com/office/drawing/2014/main" id="{9757998D-F2C0-8DE5-13A0-331F117F5797}"/>
                </a:ext>
              </a:extLst>
            </p:cNvPr>
            <p:cNvSpPr txBox="1"/>
            <p:nvPr/>
          </p:nvSpPr>
          <p:spPr>
            <a:xfrm>
              <a:off x="785881" y="3342582"/>
              <a:ext cx="988199"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73" name="Group 176">
            <a:extLst>
              <a:ext uri="{FF2B5EF4-FFF2-40B4-BE49-F238E27FC236}">
                <a16:creationId xmlns:a16="http://schemas.microsoft.com/office/drawing/2014/main" id="{1491C647-DD80-1B81-1FA2-4C962AAA4EAD}"/>
              </a:ext>
            </a:extLst>
          </p:cNvPr>
          <p:cNvGrpSpPr/>
          <p:nvPr/>
        </p:nvGrpSpPr>
        <p:grpSpPr>
          <a:xfrm>
            <a:off x="8610142" y="3755090"/>
            <a:ext cx="1388225" cy="260456"/>
            <a:chOff x="4403977" y="3314668"/>
            <a:chExt cx="1388225" cy="260456"/>
          </a:xfrm>
        </p:grpSpPr>
        <p:grpSp>
          <p:nvGrpSpPr>
            <p:cNvPr id="74" name="Group 177">
              <a:extLst>
                <a:ext uri="{FF2B5EF4-FFF2-40B4-BE49-F238E27FC236}">
                  <a16:creationId xmlns:a16="http://schemas.microsoft.com/office/drawing/2014/main" id="{C6547AE4-4FF3-DAE7-B276-0AEEDC81449A}"/>
                </a:ext>
              </a:extLst>
            </p:cNvPr>
            <p:cNvGrpSpPr/>
            <p:nvPr/>
          </p:nvGrpSpPr>
          <p:grpSpPr>
            <a:xfrm>
              <a:off x="4403977" y="3314668"/>
              <a:ext cx="259421" cy="260456"/>
              <a:chOff x="7186613" y="4868863"/>
              <a:chExt cx="796925" cy="800101"/>
            </a:xfrm>
            <a:solidFill>
              <a:srgbClr val="62B5E5"/>
            </a:solidFill>
          </p:grpSpPr>
          <p:sp>
            <p:nvSpPr>
              <p:cNvPr id="76" name="Freeform 57">
                <a:extLst>
                  <a:ext uri="{FF2B5EF4-FFF2-40B4-BE49-F238E27FC236}">
                    <a16:creationId xmlns:a16="http://schemas.microsoft.com/office/drawing/2014/main" id="{57C6D04D-7504-C32E-DA26-C0FECB02A6FA}"/>
                  </a:ext>
                </a:extLst>
              </p:cNvPr>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7" name="Freeform 58">
                <a:extLst>
                  <a:ext uri="{FF2B5EF4-FFF2-40B4-BE49-F238E27FC236}">
                    <a16:creationId xmlns:a16="http://schemas.microsoft.com/office/drawing/2014/main" id="{131F2306-7444-DD0C-F2B0-849169424265}"/>
                  </a:ext>
                </a:extLst>
              </p:cNvPr>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8" name="Freeform 59">
                <a:extLst>
                  <a:ext uri="{FF2B5EF4-FFF2-40B4-BE49-F238E27FC236}">
                    <a16:creationId xmlns:a16="http://schemas.microsoft.com/office/drawing/2014/main" id="{3337E4B2-35DC-561C-5AF5-4994EACB7DEC}"/>
                  </a:ext>
                </a:extLst>
              </p:cNvPr>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79" name="Freeform 60">
                <a:extLst>
                  <a:ext uri="{FF2B5EF4-FFF2-40B4-BE49-F238E27FC236}">
                    <a16:creationId xmlns:a16="http://schemas.microsoft.com/office/drawing/2014/main" id="{5E355994-7182-0B44-CB8F-838BDF9426AF}"/>
                  </a:ext>
                </a:extLst>
              </p:cNvPr>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75" name="TextBox 178">
              <a:extLst>
                <a:ext uri="{FF2B5EF4-FFF2-40B4-BE49-F238E27FC236}">
                  <a16:creationId xmlns:a16="http://schemas.microsoft.com/office/drawing/2014/main" id="{149A629F-2E24-FE04-E3A5-A6364782D1FA}"/>
                </a:ext>
              </a:extLst>
            </p:cNvPr>
            <p:cNvSpPr txBox="1"/>
            <p:nvPr/>
          </p:nvSpPr>
          <p:spPr>
            <a:xfrm>
              <a:off x="4724716" y="3344443"/>
              <a:ext cx="1067486"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80" name="Group 183">
            <a:extLst>
              <a:ext uri="{FF2B5EF4-FFF2-40B4-BE49-F238E27FC236}">
                <a16:creationId xmlns:a16="http://schemas.microsoft.com/office/drawing/2014/main" id="{BC742E91-7F59-8914-1310-C6B023D07084}"/>
              </a:ext>
            </a:extLst>
          </p:cNvPr>
          <p:cNvGrpSpPr/>
          <p:nvPr/>
        </p:nvGrpSpPr>
        <p:grpSpPr>
          <a:xfrm>
            <a:off x="10180248" y="3757416"/>
            <a:ext cx="1366690" cy="255790"/>
            <a:chOff x="8318724" y="3314662"/>
            <a:chExt cx="1366690" cy="255790"/>
          </a:xfrm>
        </p:grpSpPr>
        <p:grpSp>
          <p:nvGrpSpPr>
            <p:cNvPr id="81" name="Group 184">
              <a:extLst>
                <a:ext uri="{FF2B5EF4-FFF2-40B4-BE49-F238E27FC236}">
                  <a16:creationId xmlns:a16="http://schemas.microsoft.com/office/drawing/2014/main" id="{B171D34A-3920-B328-328C-58FCEE43B12D}"/>
                </a:ext>
              </a:extLst>
            </p:cNvPr>
            <p:cNvGrpSpPr/>
            <p:nvPr/>
          </p:nvGrpSpPr>
          <p:grpSpPr>
            <a:xfrm>
              <a:off x="8318724" y="3314662"/>
              <a:ext cx="240401" cy="255790"/>
              <a:chOff x="268288" y="5257800"/>
              <a:chExt cx="633412" cy="638175"/>
            </a:xfrm>
            <a:solidFill>
              <a:srgbClr val="ED8B00"/>
            </a:solidFill>
          </p:grpSpPr>
          <p:sp>
            <p:nvSpPr>
              <p:cNvPr id="83" name="Freeform 33">
                <a:extLst>
                  <a:ext uri="{FF2B5EF4-FFF2-40B4-BE49-F238E27FC236}">
                    <a16:creationId xmlns:a16="http://schemas.microsoft.com/office/drawing/2014/main" id="{AF2558AD-D0CA-1060-0072-32627A2513EF}"/>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84" name="Freeform 34">
                <a:extLst>
                  <a:ext uri="{FF2B5EF4-FFF2-40B4-BE49-F238E27FC236}">
                    <a16:creationId xmlns:a16="http://schemas.microsoft.com/office/drawing/2014/main" id="{EF261A55-5D7A-D7DF-0704-6EE797A1EF8A}"/>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85" name="Freeform 35">
                <a:extLst>
                  <a:ext uri="{FF2B5EF4-FFF2-40B4-BE49-F238E27FC236}">
                    <a16:creationId xmlns:a16="http://schemas.microsoft.com/office/drawing/2014/main" id="{86394659-2E7C-9423-9803-3BB8FB587380}"/>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grpSp>
        <p:sp>
          <p:nvSpPr>
            <p:cNvPr id="82" name="TextBox 185">
              <a:extLst>
                <a:ext uri="{FF2B5EF4-FFF2-40B4-BE49-F238E27FC236}">
                  <a16:creationId xmlns:a16="http://schemas.microsoft.com/office/drawing/2014/main" id="{E56F0D12-76BC-DECE-26C8-B8150A534990}"/>
                </a:ext>
              </a:extLst>
            </p:cNvPr>
            <p:cNvSpPr txBox="1"/>
            <p:nvPr/>
          </p:nvSpPr>
          <p:spPr>
            <a:xfrm>
              <a:off x="8627942" y="3350223"/>
              <a:ext cx="1057472" cy="184666"/>
            </a:xfrm>
            <a:prstGeom prst="rect">
              <a:avLst/>
            </a:prstGeom>
            <a:noFill/>
          </p:spPr>
          <p:txBody>
            <a:bodyPr vert="horz" wrap="square" lIns="0" tIns="0" rIns="0" bIns="0" rtlCol="0">
              <a:spAutoFit/>
            </a:bodyPr>
            <a:lstStyle/>
            <a:p>
              <a:pPr defTabSz="1219170">
                <a:spcBef>
                  <a:spcPts val="200"/>
                </a:spcBef>
                <a:buSzPct val="100000"/>
              </a:pPr>
              <a:r>
                <a:rPr lang="en-GB" sz="1200" b="1">
                  <a:solidFill>
                    <a:srgbClr val="000000"/>
                  </a:solidFill>
                </a:rPr>
                <a:t>Key Dimensions</a:t>
              </a:r>
            </a:p>
          </p:txBody>
        </p:sp>
      </p:grpSp>
      <p:grpSp>
        <p:nvGrpSpPr>
          <p:cNvPr id="86" name="Group 164">
            <a:extLst>
              <a:ext uri="{FF2B5EF4-FFF2-40B4-BE49-F238E27FC236}">
                <a16:creationId xmlns:a16="http://schemas.microsoft.com/office/drawing/2014/main" id="{F60B3759-7A7F-F49C-2B43-5EF60D85283A}"/>
              </a:ext>
            </a:extLst>
          </p:cNvPr>
          <p:cNvGrpSpPr/>
          <p:nvPr/>
        </p:nvGrpSpPr>
        <p:grpSpPr>
          <a:xfrm>
            <a:off x="6348212" y="3767665"/>
            <a:ext cx="1302802" cy="389502"/>
            <a:chOff x="471278" y="3322412"/>
            <a:chExt cx="1302802" cy="389502"/>
          </a:xfrm>
        </p:grpSpPr>
        <p:grpSp>
          <p:nvGrpSpPr>
            <p:cNvPr id="87" name="Group 165">
              <a:extLst>
                <a:ext uri="{FF2B5EF4-FFF2-40B4-BE49-F238E27FC236}">
                  <a16:creationId xmlns:a16="http://schemas.microsoft.com/office/drawing/2014/main" id="{8D5AADA4-0CE5-D17E-95F3-A39A811AEFEE}"/>
                </a:ext>
              </a:extLst>
            </p:cNvPr>
            <p:cNvGrpSpPr/>
            <p:nvPr/>
          </p:nvGrpSpPr>
          <p:grpSpPr>
            <a:xfrm>
              <a:off x="471278" y="3322412"/>
              <a:ext cx="225241" cy="235293"/>
              <a:chOff x="2116138" y="6367463"/>
              <a:chExt cx="541338" cy="533400"/>
            </a:xfrm>
            <a:solidFill>
              <a:srgbClr val="86BC25"/>
            </a:solidFill>
          </p:grpSpPr>
          <p:sp>
            <p:nvSpPr>
              <p:cNvPr id="89" name="Freeform 157">
                <a:extLst>
                  <a:ext uri="{FF2B5EF4-FFF2-40B4-BE49-F238E27FC236}">
                    <a16:creationId xmlns:a16="http://schemas.microsoft.com/office/drawing/2014/main" id="{B40A9FFF-BFC9-54FE-B2B6-71A5419BA461}"/>
                  </a:ext>
                </a:extLst>
              </p:cNvPr>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0" name="Freeform 158">
                <a:extLst>
                  <a:ext uri="{FF2B5EF4-FFF2-40B4-BE49-F238E27FC236}">
                    <a16:creationId xmlns:a16="http://schemas.microsoft.com/office/drawing/2014/main" id="{A09F3370-B9A8-A9B3-6AF5-04916EFCF578}"/>
                  </a:ext>
                </a:extLst>
              </p:cNvPr>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1" name="Freeform 159">
                <a:extLst>
                  <a:ext uri="{FF2B5EF4-FFF2-40B4-BE49-F238E27FC236}">
                    <a16:creationId xmlns:a16="http://schemas.microsoft.com/office/drawing/2014/main" id="{B2679A68-4B06-ECA7-FA21-371BEB376707}"/>
                  </a:ext>
                </a:extLst>
              </p:cNvPr>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2" name="Freeform 160">
                <a:extLst>
                  <a:ext uri="{FF2B5EF4-FFF2-40B4-BE49-F238E27FC236}">
                    <a16:creationId xmlns:a16="http://schemas.microsoft.com/office/drawing/2014/main" id="{6C5DF031-864D-2E68-8A3B-41730E5AE0F4}"/>
                  </a:ext>
                </a:extLst>
              </p:cNvPr>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3" name="Freeform 161">
                <a:extLst>
                  <a:ext uri="{FF2B5EF4-FFF2-40B4-BE49-F238E27FC236}">
                    <a16:creationId xmlns:a16="http://schemas.microsoft.com/office/drawing/2014/main" id="{56AE7E59-A31B-B981-00A4-4E43B17AD29A}"/>
                  </a:ext>
                </a:extLst>
              </p:cNvPr>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4" name="Freeform 162">
                <a:extLst>
                  <a:ext uri="{FF2B5EF4-FFF2-40B4-BE49-F238E27FC236}">
                    <a16:creationId xmlns:a16="http://schemas.microsoft.com/office/drawing/2014/main" id="{A567E3FD-639A-11F7-C6BC-2A66B21D70A3}"/>
                  </a:ext>
                </a:extLst>
              </p:cNvPr>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5" name="Freeform 163">
                <a:extLst>
                  <a:ext uri="{FF2B5EF4-FFF2-40B4-BE49-F238E27FC236}">
                    <a16:creationId xmlns:a16="http://schemas.microsoft.com/office/drawing/2014/main" id="{A4942450-448A-91C7-54A3-762A57A4ADA7}"/>
                  </a:ext>
                </a:extLst>
              </p:cNvPr>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6" name="Freeform 164">
                <a:extLst>
                  <a:ext uri="{FF2B5EF4-FFF2-40B4-BE49-F238E27FC236}">
                    <a16:creationId xmlns:a16="http://schemas.microsoft.com/office/drawing/2014/main" id="{6BC68FED-9F7A-A512-0AE3-6A6435FC4B9D}"/>
                  </a:ext>
                </a:extLst>
              </p:cNvPr>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7" name="Freeform 165">
                <a:extLst>
                  <a:ext uri="{FF2B5EF4-FFF2-40B4-BE49-F238E27FC236}">
                    <a16:creationId xmlns:a16="http://schemas.microsoft.com/office/drawing/2014/main" id="{CEF53725-1B3D-A2C8-27A9-FB40190C6DF1}"/>
                  </a:ext>
                </a:extLst>
              </p:cNvPr>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88" name="TextBox 166">
              <a:extLst>
                <a:ext uri="{FF2B5EF4-FFF2-40B4-BE49-F238E27FC236}">
                  <a16:creationId xmlns:a16="http://schemas.microsoft.com/office/drawing/2014/main" id="{F6D9D660-8E81-841B-C9C9-E91390C23286}"/>
                </a:ext>
              </a:extLst>
            </p:cNvPr>
            <p:cNvSpPr txBox="1"/>
            <p:nvPr/>
          </p:nvSpPr>
          <p:spPr>
            <a:xfrm>
              <a:off x="785881" y="3342582"/>
              <a:ext cx="988199" cy="369332"/>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chemeClr val="bg1"/>
                  </a:solidFill>
                  <a:effectLst/>
                  <a:uLnTx/>
                  <a:uFillTx/>
                </a:rPr>
                <a:t>Key Dimensions</a:t>
              </a:r>
            </a:p>
          </p:txBody>
        </p:sp>
      </p:grpSp>
      <p:grpSp>
        <p:nvGrpSpPr>
          <p:cNvPr id="98" name="Group 177">
            <a:extLst>
              <a:ext uri="{FF2B5EF4-FFF2-40B4-BE49-F238E27FC236}">
                <a16:creationId xmlns:a16="http://schemas.microsoft.com/office/drawing/2014/main" id="{A4043F4B-316D-283B-519D-21D59213C2B6}"/>
              </a:ext>
            </a:extLst>
          </p:cNvPr>
          <p:cNvGrpSpPr/>
          <p:nvPr/>
        </p:nvGrpSpPr>
        <p:grpSpPr>
          <a:xfrm>
            <a:off x="8610143" y="3755090"/>
            <a:ext cx="259421" cy="260456"/>
            <a:chOff x="7186613" y="4868863"/>
            <a:chExt cx="796925" cy="800101"/>
          </a:xfrm>
          <a:solidFill>
            <a:schemeClr val="accent4"/>
          </a:solidFill>
        </p:grpSpPr>
        <p:sp>
          <p:nvSpPr>
            <p:cNvPr id="99" name="Freeform 57">
              <a:extLst>
                <a:ext uri="{FF2B5EF4-FFF2-40B4-BE49-F238E27FC236}">
                  <a16:creationId xmlns:a16="http://schemas.microsoft.com/office/drawing/2014/main" id="{F6B01402-F7B8-7E00-547E-803B939E1A15}"/>
                </a:ext>
              </a:extLst>
            </p:cNvPr>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00" name="Freeform 58">
              <a:extLst>
                <a:ext uri="{FF2B5EF4-FFF2-40B4-BE49-F238E27FC236}">
                  <a16:creationId xmlns:a16="http://schemas.microsoft.com/office/drawing/2014/main" id="{8179E48D-61CB-1D3E-710C-EB10DFB45822}"/>
                </a:ext>
              </a:extLst>
            </p:cNvPr>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01" name="Freeform 59">
              <a:extLst>
                <a:ext uri="{FF2B5EF4-FFF2-40B4-BE49-F238E27FC236}">
                  <a16:creationId xmlns:a16="http://schemas.microsoft.com/office/drawing/2014/main" id="{8400A33D-2ECD-7651-CC72-B2AC98CA344A}"/>
                </a:ext>
              </a:extLst>
            </p:cNvPr>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02" name="Freeform 60">
              <a:extLst>
                <a:ext uri="{FF2B5EF4-FFF2-40B4-BE49-F238E27FC236}">
                  <a16:creationId xmlns:a16="http://schemas.microsoft.com/office/drawing/2014/main" id="{9111C886-4635-768A-25EB-1C6430E4FF92}"/>
                </a:ext>
              </a:extLst>
            </p:cNvPr>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103" name="TextBox 178">
            <a:extLst>
              <a:ext uri="{FF2B5EF4-FFF2-40B4-BE49-F238E27FC236}">
                <a16:creationId xmlns:a16="http://schemas.microsoft.com/office/drawing/2014/main" id="{6BC04624-3A55-8F4D-1AA5-5DCD20782FE3}"/>
              </a:ext>
            </a:extLst>
          </p:cNvPr>
          <p:cNvSpPr txBox="1"/>
          <p:nvPr/>
        </p:nvSpPr>
        <p:spPr>
          <a:xfrm>
            <a:off x="8930881" y="3784865"/>
            <a:ext cx="1067486"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chemeClr val="bg1"/>
                </a:solidFill>
                <a:effectLst/>
                <a:uLnTx/>
                <a:uFillTx/>
              </a:rPr>
              <a:t>Key Dimensions</a:t>
            </a:r>
          </a:p>
        </p:txBody>
      </p:sp>
      <p:grpSp>
        <p:nvGrpSpPr>
          <p:cNvPr id="104" name="Group 184">
            <a:extLst>
              <a:ext uri="{FF2B5EF4-FFF2-40B4-BE49-F238E27FC236}">
                <a16:creationId xmlns:a16="http://schemas.microsoft.com/office/drawing/2014/main" id="{3B220CD9-F87D-1781-A917-6782D6E10EF6}"/>
              </a:ext>
            </a:extLst>
          </p:cNvPr>
          <p:cNvGrpSpPr/>
          <p:nvPr/>
        </p:nvGrpSpPr>
        <p:grpSpPr>
          <a:xfrm>
            <a:off x="10180248" y="3757416"/>
            <a:ext cx="240401" cy="255790"/>
            <a:chOff x="268288" y="5257800"/>
            <a:chExt cx="633412" cy="638175"/>
          </a:xfrm>
          <a:solidFill>
            <a:schemeClr val="accent5"/>
          </a:solidFill>
        </p:grpSpPr>
        <p:sp>
          <p:nvSpPr>
            <p:cNvPr id="105" name="Freeform 33">
              <a:extLst>
                <a:ext uri="{FF2B5EF4-FFF2-40B4-BE49-F238E27FC236}">
                  <a16:creationId xmlns:a16="http://schemas.microsoft.com/office/drawing/2014/main" id="{41D201EB-34F2-3DFB-CB00-4AA24424E170}"/>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w="3175">
              <a:solidFill>
                <a:schemeClr val="accent5"/>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106" name="Freeform 34">
              <a:extLst>
                <a:ext uri="{FF2B5EF4-FFF2-40B4-BE49-F238E27FC236}">
                  <a16:creationId xmlns:a16="http://schemas.microsoft.com/office/drawing/2014/main" id="{2BE456A1-B96D-F33A-1202-A46E505D2A6D}"/>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w="3175">
              <a:solidFill>
                <a:schemeClr val="accent5"/>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107" name="Freeform 35">
              <a:extLst>
                <a:ext uri="{FF2B5EF4-FFF2-40B4-BE49-F238E27FC236}">
                  <a16:creationId xmlns:a16="http://schemas.microsoft.com/office/drawing/2014/main" id="{FF011BDF-F51D-3DAB-8122-8491A7A3A44A}"/>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w="3175">
              <a:solidFill>
                <a:schemeClr val="accent5"/>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grpSp>
      <p:sp>
        <p:nvSpPr>
          <p:cNvPr id="108" name="TextBox 185">
            <a:extLst>
              <a:ext uri="{FF2B5EF4-FFF2-40B4-BE49-F238E27FC236}">
                <a16:creationId xmlns:a16="http://schemas.microsoft.com/office/drawing/2014/main" id="{91471CCD-E776-E38B-3DB9-F79A07DD4466}"/>
              </a:ext>
            </a:extLst>
          </p:cNvPr>
          <p:cNvSpPr txBox="1"/>
          <p:nvPr/>
        </p:nvSpPr>
        <p:spPr>
          <a:xfrm>
            <a:off x="10489466" y="3792977"/>
            <a:ext cx="1057472" cy="184666"/>
          </a:xfrm>
          <a:prstGeom prst="rect">
            <a:avLst/>
          </a:prstGeom>
          <a:noFill/>
        </p:spPr>
        <p:txBody>
          <a:bodyPr vert="horz" wrap="square" lIns="0" tIns="0" rIns="0" bIns="0" rtlCol="0">
            <a:spAutoFit/>
          </a:bodyPr>
          <a:lstStyle/>
          <a:p>
            <a:pPr defTabSz="1219170">
              <a:spcBef>
                <a:spcPts val="200"/>
              </a:spcBef>
              <a:buSzPct val="100000"/>
            </a:pPr>
            <a:r>
              <a:rPr lang="en-GB" sz="1200" b="1">
                <a:solidFill>
                  <a:schemeClr val="bg1"/>
                </a:solidFill>
              </a:rPr>
              <a:t>Key Dimensions</a:t>
            </a:r>
          </a:p>
        </p:txBody>
      </p:sp>
      <p:cxnSp>
        <p:nvCxnSpPr>
          <p:cNvPr id="109" name="Straight Connector 108">
            <a:extLst>
              <a:ext uri="{FF2B5EF4-FFF2-40B4-BE49-F238E27FC236}">
                <a16:creationId xmlns:a16="http://schemas.microsoft.com/office/drawing/2014/main" id="{A146B6D5-0760-33B5-38C3-E945F8962CFF}"/>
              </a:ext>
            </a:extLst>
          </p:cNvPr>
          <p:cNvCxnSpPr>
            <a:stCxn id="28" idx="6"/>
            <a:endCxn id="31" idx="2"/>
          </p:cNvCxnSpPr>
          <p:nvPr/>
        </p:nvCxnSpPr>
        <p:spPr>
          <a:xfrm flipV="1">
            <a:off x="7578895" y="2970908"/>
            <a:ext cx="1129055" cy="4096"/>
          </a:xfrm>
          <a:prstGeom prst="line">
            <a:avLst/>
          </a:prstGeom>
          <a:noFill/>
          <a:ln w="57150" cap="flat" cmpd="sng" algn="ctr">
            <a:solidFill>
              <a:srgbClr val="FFFFFF">
                <a:lumMod val="75000"/>
              </a:srgbClr>
            </a:solidFill>
            <a:prstDash val="dash"/>
          </a:ln>
          <a:effectLst/>
        </p:spPr>
      </p:cxnSp>
      <p:cxnSp>
        <p:nvCxnSpPr>
          <p:cNvPr id="110" name="Straight Connector 109">
            <a:extLst>
              <a:ext uri="{FF2B5EF4-FFF2-40B4-BE49-F238E27FC236}">
                <a16:creationId xmlns:a16="http://schemas.microsoft.com/office/drawing/2014/main" id="{586D67A5-4612-CD9C-5038-87C3010CEA43}"/>
              </a:ext>
            </a:extLst>
          </p:cNvPr>
          <p:cNvCxnSpPr>
            <a:cxnSpLocks/>
            <a:stCxn id="31" idx="6"/>
          </p:cNvCxnSpPr>
          <p:nvPr/>
        </p:nvCxnSpPr>
        <p:spPr>
          <a:xfrm>
            <a:off x="9859950" y="2970908"/>
            <a:ext cx="410280" cy="0"/>
          </a:xfrm>
          <a:prstGeom prst="line">
            <a:avLst/>
          </a:prstGeom>
          <a:noFill/>
          <a:ln w="57150" cap="flat" cmpd="sng" algn="ctr">
            <a:solidFill>
              <a:srgbClr val="FFFFFF">
                <a:lumMod val="75000"/>
              </a:srgbClr>
            </a:solidFill>
            <a:prstDash val="dash"/>
          </a:ln>
          <a:effectLst/>
        </p:spPr>
      </p:cxnSp>
      <p:sp>
        <p:nvSpPr>
          <p:cNvPr id="111" name="Rectangle 110">
            <a:extLst>
              <a:ext uri="{FF2B5EF4-FFF2-40B4-BE49-F238E27FC236}">
                <a16:creationId xmlns:a16="http://schemas.microsoft.com/office/drawing/2014/main" id="{88C5A1EB-AB6C-B3BE-5036-D5F0CED1EBCD}"/>
              </a:ext>
            </a:extLst>
          </p:cNvPr>
          <p:cNvSpPr/>
          <p:nvPr/>
        </p:nvSpPr>
        <p:spPr>
          <a:xfrm>
            <a:off x="5560560" y="4262814"/>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Clientela</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2" name="Rectangle 111">
            <a:extLst>
              <a:ext uri="{FF2B5EF4-FFF2-40B4-BE49-F238E27FC236}">
                <a16:creationId xmlns:a16="http://schemas.microsoft.com/office/drawing/2014/main" id="{85C80C43-F054-58B8-454F-FFD282FEB1C1}"/>
              </a:ext>
            </a:extLst>
          </p:cNvPr>
          <p:cNvSpPr/>
          <p:nvPr/>
        </p:nvSpPr>
        <p:spPr>
          <a:xfrm>
            <a:off x="7059181" y="4262814"/>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Productos</a:t>
            </a:r>
            <a:r>
              <a:rPr lang="en-GB" sz="1000" b="1" kern="0">
                <a:solidFill>
                  <a:srgbClr val="FFFFFF"/>
                </a:solidFill>
              </a:rPr>
              <a:t> y </a:t>
            </a:r>
            <a:r>
              <a:rPr lang="en-GB" sz="1000" b="1" kern="0" err="1">
                <a:solidFill>
                  <a:srgbClr val="FFFFFF"/>
                </a:solidFill>
              </a:rPr>
              <a:t>servicios</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3" name="Rectangle 112">
            <a:extLst>
              <a:ext uri="{FF2B5EF4-FFF2-40B4-BE49-F238E27FC236}">
                <a16:creationId xmlns:a16="http://schemas.microsoft.com/office/drawing/2014/main" id="{E176460D-F5BC-11F7-43F5-94DF5BF839BB}"/>
              </a:ext>
            </a:extLst>
          </p:cNvPr>
          <p:cNvSpPr/>
          <p:nvPr/>
        </p:nvSpPr>
        <p:spPr>
          <a:xfrm>
            <a:off x="8610005" y="4262814"/>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Procesos</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4" name="Rectangle 113">
            <a:extLst>
              <a:ext uri="{FF2B5EF4-FFF2-40B4-BE49-F238E27FC236}">
                <a16:creationId xmlns:a16="http://schemas.microsoft.com/office/drawing/2014/main" id="{3EB6ACFE-72CD-E41A-9650-AC085FE17B43}"/>
              </a:ext>
            </a:extLst>
          </p:cNvPr>
          <p:cNvSpPr/>
          <p:nvPr/>
        </p:nvSpPr>
        <p:spPr>
          <a:xfrm>
            <a:off x="7059181" y="4722891"/>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Abastecimiento</a:t>
            </a:r>
            <a:r>
              <a:rPr lang="en-GB" sz="1000" b="1" kern="0">
                <a:solidFill>
                  <a:srgbClr val="FFFFFF"/>
                </a:solidFill>
              </a:rPr>
              <a:t> y </a:t>
            </a:r>
            <a:r>
              <a:rPr lang="en-GB" sz="1000" b="1" kern="0" err="1">
                <a:solidFill>
                  <a:srgbClr val="FFFFFF"/>
                </a:solidFill>
              </a:rPr>
              <a:t>ecosistemas</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5" name="Rectangle 114">
            <a:extLst>
              <a:ext uri="{FF2B5EF4-FFF2-40B4-BE49-F238E27FC236}">
                <a16:creationId xmlns:a16="http://schemas.microsoft.com/office/drawing/2014/main" id="{79CA3BBB-ED07-B5DE-8D13-1095FBCAC071}"/>
              </a:ext>
            </a:extLst>
          </p:cNvPr>
          <p:cNvSpPr/>
          <p:nvPr/>
        </p:nvSpPr>
        <p:spPr>
          <a:xfrm>
            <a:off x="8610005" y="4726155"/>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Utillaje</a:t>
            </a:r>
            <a:r>
              <a:rPr lang="en-GB" sz="1000" b="1" kern="0">
                <a:solidFill>
                  <a:srgbClr val="FFFFFF"/>
                </a:solidFill>
              </a:rPr>
              <a:t> y </a:t>
            </a:r>
            <a:r>
              <a:rPr lang="en-GB" sz="1000" b="1" kern="0" err="1">
                <a:solidFill>
                  <a:srgbClr val="FFFFFF"/>
                </a:solidFill>
              </a:rPr>
              <a:t>automatización</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6" name="Rectangle 115">
            <a:extLst>
              <a:ext uri="{FF2B5EF4-FFF2-40B4-BE49-F238E27FC236}">
                <a16:creationId xmlns:a16="http://schemas.microsoft.com/office/drawing/2014/main" id="{96E196AA-ABC5-962D-069E-50D4DD6E0E5A}"/>
              </a:ext>
            </a:extLst>
          </p:cNvPr>
          <p:cNvSpPr/>
          <p:nvPr/>
        </p:nvSpPr>
        <p:spPr>
          <a:xfrm>
            <a:off x="5560560" y="4722891"/>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Estructura</a:t>
            </a:r>
            <a:r>
              <a:rPr lang="en-GB" sz="1000" b="1" kern="0">
                <a:solidFill>
                  <a:srgbClr val="FFFFFF"/>
                </a:solidFill>
              </a:rPr>
              <a:t> de la </a:t>
            </a:r>
            <a:r>
              <a:rPr lang="en-GB" sz="1000" b="1" kern="0" err="1">
                <a:solidFill>
                  <a:srgbClr val="FFFFFF"/>
                </a:solidFill>
              </a:rPr>
              <a:t>organización</a:t>
            </a:r>
            <a:endParaRPr kumimoji="0" lang="en-GB" sz="1000" b="1" i="0" u="none" strike="noStrike" kern="0" cap="none" spc="0" normalizeH="0" baseline="0">
              <a:ln>
                <a:noFill/>
              </a:ln>
              <a:solidFill>
                <a:srgbClr val="FFFFFF"/>
              </a:solidFill>
              <a:effectLst/>
              <a:uLnTx/>
              <a:uFillTx/>
            </a:endParaRPr>
          </a:p>
        </p:txBody>
      </p:sp>
      <p:sp>
        <p:nvSpPr>
          <p:cNvPr id="117" name="Rectangle 116">
            <a:extLst>
              <a:ext uri="{FF2B5EF4-FFF2-40B4-BE49-F238E27FC236}">
                <a16:creationId xmlns:a16="http://schemas.microsoft.com/office/drawing/2014/main" id="{FF3BDB5C-6547-8D2B-90BF-43F9F19FA031}"/>
              </a:ext>
            </a:extLst>
          </p:cNvPr>
          <p:cNvSpPr/>
          <p:nvPr/>
        </p:nvSpPr>
        <p:spPr>
          <a:xfrm>
            <a:off x="5560560" y="5644040"/>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s-MX" sz="1000" b="1" kern="0">
                <a:solidFill>
                  <a:srgbClr val="FFFFFF"/>
                </a:solidFill>
              </a:rPr>
              <a:t>Gobernanza y derechos de decisión</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8" name="Rectangle 117">
            <a:extLst>
              <a:ext uri="{FF2B5EF4-FFF2-40B4-BE49-F238E27FC236}">
                <a16:creationId xmlns:a16="http://schemas.microsoft.com/office/drawing/2014/main" id="{820F8AAD-91DD-5972-C11F-060AFDFD504E}"/>
              </a:ext>
            </a:extLst>
          </p:cNvPr>
          <p:cNvSpPr/>
          <p:nvPr/>
        </p:nvSpPr>
        <p:spPr>
          <a:xfrm>
            <a:off x="7059181" y="5644040"/>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Financiación</a:t>
            </a:r>
            <a:r>
              <a:rPr lang="en-GB" sz="1000" b="1" kern="0">
                <a:solidFill>
                  <a:srgbClr val="FFFFFF"/>
                </a:solidFill>
              </a:rPr>
              <a:t> &amp;</a:t>
            </a:r>
            <a:br>
              <a:rPr lang="en-GB" sz="1000" b="1" kern="0">
                <a:solidFill>
                  <a:srgbClr val="FFFFFF"/>
                </a:solidFill>
              </a:rPr>
            </a:br>
            <a:r>
              <a:rPr lang="en-GB" sz="1000" b="1" kern="0" err="1">
                <a:solidFill>
                  <a:srgbClr val="FFFFFF"/>
                </a:solidFill>
              </a:rPr>
              <a:t>Carga</a:t>
            </a:r>
            <a:endParaRPr kumimoji="0" lang="en-GB" sz="1000" b="1" i="0" u="none" strike="noStrike" kern="0" cap="none" spc="0" normalizeH="0" baseline="0">
              <a:ln>
                <a:noFill/>
              </a:ln>
              <a:solidFill>
                <a:srgbClr val="FFFFFF"/>
              </a:solidFill>
              <a:effectLst/>
              <a:uLnTx/>
              <a:uFillTx/>
              <a:ea typeface="+mn-ea"/>
              <a:cs typeface="+mn-cs"/>
            </a:endParaRPr>
          </a:p>
        </p:txBody>
      </p:sp>
      <p:sp>
        <p:nvSpPr>
          <p:cNvPr id="119" name="Rectangle 118">
            <a:extLst>
              <a:ext uri="{FF2B5EF4-FFF2-40B4-BE49-F238E27FC236}">
                <a16:creationId xmlns:a16="http://schemas.microsoft.com/office/drawing/2014/main" id="{D968EB43-F0DE-6817-DE8C-D1DD05D2F97E}"/>
              </a:ext>
            </a:extLst>
          </p:cNvPr>
          <p:cNvSpPr/>
          <p:nvPr/>
        </p:nvSpPr>
        <p:spPr>
          <a:xfrm>
            <a:off x="8610005" y="5644040"/>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Métricas</a:t>
            </a:r>
            <a:r>
              <a:rPr lang="en-GB" sz="1000" b="1" kern="0">
                <a:solidFill>
                  <a:srgbClr val="FFFFFF"/>
                </a:solidFill>
              </a:rPr>
              <a:t> y KPI's</a:t>
            </a:r>
            <a:endParaRPr kumimoji="0" lang="en-GB" sz="1000" b="1" i="0" u="none" strike="noStrike" kern="0" cap="none" spc="0" normalizeH="0" baseline="0">
              <a:ln>
                <a:noFill/>
              </a:ln>
              <a:solidFill>
                <a:srgbClr val="FFFFFF"/>
              </a:solidFill>
              <a:effectLst/>
              <a:uLnTx/>
              <a:uFillTx/>
              <a:ea typeface="+mn-ea"/>
              <a:cs typeface="+mn-cs"/>
            </a:endParaRPr>
          </a:p>
        </p:txBody>
      </p:sp>
      <p:sp>
        <p:nvSpPr>
          <p:cNvPr id="120" name="Rectangle 119">
            <a:extLst>
              <a:ext uri="{FF2B5EF4-FFF2-40B4-BE49-F238E27FC236}">
                <a16:creationId xmlns:a16="http://schemas.microsoft.com/office/drawing/2014/main" id="{F3E6B210-3C5A-C675-D597-827487E516DC}"/>
              </a:ext>
            </a:extLst>
          </p:cNvPr>
          <p:cNvSpPr/>
          <p:nvPr/>
        </p:nvSpPr>
        <p:spPr>
          <a:xfrm>
            <a:off x="7059181" y="5187052"/>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Capacidades</a:t>
            </a:r>
            <a:br>
              <a:rPr lang="en-GB" sz="1000" b="1" kern="0">
                <a:solidFill>
                  <a:srgbClr val="FFFFFF"/>
                </a:solidFill>
              </a:rPr>
            </a:br>
            <a:r>
              <a:rPr lang="en-GB" sz="1000" b="1" kern="0">
                <a:solidFill>
                  <a:srgbClr val="FFFFFF"/>
                </a:solidFill>
              </a:rPr>
              <a:t>&amp; </a:t>
            </a:r>
            <a:r>
              <a:rPr lang="en-GB" sz="1000" b="1" kern="0" err="1">
                <a:solidFill>
                  <a:srgbClr val="FFFFFF"/>
                </a:solidFill>
              </a:rPr>
              <a:t>Habilidades</a:t>
            </a:r>
            <a:endParaRPr kumimoji="0" lang="en-GB" sz="1000" b="1" i="0" u="none" strike="noStrike" kern="0" cap="none" spc="0" normalizeH="0" baseline="0">
              <a:ln>
                <a:noFill/>
              </a:ln>
              <a:solidFill>
                <a:srgbClr val="FFFFFF"/>
              </a:solidFill>
              <a:effectLst/>
              <a:uLnTx/>
              <a:uFillTx/>
              <a:ea typeface="+mn-ea"/>
              <a:cs typeface="+mn-cs"/>
            </a:endParaRPr>
          </a:p>
        </p:txBody>
      </p:sp>
      <p:sp>
        <p:nvSpPr>
          <p:cNvPr id="121" name="Rectangle 120">
            <a:extLst>
              <a:ext uri="{FF2B5EF4-FFF2-40B4-BE49-F238E27FC236}">
                <a16:creationId xmlns:a16="http://schemas.microsoft.com/office/drawing/2014/main" id="{351B1B34-EE5F-6779-BECA-D58A53B6D889}"/>
              </a:ext>
            </a:extLst>
          </p:cNvPr>
          <p:cNvSpPr/>
          <p:nvPr/>
        </p:nvSpPr>
        <p:spPr>
          <a:xfrm>
            <a:off x="10163486" y="5198225"/>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Colaboración</a:t>
            </a:r>
            <a:r>
              <a:rPr lang="en-GB" sz="1000" b="1" kern="0">
                <a:solidFill>
                  <a:srgbClr val="FFFFFF"/>
                </a:solidFill>
              </a:rPr>
              <a:t> y </a:t>
            </a:r>
            <a:r>
              <a:rPr lang="en-GB" sz="1000" b="1" kern="0" err="1">
                <a:solidFill>
                  <a:srgbClr val="FFFFFF"/>
                </a:solidFill>
              </a:rPr>
              <a:t>ubicación</a:t>
            </a:r>
            <a:endParaRPr kumimoji="0" lang="en-GB" sz="1000" b="1" i="0" u="none" strike="noStrike" kern="0" cap="none" spc="0" normalizeH="0" baseline="0">
              <a:ln>
                <a:noFill/>
              </a:ln>
              <a:solidFill>
                <a:srgbClr val="FFFFFF"/>
              </a:solidFill>
              <a:effectLst/>
              <a:uLnTx/>
              <a:uFillTx/>
              <a:ea typeface="+mn-ea"/>
              <a:cs typeface="+mn-cs"/>
            </a:endParaRPr>
          </a:p>
        </p:txBody>
      </p:sp>
      <p:sp>
        <p:nvSpPr>
          <p:cNvPr id="122" name="Rectangle 121">
            <a:extLst>
              <a:ext uri="{FF2B5EF4-FFF2-40B4-BE49-F238E27FC236}">
                <a16:creationId xmlns:a16="http://schemas.microsoft.com/office/drawing/2014/main" id="{41B8542D-BF35-626F-A0DC-E2533B6CC6C1}"/>
              </a:ext>
            </a:extLst>
          </p:cNvPr>
          <p:cNvSpPr/>
          <p:nvPr/>
        </p:nvSpPr>
        <p:spPr>
          <a:xfrm>
            <a:off x="10163486" y="4733170"/>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a:solidFill>
                  <a:srgbClr val="FFFFFF"/>
                </a:solidFill>
              </a:rPr>
              <a:t>Cultura / </a:t>
            </a:r>
            <a:r>
              <a:rPr lang="en-GB" sz="1000" b="1" kern="0" err="1">
                <a:solidFill>
                  <a:srgbClr val="FFFFFF"/>
                </a:solidFill>
              </a:rPr>
              <a:t>estilo</a:t>
            </a:r>
            <a:r>
              <a:rPr lang="en-GB" sz="1000" b="1" kern="0">
                <a:solidFill>
                  <a:srgbClr val="FFFFFF"/>
                </a:solidFill>
              </a:rPr>
              <a:t> de </a:t>
            </a:r>
            <a:r>
              <a:rPr lang="en-GB" sz="1000" b="1" kern="0" err="1">
                <a:solidFill>
                  <a:srgbClr val="FFFFFF"/>
                </a:solidFill>
              </a:rPr>
              <a:t>trabajo</a:t>
            </a:r>
            <a:endParaRPr kumimoji="0" lang="en-GB" sz="1000" b="1" i="0" u="none" strike="noStrike" kern="0" cap="none" spc="0" normalizeH="0" baseline="0">
              <a:ln>
                <a:noFill/>
              </a:ln>
              <a:solidFill>
                <a:srgbClr val="FFFFFF"/>
              </a:solidFill>
              <a:effectLst/>
              <a:uLnTx/>
              <a:uFillTx/>
              <a:ea typeface="+mn-ea"/>
              <a:cs typeface="+mn-cs"/>
            </a:endParaRPr>
          </a:p>
        </p:txBody>
      </p:sp>
      <p:grpSp>
        <p:nvGrpSpPr>
          <p:cNvPr id="123" name="Group 39">
            <a:extLst>
              <a:ext uri="{FF2B5EF4-FFF2-40B4-BE49-F238E27FC236}">
                <a16:creationId xmlns:a16="http://schemas.microsoft.com/office/drawing/2014/main" id="{7E38A0C6-1193-A03E-804E-40C9164C68B1}"/>
              </a:ext>
            </a:extLst>
          </p:cNvPr>
          <p:cNvGrpSpPr>
            <a:grpSpLocks noChangeAspect="1"/>
          </p:cNvGrpSpPr>
          <p:nvPr/>
        </p:nvGrpSpPr>
        <p:grpSpPr bwMode="auto">
          <a:xfrm>
            <a:off x="8696506" y="4305370"/>
            <a:ext cx="324000" cy="324000"/>
            <a:chOff x="3987" y="1509"/>
            <a:chExt cx="340" cy="340"/>
          </a:xfrm>
          <a:solidFill>
            <a:srgbClr val="FFFFFF"/>
          </a:solidFill>
        </p:grpSpPr>
        <p:sp>
          <p:nvSpPr>
            <p:cNvPr id="124" name="Freeform 40">
              <a:extLst>
                <a:ext uri="{FF2B5EF4-FFF2-40B4-BE49-F238E27FC236}">
                  <a16:creationId xmlns:a16="http://schemas.microsoft.com/office/drawing/2014/main" id="{1582AF4C-85D4-62BD-D334-DD2E5F0538FF}"/>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25" name="Freeform 41">
              <a:extLst>
                <a:ext uri="{FF2B5EF4-FFF2-40B4-BE49-F238E27FC236}">
                  <a16:creationId xmlns:a16="http://schemas.microsoft.com/office/drawing/2014/main" id="{B42BDFBD-6D64-23E6-FBC4-AE6FD0431668}"/>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26" name="Group 100">
            <a:extLst>
              <a:ext uri="{FF2B5EF4-FFF2-40B4-BE49-F238E27FC236}">
                <a16:creationId xmlns:a16="http://schemas.microsoft.com/office/drawing/2014/main" id="{F62D2CFC-B047-2FFB-8715-A13B86EE314C}"/>
              </a:ext>
            </a:extLst>
          </p:cNvPr>
          <p:cNvGrpSpPr>
            <a:grpSpLocks noChangeAspect="1"/>
          </p:cNvGrpSpPr>
          <p:nvPr/>
        </p:nvGrpSpPr>
        <p:grpSpPr bwMode="auto">
          <a:xfrm>
            <a:off x="7126395" y="4305370"/>
            <a:ext cx="324000" cy="324000"/>
            <a:chOff x="374" y="351"/>
            <a:chExt cx="340" cy="340"/>
          </a:xfrm>
          <a:solidFill>
            <a:srgbClr val="FFFFFF"/>
          </a:solidFill>
        </p:grpSpPr>
        <p:sp>
          <p:nvSpPr>
            <p:cNvPr id="127" name="Freeform 101">
              <a:extLst>
                <a:ext uri="{FF2B5EF4-FFF2-40B4-BE49-F238E27FC236}">
                  <a16:creationId xmlns:a16="http://schemas.microsoft.com/office/drawing/2014/main" id="{E27735D0-9CE2-9A08-BD52-D90B2E0FDA4D}"/>
                </a:ext>
              </a:extLst>
            </p:cNvPr>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28" name="Freeform 102">
              <a:extLst>
                <a:ext uri="{FF2B5EF4-FFF2-40B4-BE49-F238E27FC236}">
                  <a16:creationId xmlns:a16="http://schemas.microsoft.com/office/drawing/2014/main" id="{269D679F-08AE-E7B7-0EC6-670EE589EB8F}"/>
                </a:ext>
              </a:extLst>
            </p:cNvPr>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29" name="Freeform 103">
              <a:extLst>
                <a:ext uri="{FF2B5EF4-FFF2-40B4-BE49-F238E27FC236}">
                  <a16:creationId xmlns:a16="http://schemas.microsoft.com/office/drawing/2014/main" id="{3B371C5D-4D2B-C4A7-BA67-61529E07C4D5}"/>
                </a:ext>
              </a:extLst>
            </p:cNvPr>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30" name="Freeform 104">
              <a:extLst>
                <a:ext uri="{FF2B5EF4-FFF2-40B4-BE49-F238E27FC236}">
                  <a16:creationId xmlns:a16="http://schemas.microsoft.com/office/drawing/2014/main" id="{7E0C853B-CFE5-0127-63A4-937B89126307}"/>
                </a:ext>
              </a:extLst>
            </p:cNvPr>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31" name="Freeform 105">
              <a:extLst>
                <a:ext uri="{FF2B5EF4-FFF2-40B4-BE49-F238E27FC236}">
                  <a16:creationId xmlns:a16="http://schemas.microsoft.com/office/drawing/2014/main" id="{36B5E1ED-D606-416A-A2BA-51F8818B7E68}"/>
                </a:ext>
              </a:extLst>
            </p:cNvPr>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32" name="Group 1012">
            <a:extLst>
              <a:ext uri="{FF2B5EF4-FFF2-40B4-BE49-F238E27FC236}">
                <a16:creationId xmlns:a16="http://schemas.microsoft.com/office/drawing/2014/main" id="{16C1E23E-AA92-0316-C053-958F67FDE331}"/>
              </a:ext>
            </a:extLst>
          </p:cNvPr>
          <p:cNvGrpSpPr>
            <a:grpSpLocks noChangeAspect="1"/>
          </p:cNvGrpSpPr>
          <p:nvPr/>
        </p:nvGrpSpPr>
        <p:grpSpPr bwMode="auto">
          <a:xfrm>
            <a:off x="10251157" y="5240793"/>
            <a:ext cx="324000" cy="324001"/>
            <a:chOff x="1878" y="3998"/>
            <a:chExt cx="340" cy="340"/>
          </a:xfrm>
          <a:solidFill>
            <a:srgbClr val="FFFFFF"/>
          </a:solidFill>
        </p:grpSpPr>
        <p:sp>
          <p:nvSpPr>
            <p:cNvPr id="133" name="Freeform 1013">
              <a:extLst>
                <a:ext uri="{FF2B5EF4-FFF2-40B4-BE49-F238E27FC236}">
                  <a16:creationId xmlns:a16="http://schemas.microsoft.com/office/drawing/2014/main" id="{0E02A2E4-CC0E-0FD3-9D5D-8520D2FC1454}"/>
                </a:ext>
              </a:extLst>
            </p:cNvPr>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34" name="Freeform 1014">
              <a:extLst>
                <a:ext uri="{FF2B5EF4-FFF2-40B4-BE49-F238E27FC236}">
                  <a16:creationId xmlns:a16="http://schemas.microsoft.com/office/drawing/2014/main" id="{674F5FD2-0939-9FAA-A9CD-8662426DB1D0}"/>
                </a:ext>
              </a:extLst>
            </p:cNvPr>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35" name="Group 376">
            <a:extLst>
              <a:ext uri="{FF2B5EF4-FFF2-40B4-BE49-F238E27FC236}">
                <a16:creationId xmlns:a16="http://schemas.microsoft.com/office/drawing/2014/main" id="{E70D6FA7-BAF7-4C5A-A974-1CEBAB7E86D7}"/>
              </a:ext>
            </a:extLst>
          </p:cNvPr>
          <p:cNvGrpSpPr>
            <a:grpSpLocks noChangeAspect="1"/>
          </p:cNvGrpSpPr>
          <p:nvPr/>
        </p:nvGrpSpPr>
        <p:grpSpPr bwMode="auto">
          <a:xfrm>
            <a:off x="8696516" y="5686596"/>
            <a:ext cx="324001" cy="324000"/>
            <a:chOff x="3466" y="2823"/>
            <a:chExt cx="340" cy="340"/>
          </a:xfrm>
          <a:solidFill>
            <a:srgbClr val="FFFFFF"/>
          </a:solidFill>
        </p:grpSpPr>
        <p:sp>
          <p:nvSpPr>
            <p:cNvPr id="136" name="Freeform 377">
              <a:extLst>
                <a:ext uri="{FF2B5EF4-FFF2-40B4-BE49-F238E27FC236}">
                  <a16:creationId xmlns:a16="http://schemas.microsoft.com/office/drawing/2014/main" id="{0C0AC2C3-6625-01C3-5226-72A746C723F8}"/>
                </a:ext>
              </a:extLst>
            </p:cNvPr>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37" name="Freeform 378">
              <a:extLst>
                <a:ext uri="{FF2B5EF4-FFF2-40B4-BE49-F238E27FC236}">
                  <a16:creationId xmlns:a16="http://schemas.microsoft.com/office/drawing/2014/main" id="{B0CAA271-B73F-E120-9FA0-66B70AC26DF1}"/>
                </a:ext>
              </a:extLst>
            </p:cNvPr>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38" name="Group 345">
            <a:extLst>
              <a:ext uri="{FF2B5EF4-FFF2-40B4-BE49-F238E27FC236}">
                <a16:creationId xmlns:a16="http://schemas.microsoft.com/office/drawing/2014/main" id="{85A559A4-6731-4E11-2DF5-FE667F0F8FC5}"/>
              </a:ext>
            </a:extLst>
          </p:cNvPr>
          <p:cNvGrpSpPr>
            <a:grpSpLocks noChangeAspect="1"/>
          </p:cNvGrpSpPr>
          <p:nvPr/>
        </p:nvGrpSpPr>
        <p:grpSpPr bwMode="auto">
          <a:xfrm>
            <a:off x="7126405" y="5686600"/>
            <a:ext cx="324001" cy="324001"/>
            <a:chOff x="3451" y="1171"/>
            <a:chExt cx="340" cy="340"/>
          </a:xfrm>
          <a:solidFill>
            <a:srgbClr val="FFFFFF"/>
          </a:solidFill>
        </p:grpSpPr>
        <p:sp>
          <p:nvSpPr>
            <p:cNvPr id="139" name="Freeform 346">
              <a:extLst>
                <a:ext uri="{FF2B5EF4-FFF2-40B4-BE49-F238E27FC236}">
                  <a16:creationId xmlns:a16="http://schemas.microsoft.com/office/drawing/2014/main" id="{67696955-5C03-D940-AB1B-6E11C20601E6}"/>
                </a:ext>
              </a:extLst>
            </p:cNvPr>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0" name="Freeform 347">
              <a:extLst>
                <a:ext uri="{FF2B5EF4-FFF2-40B4-BE49-F238E27FC236}">
                  <a16:creationId xmlns:a16="http://schemas.microsoft.com/office/drawing/2014/main" id="{06AFE94A-C7AA-A186-D944-46FC05DB24F4}"/>
                </a:ext>
              </a:extLst>
            </p:cNvPr>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41" name="Group 489">
            <a:extLst>
              <a:ext uri="{FF2B5EF4-FFF2-40B4-BE49-F238E27FC236}">
                <a16:creationId xmlns:a16="http://schemas.microsoft.com/office/drawing/2014/main" id="{B2B6A5AE-ADF7-B9B2-B631-C3686CD64EDC}"/>
              </a:ext>
            </a:extLst>
          </p:cNvPr>
          <p:cNvGrpSpPr>
            <a:grpSpLocks noChangeAspect="1"/>
          </p:cNvGrpSpPr>
          <p:nvPr/>
        </p:nvGrpSpPr>
        <p:grpSpPr bwMode="auto">
          <a:xfrm>
            <a:off x="8696498" y="4768698"/>
            <a:ext cx="323999" cy="323998"/>
            <a:chOff x="2920" y="2264"/>
            <a:chExt cx="340" cy="340"/>
          </a:xfrm>
          <a:solidFill>
            <a:srgbClr val="FFFFFF"/>
          </a:solidFill>
        </p:grpSpPr>
        <p:sp>
          <p:nvSpPr>
            <p:cNvPr id="142" name="Freeform 490">
              <a:extLst>
                <a:ext uri="{FF2B5EF4-FFF2-40B4-BE49-F238E27FC236}">
                  <a16:creationId xmlns:a16="http://schemas.microsoft.com/office/drawing/2014/main" id="{E6CD0491-A94B-888F-1C2D-0E0FF1DDABEA}"/>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3" name="Freeform 491">
              <a:extLst>
                <a:ext uri="{FF2B5EF4-FFF2-40B4-BE49-F238E27FC236}">
                  <a16:creationId xmlns:a16="http://schemas.microsoft.com/office/drawing/2014/main" id="{A901DE71-3FB2-505C-ADDC-E1A37C576504}"/>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4" name="Freeform 492">
              <a:extLst>
                <a:ext uri="{FF2B5EF4-FFF2-40B4-BE49-F238E27FC236}">
                  <a16:creationId xmlns:a16="http://schemas.microsoft.com/office/drawing/2014/main" id="{E6CDB9C8-10E2-E5FF-AC03-6E87E8F05BDA}"/>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45" name="Group 112">
            <a:extLst>
              <a:ext uri="{FF2B5EF4-FFF2-40B4-BE49-F238E27FC236}">
                <a16:creationId xmlns:a16="http://schemas.microsoft.com/office/drawing/2014/main" id="{4A737BAE-94DB-27B7-6093-FCF8071274A0}"/>
              </a:ext>
            </a:extLst>
          </p:cNvPr>
          <p:cNvGrpSpPr>
            <a:grpSpLocks noChangeAspect="1"/>
          </p:cNvGrpSpPr>
          <p:nvPr/>
        </p:nvGrpSpPr>
        <p:grpSpPr bwMode="auto">
          <a:xfrm>
            <a:off x="5643312" y="4765447"/>
            <a:ext cx="324000" cy="324000"/>
            <a:chOff x="1157" y="393"/>
            <a:chExt cx="340" cy="340"/>
          </a:xfrm>
          <a:solidFill>
            <a:srgbClr val="FFFFFF"/>
          </a:solidFill>
        </p:grpSpPr>
        <p:sp>
          <p:nvSpPr>
            <p:cNvPr id="146" name="Freeform 113">
              <a:extLst>
                <a:ext uri="{FF2B5EF4-FFF2-40B4-BE49-F238E27FC236}">
                  <a16:creationId xmlns:a16="http://schemas.microsoft.com/office/drawing/2014/main" id="{77D2DB19-0E48-9B31-7E5D-36E0BAC3778E}"/>
                </a:ext>
              </a:extLst>
            </p:cNvPr>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7" name="Freeform 114">
              <a:extLst>
                <a:ext uri="{FF2B5EF4-FFF2-40B4-BE49-F238E27FC236}">
                  <a16:creationId xmlns:a16="http://schemas.microsoft.com/office/drawing/2014/main" id="{A5F3249A-B5B1-44A3-B8FF-BDAFB8C0508F}"/>
                </a:ext>
              </a:extLst>
            </p:cNvPr>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48" name="Group 979">
            <a:extLst>
              <a:ext uri="{FF2B5EF4-FFF2-40B4-BE49-F238E27FC236}">
                <a16:creationId xmlns:a16="http://schemas.microsoft.com/office/drawing/2014/main" id="{301506C1-4720-B00E-ECFD-5055AEA819B3}"/>
              </a:ext>
            </a:extLst>
          </p:cNvPr>
          <p:cNvGrpSpPr>
            <a:grpSpLocks noChangeAspect="1"/>
          </p:cNvGrpSpPr>
          <p:nvPr/>
        </p:nvGrpSpPr>
        <p:grpSpPr bwMode="auto">
          <a:xfrm>
            <a:off x="5643789" y="5686596"/>
            <a:ext cx="323046" cy="324000"/>
            <a:chOff x="2032" y="4237"/>
            <a:chExt cx="340" cy="341"/>
          </a:xfrm>
          <a:solidFill>
            <a:srgbClr val="FFFFFF"/>
          </a:solidFill>
        </p:grpSpPr>
        <p:sp>
          <p:nvSpPr>
            <p:cNvPr id="149" name="Freeform 980">
              <a:extLst>
                <a:ext uri="{FF2B5EF4-FFF2-40B4-BE49-F238E27FC236}">
                  <a16:creationId xmlns:a16="http://schemas.microsoft.com/office/drawing/2014/main" id="{597D456E-47E3-88CD-0204-E6AC756B507F}"/>
                </a:ext>
              </a:extLst>
            </p:cNvPr>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50" name="Freeform 981">
              <a:extLst>
                <a:ext uri="{FF2B5EF4-FFF2-40B4-BE49-F238E27FC236}">
                  <a16:creationId xmlns:a16="http://schemas.microsoft.com/office/drawing/2014/main" id="{973CC5DE-F36E-05D4-6F92-94DF3F96467D}"/>
                </a:ext>
              </a:extLst>
            </p:cNvPr>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51" name="Freeform 982">
              <a:extLst>
                <a:ext uri="{FF2B5EF4-FFF2-40B4-BE49-F238E27FC236}">
                  <a16:creationId xmlns:a16="http://schemas.microsoft.com/office/drawing/2014/main" id="{0983DCBD-48BB-6C5E-A7FE-A23055DAE711}"/>
                </a:ext>
              </a:extLst>
            </p:cNvPr>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52" name="Group 669">
            <a:extLst>
              <a:ext uri="{FF2B5EF4-FFF2-40B4-BE49-F238E27FC236}">
                <a16:creationId xmlns:a16="http://schemas.microsoft.com/office/drawing/2014/main" id="{4C8B5918-2E17-F5B5-52C8-7CF57CB08B92}"/>
              </a:ext>
            </a:extLst>
          </p:cNvPr>
          <p:cNvGrpSpPr>
            <a:grpSpLocks noChangeAspect="1"/>
          </p:cNvGrpSpPr>
          <p:nvPr/>
        </p:nvGrpSpPr>
        <p:grpSpPr bwMode="auto">
          <a:xfrm>
            <a:off x="7126395" y="5229608"/>
            <a:ext cx="324000" cy="324000"/>
            <a:chOff x="1910" y="2326"/>
            <a:chExt cx="340" cy="340"/>
          </a:xfrm>
          <a:solidFill>
            <a:srgbClr val="FFFFFF"/>
          </a:solidFill>
        </p:grpSpPr>
        <p:sp>
          <p:nvSpPr>
            <p:cNvPr id="153" name="Freeform 670">
              <a:extLst>
                <a:ext uri="{FF2B5EF4-FFF2-40B4-BE49-F238E27FC236}">
                  <a16:creationId xmlns:a16="http://schemas.microsoft.com/office/drawing/2014/main" id="{AAB9308A-5E07-3B69-9D16-F618BF7B3395}"/>
                </a:ext>
              </a:extLst>
            </p:cNvPr>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54" name="Freeform 671">
              <a:extLst>
                <a:ext uri="{FF2B5EF4-FFF2-40B4-BE49-F238E27FC236}">
                  <a16:creationId xmlns:a16="http://schemas.microsoft.com/office/drawing/2014/main" id="{ED72C769-FB2E-3813-FA4B-7E45CB3AC220}"/>
                </a:ext>
              </a:extLst>
            </p:cNvPr>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55" name="Group 317">
            <a:extLst>
              <a:ext uri="{FF2B5EF4-FFF2-40B4-BE49-F238E27FC236}">
                <a16:creationId xmlns:a16="http://schemas.microsoft.com/office/drawing/2014/main" id="{65ECCEAC-789E-5B73-37C2-44DAB33B6506}"/>
              </a:ext>
            </a:extLst>
          </p:cNvPr>
          <p:cNvGrpSpPr>
            <a:grpSpLocks noChangeAspect="1"/>
          </p:cNvGrpSpPr>
          <p:nvPr/>
        </p:nvGrpSpPr>
        <p:grpSpPr bwMode="auto">
          <a:xfrm>
            <a:off x="10251157" y="4775726"/>
            <a:ext cx="324000" cy="324000"/>
            <a:chOff x="2718" y="1165"/>
            <a:chExt cx="340" cy="340"/>
          </a:xfrm>
          <a:solidFill>
            <a:srgbClr val="FFFFFF"/>
          </a:solidFill>
        </p:grpSpPr>
        <p:sp>
          <p:nvSpPr>
            <p:cNvPr id="156" name="Freeform 318">
              <a:extLst>
                <a:ext uri="{FF2B5EF4-FFF2-40B4-BE49-F238E27FC236}">
                  <a16:creationId xmlns:a16="http://schemas.microsoft.com/office/drawing/2014/main" id="{723EC0B2-1D40-0054-99C8-BA475189F72D}"/>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57" name="Freeform 319">
              <a:extLst>
                <a:ext uri="{FF2B5EF4-FFF2-40B4-BE49-F238E27FC236}">
                  <a16:creationId xmlns:a16="http://schemas.microsoft.com/office/drawing/2014/main" id="{FD5ED2AE-17AD-4835-257F-9716223DCDCE}"/>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58" name="Group 192">
            <a:extLst>
              <a:ext uri="{FF2B5EF4-FFF2-40B4-BE49-F238E27FC236}">
                <a16:creationId xmlns:a16="http://schemas.microsoft.com/office/drawing/2014/main" id="{CFE7BEF9-601F-E301-4EC3-2FE08B7B360C}"/>
              </a:ext>
            </a:extLst>
          </p:cNvPr>
          <p:cNvGrpSpPr>
            <a:grpSpLocks noChangeAspect="1"/>
          </p:cNvGrpSpPr>
          <p:nvPr/>
        </p:nvGrpSpPr>
        <p:grpSpPr bwMode="auto">
          <a:xfrm>
            <a:off x="7126395" y="4765447"/>
            <a:ext cx="324000" cy="324000"/>
            <a:chOff x="378" y="713"/>
            <a:chExt cx="340" cy="340"/>
          </a:xfrm>
          <a:solidFill>
            <a:srgbClr val="FFFFFF"/>
          </a:solidFill>
        </p:grpSpPr>
        <p:sp>
          <p:nvSpPr>
            <p:cNvPr id="159" name="Freeform 193">
              <a:extLst>
                <a:ext uri="{FF2B5EF4-FFF2-40B4-BE49-F238E27FC236}">
                  <a16:creationId xmlns:a16="http://schemas.microsoft.com/office/drawing/2014/main" id="{C4626C55-75A2-7D79-2773-5EF72F70AE51}"/>
                </a:ext>
              </a:extLst>
            </p:cNvPr>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0" name="Freeform 194">
              <a:extLst>
                <a:ext uri="{FF2B5EF4-FFF2-40B4-BE49-F238E27FC236}">
                  <a16:creationId xmlns:a16="http://schemas.microsoft.com/office/drawing/2014/main" id="{692A0568-A41D-609D-7624-C50051434247}"/>
                </a:ext>
              </a:extLst>
            </p:cNvPr>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61" name="Group 39">
            <a:extLst>
              <a:ext uri="{FF2B5EF4-FFF2-40B4-BE49-F238E27FC236}">
                <a16:creationId xmlns:a16="http://schemas.microsoft.com/office/drawing/2014/main" id="{F16B9B57-B1BE-EC7C-04C4-0C32548B4BE0}"/>
              </a:ext>
            </a:extLst>
          </p:cNvPr>
          <p:cNvGrpSpPr>
            <a:grpSpLocks noChangeAspect="1"/>
          </p:cNvGrpSpPr>
          <p:nvPr/>
        </p:nvGrpSpPr>
        <p:grpSpPr bwMode="auto">
          <a:xfrm>
            <a:off x="8696506" y="4305370"/>
            <a:ext cx="324000" cy="324000"/>
            <a:chOff x="3987" y="1509"/>
            <a:chExt cx="340" cy="340"/>
          </a:xfrm>
          <a:solidFill>
            <a:srgbClr val="FFFFFF"/>
          </a:solidFill>
        </p:grpSpPr>
        <p:sp>
          <p:nvSpPr>
            <p:cNvPr id="162" name="Freeform 40">
              <a:extLst>
                <a:ext uri="{FF2B5EF4-FFF2-40B4-BE49-F238E27FC236}">
                  <a16:creationId xmlns:a16="http://schemas.microsoft.com/office/drawing/2014/main" id="{FD8F8B3C-27FA-D1CC-9431-1661732B4F9F}"/>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3" name="Freeform 41">
              <a:extLst>
                <a:ext uri="{FF2B5EF4-FFF2-40B4-BE49-F238E27FC236}">
                  <a16:creationId xmlns:a16="http://schemas.microsoft.com/office/drawing/2014/main" id="{5D82B360-CC08-BF87-211F-617FFF5EEEA4}"/>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64" name="Group 100">
            <a:extLst>
              <a:ext uri="{FF2B5EF4-FFF2-40B4-BE49-F238E27FC236}">
                <a16:creationId xmlns:a16="http://schemas.microsoft.com/office/drawing/2014/main" id="{DCDC5F90-3458-77A0-CCA1-28B4E6996FF0}"/>
              </a:ext>
            </a:extLst>
          </p:cNvPr>
          <p:cNvGrpSpPr>
            <a:grpSpLocks noChangeAspect="1"/>
          </p:cNvGrpSpPr>
          <p:nvPr/>
        </p:nvGrpSpPr>
        <p:grpSpPr bwMode="auto">
          <a:xfrm>
            <a:off x="7126395" y="4305370"/>
            <a:ext cx="324000" cy="324000"/>
            <a:chOff x="374" y="351"/>
            <a:chExt cx="340" cy="340"/>
          </a:xfrm>
          <a:solidFill>
            <a:srgbClr val="FFFFFF"/>
          </a:solidFill>
        </p:grpSpPr>
        <p:sp>
          <p:nvSpPr>
            <p:cNvPr id="165" name="Freeform 101">
              <a:extLst>
                <a:ext uri="{FF2B5EF4-FFF2-40B4-BE49-F238E27FC236}">
                  <a16:creationId xmlns:a16="http://schemas.microsoft.com/office/drawing/2014/main" id="{84169791-6220-EA23-6FDF-BF3B3DB2FF9E}"/>
                </a:ext>
              </a:extLst>
            </p:cNvPr>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6" name="Freeform 102">
              <a:extLst>
                <a:ext uri="{FF2B5EF4-FFF2-40B4-BE49-F238E27FC236}">
                  <a16:creationId xmlns:a16="http://schemas.microsoft.com/office/drawing/2014/main" id="{A9C43DB9-F2E2-B0A8-9D9B-C3435B728D8A}"/>
                </a:ext>
              </a:extLst>
            </p:cNvPr>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7" name="Freeform 103">
              <a:extLst>
                <a:ext uri="{FF2B5EF4-FFF2-40B4-BE49-F238E27FC236}">
                  <a16:creationId xmlns:a16="http://schemas.microsoft.com/office/drawing/2014/main" id="{FF8EA488-10EA-539A-740F-86F2C732AEEF}"/>
                </a:ext>
              </a:extLst>
            </p:cNvPr>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8" name="Freeform 104">
              <a:extLst>
                <a:ext uri="{FF2B5EF4-FFF2-40B4-BE49-F238E27FC236}">
                  <a16:creationId xmlns:a16="http://schemas.microsoft.com/office/drawing/2014/main" id="{C466C04E-6F73-5439-2104-33E5C4CB1598}"/>
                </a:ext>
              </a:extLst>
            </p:cNvPr>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69" name="Freeform 105">
              <a:extLst>
                <a:ext uri="{FF2B5EF4-FFF2-40B4-BE49-F238E27FC236}">
                  <a16:creationId xmlns:a16="http://schemas.microsoft.com/office/drawing/2014/main" id="{BAF74B72-B3A0-4EC0-702F-0BD99456BE45}"/>
                </a:ext>
              </a:extLst>
            </p:cNvPr>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70" name="Group 1012">
            <a:extLst>
              <a:ext uri="{FF2B5EF4-FFF2-40B4-BE49-F238E27FC236}">
                <a16:creationId xmlns:a16="http://schemas.microsoft.com/office/drawing/2014/main" id="{FCE39919-5585-A8C5-E3F5-E22979C5D920}"/>
              </a:ext>
            </a:extLst>
          </p:cNvPr>
          <p:cNvGrpSpPr>
            <a:grpSpLocks noChangeAspect="1"/>
          </p:cNvGrpSpPr>
          <p:nvPr/>
        </p:nvGrpSpPr>
        <p:grpSpPr bwMode="auto">
          <a:xfrm>
            <a:off x="10251157" y="5240793"/>
            <a:ext cx="324000" cy="324001"/>
            <a:chOff x="1878" y="3998"/>
            <a:chExt cx="340" cy="340"/>
          </a:xfrm>
          <a:solidFill>
            <a:srgbClr val="FFFFFF"/>
          </a:solidFill>
        </p:grpSpPr>
        <p:sp>
          <p:nvSpPr>
            <p:cNvPr id="171" name="Freeform 1013">
              <a:extLst>
                <a:ext uri="{FF2B5EF4-FFF2-40B4-BE49-F238E27FC236}">
                  <a16:creationId xmlns:a16="http://schemas.microsoft.com/office/drawing/2014/main" id="{23E4A737-7381-F2AD-ABA8-994D04B57EBD}"/>
                </a:ext>
              </a:extLst>
            </p:cNvPr>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72" name="Freeform 1014">
              <a:extLst>
                <a:ext uri="{FF2B5EF4-FFF2-40B4-BE49-F238E27FC236}">
                  <a16:creationId xmlns:a16="http://schemas.microsoft.com/office/drawing/2014/main" id="{9E5A5966-03B9-AD31-4D2A-03B6600B4DD2}"/>
                </a:ext>
              </a:extLst>
            </p:cNvPr>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73" name="Group 376">
            <a:extLst>
              <a:ext uri="{FF2B5EF4-FFF2-40B4-BE49-F238E27FC236}">
                <a16:creationId xmlns:a16="http://schemas.microsoft.com/office/drawing/2014/main" id="{2358F1A2-7090-771E-C189-3921052D25A6}"/>
              </a:ext>
            </a:extLst>
          </p:cNvPr>
          <p:cNvGrpSpPr>
            <a:grpSpLocks noChangeAspect="1"/>
          </p:cNvGrpSpPr>
          <p:nvPr/>
        </p:nvGrpSpPr>
        <p:grpSpPr bwMode="auto">
          <a:xfrm>
            <a:off x="8696516" y="5686596"/>
            <a:ext cx="324001" cy="324000"/>
            <a:chOff x="3466" y="2823"/>
            <a:chExt cx="340" cy="340"/>
          </a:xfrm>
          <a:solidFill>
            <a:srgbClr val="FFFFFF"/>
          </a:solidFill>
        </p:grpSpPr>
        <p:sp>
          <p:nvSpPr>
            <p:cNvPr id="174" name="Freeform 377">
              <a:extLst>
                <a:ext uri="{FF2B5EF4-FFF2-40B4-BE49-F238E27FC236}">
                  <a16:creationId xmlns:a16="http://schemas.microsoft.com/office/drawing/2014/main" id="{3B821B75-803D-B093-E8CF-C1F94823E5BD}"/>
                </a:ext>
              </a:extLst>
            </p:cNvPr>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75" name="Freeform 378">
              <a:extLst>
                <a:ext uri="{FF2B5EF4-FFF2-40B4-BE49-F238E27FC236}">
                  <a16:creationId xmlns:a16="http://schemas.microsoft.com/office/drawing/2014/main" id="{3895AE86-22C5-2CF6-42CB-255F121D130C}"/>
                </a:ext>
              </a:extLst>
            </p:cNvPr>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76" name="Group 345">
            <a:extLst>
              <a:ext uri="{FF2B5EF4-FFF2-40B4-BE49-F238E27FC236}">
                <a16:creationId xmlns:a16="http://schemas.microsoft.com/office/drawing/2014/main" id="{3E0C95FF-73D9-855D-8376-D1FB47C8A380}"/>
              </a:ext>
            </a:extLst>
          </p:cNvPr>
          <p:cNvGrpSpPr>
            <a:grpSpLocks noChangeAspect="1"/>
          </p:cNvGrpSpPr>
          <p:nvPr/>
        </p:nvGrpSpPr>
        <p:grpSpPr bwMode="auto">
          <a:xfrm>
            <a:off x="7126405" y="5686600"/>
            <a:ext cx="324001" cy="324001"/>
            <a:chOff x="3451" y="1171"/>
            <a:chExt cx="340" cy="340"/>
          </a:xfrm>
          <a:solidFill>
            <a:srgbClr val="FFFFFF"/>
          </a:solidFill>
        </p:grpSpPr>
        <p:sp>
          <p:nvSpPr>
            <p:cNvPr id="177" name="Freeform 346">
              <a:extLst>
                <a:ext uri="{FF2B5EF4-FFF2-40B4-BE49-F238E27FC236}">
                  <a16:creationId xmlns:a16="http://schemas.microsoft.com/office/drawing/2014/main" id="{FE18A944-6DE5-4150-5E5F-4BA7104084C8}"/>
                </a:ext>
              </a:extLst>
            </p:cNvPr>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78" name="Freeform 347">
              <a:extLst>
                <a:ext uri="{FF2B5EF4-FFF2-40B4-BE49-F238E27FC236}">
                  <a16:creationId xmlns:a16="http://schemas.microsoft.com/office/drawing/2014/main" id="{106E2140-5D78-D771-29D8-0D0FA69B3440}"/>
                </a:ext>
              </a:extLst>
            </p:cNvPr>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79" name="Group 489">
            <a:extLst>
              <a:ext uri="{FF2B5EF4-FFF2-40B4-BE49-F238E27FC236}">
                <a16:creationId xmlns:a16="http://schemas.microsoft.com/office/drawing/2014/main" id="{E4B04521-8BF0-BEA4-B45F-542D1D07369F}"/>
              </a:ext>
            </a:extLst>
          </p:cNvPr>
          <p:cNvGrpSpPr>
            <a:grpSpLocks noChangeAspect="1"/>
          </p:cNvGrpSpPr>
          <p:nvPr/>
        </p:nvGrpSpPr>
        <p:grpSpPr bwMode="auto">
          <a:xfrm>
            <a:off x="8696498" y="4768698"/>
            <a:ext cx="323999" cy="323998"/>
            <a:chOff x="2920" y="2264"/>
            <a:chExt cx="340" cy="340"/>
          </a:xfrm>
          <a:solidFill>
            <a:srgbClr val="FFFFFF"/>
          </a:solidFill>
        </p:grpSpPr>
        <p:sp>
          <p:nvSpPr>
            <p:cNvPr id="180" name="Freeform 490">
              <a:extLst>
                <a:ext uri="{FF2B5EF4-FFF2-40B4-BE49-F238E27FC236}">
                  <a16:creationId xmlns:a16="http://schemas.microsoft.com/office/drawing/2014/main" id="{16E30EA5-ACF7-16B4-47A3-573714578C25}"/>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81" name="Freeform 491">
              <a:extLst>
                <a:ext uri="{FF2B5EF4-FFF2-40B4-BE49-F238E27FC236}">
                  <a16:creationId xmlns:a16="http://schemas.microsoft.com/office/drawing/2014/main" id="{43D0B3EF-2F88-E936-AEA1-79069DC799E8}"/>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82" name="Freeform 492">
              <a:extLst>
                <a:ext uri="{FF2B5EF4-FFF2-40B4-BE49-F238E27FC236}">
                  <a16:creationId xmlns:a16="http://schemas.microsoft.com/office/drawing/2014/main" id="{D29CD608-358F-129E-935F-593CC509B584}"/>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83" name="Group 112">
            <a:extLst>
              <a:ext uri="{FF2B5EF4-FFF2-40B4-BE49-F238E27FC236}">
                <a16:creationId xmlns:a16="http://schemas.microsoft.com/office/drawing/2014/main" id="{7E0E7F3B-0FB3-9C8B-BBBB-E88F59B61E02}"/>
              </a:ext>
            </a:extLst>
          </p:cNvPr>
          <p:cNvGrpSpPr>
            <a:grpSpLocks noChangeAspect="1"/>
          </p:cNvGrpSpPr>
          <p:nvPr/>
        </p:nvGrpSpPr>
        <p:grpSpPr bwMode="auto">
          <a:xfrm>
            <a:off x="5643312" y="4765447"/>
            <a:ext cx="324000" cy="324000"/>
            <a:chOff x="1157" y="393"/>
            <a:chExt cx="340" cy="340"/>
          </a:xfrm>
          <a:solidFill>
            <a:srgbClr val="FFFFFF"/>
          </a:solidFill>
        </p:grpSpPr>
        <p:sp>
          <p:nvSpPr>
            <p:cNvPr id="184" name="Freeform 113">
              <a:extLst>
                <a:ext uri="{FF2B5EF4-FFF2-40B4-BE49-F238E27FC236}">
                  <a16:creationId xmlns:a16="http://schemas.microsoft.com/office/drawing/2014/main" id="{EC82441D-1756-3218-E3B3-5D2895F245C1}"/>
                </a:ext>
              </a:extLst>
            </p:cNvPr>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85" name="Freeform 114">
              <a:extLst>
                <a:ext uri="{FF2B5EF4-FFF2-40B4-BE49-F238E27FC236}">
                  <a16:creationId xmlns:a16="http://schemas.microsoft.com/office/drawing/2014/main" id="{FE73300D-E1F4-0583-483E-C7557F42692E}"/>
                </a:ext>
              </a:extLst>
            </p:cNvPr>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86" name="Group 979">
            <a:extLst>
              <a:ext uri="{FF2B5EF4-FFF2-40B4-BE49-F238E27FC236}">
                <a16:creationId xmlns:a16="http://schemas.microsoft.com/office/drawing/2014/main" id="{331DF3BE-983B-9D0F-73C3-16D96CA330F5}"/>
              </a:ext>
            </a:extLst>
          </p:cNvPr>
          <p:cNvGrpSpPr>
            <a:grpSpLocks noChangeAspect="1"/>
          </p:cNvGrpSpPr>
          <p:nvPr/>
        </p:nvGrpSpPr>
        <p:grpSpPr bwMode="auto">
          <a:xfrm>
            <a:off x="5643789" y="5686596"/>
            <a:ext cx="323046" cy="324000"/>
            <a:chOff x="2032" y="4237"/>
            <a:chExt cx="340" cy="341"/>
          </a:xfrm>
          <a:solidFill>
            <a:srgbClr val="FFFFFF"/>
          </a:solidFill>
        </p:grpSpPr>
        <p:sp>
          <p:nvSpPr>
            <p:cNvPr id="187" name="Freeform 980">
              <a:extLst>
                <a:ext uri="{FF2B5EF4-FFF2-40B4-BE49-F238E27FC236}">
                  <a16:creationId xmlns:a16="http://schemas.microsoft.com/office/drawing/2014/main" id="{53EEDAF9-B74B-654B-4484-89DE988D44B6}"/>
                </a:ext>
              </a:extLst>
            </p:cNvPr>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88" name="Freeform 981">
              <a:extLst>
                <a:ext uri="{FF2B5EF4-FFF2-40B4-BE49-F238E27FC236}">
                  <a16:creationId xmlns:a16="http://schemas.microsoft.com/office/drawing/2014/main" id="{0DA5F7EF-D001-B64C-2260-D36540179D2E}"/>
                </a:ext>
              </a:extLst>
            </p:cNvPr>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89" name="Freeform 982">
              <a:extLst>
                <a:ext uri="{FF2B5EF4-FFF2-40B4-BE49-F238E27FC236}">
                  <a16:creationId xmlns:a16="http://schemas.microsoft.com/office/drawing/2014/main" id="{2B51B3CC-0803-C575-1029-29B7D22B426D}"/>
                </a:ext>
              </a:extLst>
            </p:cNvPr>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90" name="Group 669">
            <a:extLst>
              <a:ext uri="{FF2B5EF4-FFF2-40B4-BE49-F238E27FC236}">
                <a16:creationId xmlns:a16="http://schemas.microsoft.com/office/drawing/2014/main" id="{7994B78B-73DA-8431-2158-6A6D72438994}"/>
              </a:ext>
            </a:extLst>
          </p:cNvPr>
          <p:cNvGrpSpPr>
            <a:grpSpLocks noChangeAspect="1"/>
          </p:cNvGrpSpPr>
          <p:nvPr/>
        </p:nvGrpSpPr>
        <p:grpSpPr bwMode="auto">
          <a:xfrm>
            <a:off x="7126395" y="5229608"/>
            <a:ext cx="324000" cy="324000"/>
            <a:chOff x="1910" y="2326"/>
            <a:chExt cx="340" cy="340"/>
          </a:xfrm>
          <a:solidFill>
            <a:srgbClr val="FFFFFF"/>
          </a:solidFill>
        </p:grpSpPr>
        <p:sp>
          <p:nvSpPr>
            <p:cNvPr id="191" name="Freeform 670">
              <a:extLst>
                <a:ext uri="{FF2B5EF4-FFF2-40B4-BE49-F238E27FC236}">
                  <a16:creationId xmlns:a16="http://schemas.microsoft.com/office/drawing/2014/main" id="{EFB20487-6CC9-D611-5B2B-78D76D9E6C71}"/>
                </a:ext>
              </a:extLst>
            </p:cNvPr>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92" name="Freeform 671">
              <a:extLst>
                <a:ext uri="{FF2B5EF4-FFF2-40B4-BE49-F238E27FC236}">
                  <a16:creationId xmlns:a16="http://schemas.microsoft.com/office/drawing/2014/main" id="{CFB046C9-3AAA-0AC1-DAA2-A7802CA4E164}"/>
                </a:ext>
              </a:extLst>
            </p:cNvPr>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93" name="Group 317">
            <a:extLst>
              <a:ext uri="{FF2B5EF4-FFF2-40B4-BE49-F238E27FC236}">
                <a16:creationId xmlns:a16="http://schemas.microsoft.com/office/drawing/2014/main" id="{385D9D82-921D-49E5-FC15-1D37286BD038}"/>
              </a:ext>
            </a:extLst>
          </p:cNvPr>
          <p:cNvGrpSpPr>
            <a:grpSpLocks noChangeAspect="1"/>
          </p:cNvGrpSpPr>
          <p:nvPr/>
        </p:nvGrpSpPr>
        <p:grpSpPr bwMode="auto">
          <a:xfrm>
            <a:off x="10251157" y="4775726"/>
            <a:ext cx="324000" cy="324000"/>
            <a:chOff x="2718" y="1165"/>
            <a:chExt cx="340" cy="340"/>
          </a:xfrm>
          <a:solidFill>
            <a:srgbClr val="FFFFFF"/>
          </a:solidFill>
        </p:grpSpPr>
        <p:sp>
          <p:nvSpPr>
            <p:cNvPr id="194" name="Freeform 318">
              <a:extLst>
                <a:ext uri="{FF2B5EF4-FFF2-40B4-BE49-F238E27FC236}">
                  <a16:creationId xmlns:a16="http://schemas.microsoft.com/office/drawing/2014/main" id="{2FB57382-2EFC-496B-C808-72AB401DEA0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95" name="Freeform 319">
              <a:extLst>
                <a:ext uri="{FF2B5EF4-FFF2-40B4-BE49-F238E27FC236}">
                  <a16:creationId xmlns:a16="http://schemas.microsoft.com/office/drawing/2014/main" id="{C296C2CB-1BC8-B8C8-995A-0B48EE6373CE}"/>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96" name="Group 192">
            <a:extLst>
              <a:ext uri="{FF2B5EF4-FFF2-40B4-BE49-F238E27FC236}">
                <a16:creationId xmlns:a16="http://schemas.microsoft.com/office/drawing/2014/main" id="{8DFCE6DD-EAB8-BA89-B2C7-73497B387FB7}"/>
              </a:ext>
            </a:extLst>
          </p:cNvPr>
          <p:cNvGrpSpPr>
            <a:grpSpLocks noChangeAspect="1"/>
          </p:cNvGrpSpPr>
          <p:nvPr/>
        </p:nvGrpSpPr>
        <p:grpSpPr bwMode="auto">
          <a:xfrm>
            <a:off x="7126395" y="4765447"/>
            <a:ext cx="324000" cy="324000"/>
            <a:chOff x="378" y="713"/>
            <a:chExt cx="340" cy="340"/>
          </a:xfrm>
          <a:solidFill>
            <a:srgbClr val="FFFFFF"/>
          </a:solidFill>
        </p:grpSpPr>
        <p:sp>
          <p:nvSpPr>
            <p:cNvPr id="197" name="Freeform 193">
              <a:extLst>
                <a:ext uri="{FF2B5EF4-FFF2-40B4-BE49-F238E27FC236}">
                  <a16:creationId xmlns:a16="http://schemas.microsoft.com/office/drawing/2014/main" id="{3B2BBF24-B026-0FAD-40AC-1DE9A44B9919}"/>
                </a:ext>
              </a:extLst>
            </p:cNvPr>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98" name="Freeform 194">
              <a:extLst>
                <a:ext uri="{FF2B5EF4-FFF2-40B4-BE49-F238E27FC236}">
                  <a16:creationId xmlns:a16="http://schemas.microsoft.com/office/drawing/2014/main" id="{7A4103DD-A58C-0318-898F-93E92A6E1627}"/>
                </a:ext>
              </a:extLst>
            </p:cNvPr>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99" name="Group 39">
            <a:extLst>
              <a:ext uri="{FF2B5EF4-FFF2-40B4-BE49-F238E27FC236}">
                <a16:creationId xmlns:a16="http://schemas.microsoft.com/office/drawing/2014/main" id="{FF41F5D2-3690-0209-A7B8-B12EE4DDC01F}"/>
              </a:ext>
            </a:extLst>
          </p:cNvPr>
          <p:cNvGrpSpPr>
            <a:grpSpLocks noChangeAspect="1"/>
          </p:cNvGrpSpPr>
          <p:nvPr/>
        </p:nvGrpSpPr>
        <p:grpSpPr bwMode="auto">
          <a:xfrm>
            <a:off x="8696506" y="4305370"/>
            <a:ext cx="324000" cy="324000"/>
            <a:chOff x="3987" y="1509"/>
            <a:chExt cx="340" cy="340"/>
          </a:xfrm>
          <a:solidFill>
            <a:srgbClr val="FFFFFF"/>
          </a:solidFill>
        </p:grpSpPr>
        <p:sp>
          <p:nvSpPr>
            <p:cNvPr id="200" name="Freeform 40">
              <a:extLst>
                <a:ext uri="{FF2B5EF4-FFF2-40B4-BE49-F238E27FC236}">
                  <a16:creationId xmlns:a16="http://schemas.microsoft.com/office/drawing/2014/main" id="{C22A86D8-7679-C27F-CAE3-F1730483010B}"/>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1" name="Freeform 41">
              <a:extLst>
                <a:ext uri="{FF2B5EF4-FFF2-40B4-BE49-F238E27FC236}">
                  <a16:creationId xmlns:a16="http://schemas.microsoft.com/office/drawing/2014/main" id="{DD59D09A-F5C2-82A9-D1DA-25BAC1483470}"/>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02" name="Group 100">
            <a:extLst>
              <a:ext uri="{FF2B5EF4-FFF2-40B4-BE49-F238E27FC236}">
                <a16:creationId xmlns:a16="http://schemas.microsoft.com/office/drawing/2014/main" id="{7385435E-5816-C1E1-2AAB-5585E38C0EAF}"/>
              </a:ext>
            </a:extLst>
          </p:cNvPr>
          <p:cNvGrpSpPr>
            <a:grpSpLocks noChangeAspect="1"/>
          </p:cNvGrpSpPr>
          <p:nvPr/>
        </p:nvGrpSpPr>
        <p:grpSpPr bwMode="auto">
          <a:xfrm>
            <a:off x="7126395" y="4305370"/>
            <a:ext cx="324000" cy="324000"/>
            <a:chOff x="374" y="351"/>
            <a:chExt cx="340" cy="340"/>
          </a:xfrm>
          <a:solidFill>
            <a:srgbClr val="FFFFFF"/>
          </a:solidFill>
        </p:grpSpPr>
        <p:sp>
          <p:nvSpPr>
            <p:cNvPr id="203" name="Freeform 101">
              <a:extLst>
                <a:ext uri="{FF2B5EF4-FFF2-40B4-BE49-F238E27FC236}">
                  <a16:creationId xmlns:a16="http://schemas.microsoft.com/office/drawing/2014/main" id="{50E9A2D3-574C-497D-3212-9DC8634BC2C5}"/>
                </a:ext>
              </a:extLst>
            </p:cNvPr>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4" name="Freeform 102">
              <a:extLst>
                <a:ext uri="{FF2B5EF4-FFF2-40B4-BE49-F238E27FC236}">
                  <a16:creationId xmlns:a16="http://schemas.microsoft.com/office/drawing/2014/main" id="{A383449A-DB4D-A587-31FE-5900A61E2208}"/>
                </a:ext>
              </a:extLst>
            </p:cNvPr>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5" name="Freeform 103">
              <a:extLst>
                <a:ext uri="{FF2B5EF4-FFF2-40B4-BE49-F238E27FC236}">
                  <a16:creationId xmlns:a16="http://schemas.microsoft.com/office/drawing/2014/main" id="{A8836DA1-DFB9-8931-42A0-2FB34DCD3AFA}"/>
                </a:ext>
              </a:extLst>
            </p:cNvPr>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6" name="Freeform 104">
              <a:extLst>
                <a:ext uri="{FF2B5EF4-FFF2-40B4-BE49-F238E27FC236}">
                  <a16:creationId xmlns:a16="http://schemas.microsoft.com/office/drawing/2014/main" id="{68054110-C9AA-DAE3-E611-2751CDDBFF36}"/>
                </a:ext>
              </a:extLst>
            </p:cNvPr>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7" name="Freeform 105">
              <a:extLst>
                <a:ext uri="{FF2B5EF4-FFF2-40B4-BE49-F238E27FC236}">
                  <a16:creationId xmlns:a16="http://schemas.microsoft.com/office/drawing/2014/main" id="{E2896E4D-345E-E88D-B061-C316FE60C276}"/>
                </a:ext>
              </a:extLst>
            </p:cNvPr>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08" name="Group 1012">
            <a:extLst>
              <a:ext uri="{FF2B5EF4-FFF2-40B4-BE49-F238E27FC236}">
                <a16:creationId xmlns:a16="http://schemas.microsoft.com/office/drawing/2014/main" id="{DE63FE54-CD05-EC54-FB07-EA8ED6D4CA3A}"/>
              </a:ext>
            </a:extLst>
          </p:cNvPr>
          <p:cNvGrpSpPr>
            <a:grpSpLocks noChangeAspect="1"/>
          </p:cNvGrpSpPr>
          <p:nvPr/>
        </p:nvGrpSpPr>
        <p:grpSpPr bwMode="auto">
          <a:xfrm>
            <a:off x="10251157" y="5240793"/>
            <a:ext cx="324000" cy="324001"/>
            <a:chOff x="1878" y="3998"/>
            <a:chExt cx="340" cy="340"/>
          </a:xfrm>
          <a:solidFill>
            <a:srgbClr val="FFFFFF"/>
          </a:solidFill>
        </p:grpSpPr>
        <p:sp>
          <p:nvSpPr>
            <p:cNvPr id="209" name="Freeform 1013">
              <a:extLst>
                <a:ext uri="{FF2B5EF4-FFF2-40B4-BE49-F238E27FC236}">
                  <a16:creationId xmlns:a16="http://schemas.microsoft.com/office/drawing/2014/main" id="{FF138D30-5F2B-C327-87FA-B4B7C622A599}"/>
                </a:ext>
              </a:extLst>
            </p:cNvPr>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0" name="Freeform 1014">
              <a:extLst>
                <a:ext uri="{FF2B5EF4-FFF2-40B4-BE49-F238E27FC236}">
                  <a16:creationId xmlns:a16="http://schemas.microsoft.com/office/drawing/2014/main" id="{C17E167C-E3AA-AE68-EFC0-91FB61E8FE34}"/>
                </a:ext>
              </a:extLst>
            </p:cNvPr>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11" name="Group 376">
            <a:extLst>
              <a:ext uri="{FF2B5EF4-FFF2-40B4-BE49-F238E27FC236}">
                <a16:creationId xmlns:a16="http://schemas.microsoft.com/office/drawing/2014/main" id="{78DC26A3-8397-EF3E-6F5E-4ED8AF225DEB}"/>
              </a:ext>
            </a:extLst>
          </p:cNvPr>
          <p:cNvGrpSpPr>
            <a:grpSpLocks noChangeAspect="1"/>
          </p:cNvGrpSpPr>
          <p:nvPr/>
        </p:nvGrpSpPr>
        <p:grpSpPr bwMode="auto">
          <a:xfrm>
            <a:off x="8696516" y="5686596"/>
            <a:ext cx="324001" cy="324000"/>
            <a:chOff x="3466" y="2823"/>
            <a:chExt cx="340" cy="340"/>
          </a:xfrm>
          <a:solidFill>
            <a:srgbClr val="FFFFFF"/>
          </a:solidFill>
        </p:grpSpPr>
        <p:sp>
          <p:nvSpPr>
            <p:cNvPr id="212" name="Freeform 377">
              <a:extLst>
                <a:ext uri="{FF2B5EF4-FFF2-40B4-BE49-F238E27FC236}">
                  <a16:creationId xmlns:a16="http://schemas.microsoft.com/office/drawing/2014/main" id="{65E1E559-73BB-35BD-1D27-9ED0825B1474}"/>
                </a:ext>
              </a:extLst>
            </p:cNvPr>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3" name="Freeform 378">
              <a:extLst>
                <a:ext uri="{FF2B5EF4-FFF2-40B4-BE49-F238E27FC236}">
                  <a16:creationId xmlns:a16="http://schemas.microsoft.com/office/drawing/2014/main" id="{A077E8AC-4E0E-4E4B-F1D4-6A7B460DC329}"/>
                </a:ext>
              </a:extLst>
            </p:cNvPr>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14" name="Group 345">
            <a:extLst>
              <a:ext uri="{FF2B5EF4-FFF2-40B4-BE49-F238E27FC236}">
                <a16:creationId xmlns:a16="http://schemas.microsoft.com/office/drawing/2014/main" id="{69A771BE-FBB2-8CC3-A654-80503F9C6C24}"/>
              </a:ext>
            </a:extLst>
          </p:cNvPr>
          <p:cNvGrpSpPr>
            <a:grpSpLocks noChangeAspect="1"/>
          </p:cNvGrpSpPr>
          <p:nvPr/>
        </p:nvGrpSpPr>
        <p:grpSpPr bwMode="auto">
          <a:xfrm>
            <a:off x="7126405" y="5686600"/>
            <a:ext cx="324001" cy="324001"/>
            <a:chOff x="3451" y="1171"/>
            <a:chExt cx="340" cy="340"/>
          </a:xfrm>
          <a:solidFill>
            <a:srgbClr val="FFFFFF"/>
          </a:solidFill>
        </p:grpSpPr>
        <p:sp>
          <p:nvSpPr>
            <p:cNvPr id="215" name="Freeform 346">
              <a:extLst>
                <a:ext uri="{FF2B5EF4-FFF2-40B4-BE49-F238E27FC236}">
                  <a16:creationId xmlns:a16="http://schemas.microsoft.com/office/drawing/2014/main" id="{C5BE0D09-CE69-7501-DAA1-8F80C1640C51}"/>
                </a:ext>
              </a:extLst>
            </p:cNvPr>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6" name="Freeform 347">
              <a:extLst>
                <a:ext uri="{FF2B5EF4-FFF2-40B4-BE49-F238E27FC236}">
                  <a16:creationId xmlns:a16="http://schemas.microsoft.com/office/drawing/2014/main" id="{74FEA5A1-8B16-AED7-C816-D041811DCB7D}"/>
                </a:ext>
              </a:extLst>
            </p:cNvPr>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17" name="Group 489">
            <a:extLst>
              <a:ext uri="{FF2B5EF4-FFF2-40B4-BE49-F238E27FC236}">
                <a16:creationId xmlns:a16="http://schemas.microsoft.com/office/drawing/2014/main" id="{C45ECCCE-2442-15F3-0A05-867BA184592A}"/>
              </a:ext>
            </a:extLst>
          </p:cNvPr>
          <p:cNvGrpSpPr>
            <a:grpSpLocks noChangeAspect="1"/>
          </p:cNvGrpSpPr>
          <p:nvPr/>
        </p:nvGrpSpPr>
        <p:grpSpPr bwMode="auto">
          <a:xfrm>
            <a:off x="8696498" y="4768698"/>
            <a:ext cx="323999" cy="323998"/>
            <a:chOff x="2920" y="2264"/>
            <a:chExt cx="340" cy="340"/>
          </a:xfrm>
          <a:solidFill>
            <a:srgbClr val="FFFFFF"/>
          </a:solidFill>
        </p:grpSpPr>
        <p:sp>
          <p:nvSpPr>
            <p:cNvPr id="218" name="Freeform 490">
              <a:extLst>
                <a:ext uri="{FF2B5EF4-FFF2-40B4-BE49-F238E27FC236}">
                  <a16:creationId xmlns:a16="http://schemas.microsoft.com/office/drawing/2014/main" id="{CFF1EBCD-39B9-987B-9761-50E07D83597E}"/>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9" name="Freeform 491">
              <a:extLst>
                <a:ext uri="{FF2B5EF4-FFF2-40B4-BE49-F238E27FC236}">
                  <a16:creationId xmlns:a16="http://schemas.microsoft.com/office/drawing/2014/main" id="{0D433D1F-5D5E-5FF7-C9AB-7C5F8A58607D}"/>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0" name="Freeform 492">
              <a:extLst>
                <a:ext uri="{FF2B5EF4-FFF2-40B4-BE49-F238E27FC236}">
                  <a16:creationId xmlns:a16="http://schemas.microsoft.com/office/drawing/2014/main" id="{82B2FB8E-4584-0629-271C-2351CFFA494A}"/>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21" name="Group 112">
            <a:extLst>
              <a:ext uri="{FF2B5EF4-FFF2-40B4-BE49-F238E27FC236}">
                <a16:creationId xmlns:a16="http://schemas.microsoft.com/office/drawing/2014/main" id="{B4C795D2-BF06-0F12-7EDF-4ECA0D767B3D}"/>
              </a:ext>
            </a:extLst>
          </p:cNvPr>
          <p:cNvGrpSpPr>
            <a:grpSpLocks noChangeAspect="1"/>
          </p:cNvGrpSpPr>
          <p:nvPr/>
        </p:nvGrpSpPr>
        <p:grpSpPr bwMode="auto">
          <a:xfrm>
            <a:off x="5643312" y="4765447"/>
            <a:ext cx="324000" cy="324000"/>
            <a:chOff x="1157" y="393"/>
            <a:chExt cx="340" cy="340"/>
          </a:xfrm>
          <a:solidFill>
            <a:srgbClr val="FFFFFF"/>
          </a:solidFill>
        </p:grpSpPr>
        <p:sp>
          <p:nvSpPr>
            <p:cNvPr id="222" name="Freeform 113">
              <a:extLst>
                <a:ext uri="{FF2B5EF4-FFF2-40B4-BE49-F238E27FC236}">
                  <a16:creationId xmlns:a16="http://schemas.microsoft.com/office/drawing/2014/main" id="{E7B4494A-2060-94AA-9C11-76B362EA9AE7}"/>
                </a:ext>
              </a:extLst>
            </p:cNvPr>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3" name="Freeform 114">
              <a:extLst>
                <a:ext uri="{FF2B5EF4-FFF2-40B4-BE49-F238E27FC236}">
                  <a16:creationId xmlns:a16="http://schemas.microsoft.com/office/drawing/2014/main" id="{7462567F-4691-066F-A603-8DAF04C0F753}"/>
                </a:ext>
              </a:extLst>
            </p:cNvPr>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24" name="Group 979">
            <a:extLst>
              <a:ext uri="{FF2B5EF4-FFF2-40B4-BE49-F238E27FC236}">
                <a16:creationId xmlns:a16="http://schemas.microsoft.com/office/drawing/2014/main" id="{6BBA4C79-6975-F5AF-87E6-CA643648746E}"/>
              </a:ext>
            </a:extLst>
          </p:cNvPr>
          <p:cNvGrpSpPr>
            <a:grpSpLocks noChangeAspect="1"/>
          </p:cNvGrpSpPr>
          <p:nvPr/>
        </p:nvGrpSpPr>
        <p:grpSpPr bwMode="auto">
          <a:xfrm>
            <a:off x="5643789" y="5686596"/>
            <a:ext cx="323046" cy="324000"/>
            <a:chOff x="2032" y="4237"/>
            <a:chExt cx="340" cy="341"/>
          </a:xfrm>
          <a:solidFill>
            <a:srgbClr val="FFFFFF"/>
          </a:solidFill>
        </p:grpSpPr>
        <p:sp>
          <p:nvSpPr>
            <p:cNvPr id="225" name="Freeform 980">
              <a:extLst>
                <a:ext uri="{FF2B5EF4-FFF2-40B4-BE49-F238E27FC236}">
                  <a16:creationId xmlns:a16="http://schemas.microsoft.com/office/drawing/2014/main" id="{1139DC73-57F5-3A20-83AE-56AA982EA78A}"/>
                </a:ext>
              </a:extLst>
            </p:cNvPr>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6" name="Freeform 981">
              <a:extLst>
                <a:ext uri="{FF2B5EF4-FFF2-40B4-BE49-F238E27FC236}">
                  <a16:creationId xmlns:a16="http://schemas.microsoft.com/office/drawing/2014/main" id="{E6283B8B-9C5F-9122-EB6A-A5A57DC56BDD}"/>
                </a:ext>
              </a:extLst>
            </p:cNvPr>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7" name="Freeform 982">
              <a:extLst>
                <a:ext uri="{FF2B5EF4-FFF2-40B4-BE49-F238E27FC236}">
                  <a16:creationId xmlns:a16="http://schemas.microsoft.com/office/drawing/2014/main" id="{45904570-F5A7-7A7C-8220-80F8ABBC6F0C}"/>
                </a:ext>
              </a:extLst>
            </p:cNvPr>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28" name="Group 669">
            <a:extLst>
              <a:ext uri="{FF2B5EF4-FFF2-40B4-BE49-F238E27FC236}">
                <a16:creationId xmlns:a16="http://schemas.microsoft.com/office/drawing/2014/main" id="{EF44E226-6940-F83A-70DB-7DDDFAF8CE1F}"/>
              </a:ext>
            </a:extLst>
          </p:cNvPr>
          <p:cNvGrpSpPr>
            <a:grpSpLocks noChangeAspect="1"/>
          </p:cNvGrpSpPr>
          <p:nvPr/>
        </p:nvGrpSpPr>
        <p:grpSpPr bwMode="auto">
          <a:xfrm>
            <a:off x="7126395" y="5229608"/>
            <a:ext cx="324000" cy="324000"/>
            <a:chOff x="1910" y="2326"/>
            <a:chExt cx="340" cy="340"/>
          </a:xfrm>
          <a:solidFill>
            <a:srgbClr val="FFFFFF"/>
          </a:solidFill>
        </p:grpSpPr>
        <p:sp>
          <p:nvSpPr>
            <p:cNvPr id="229" name="Freeform 670">
              <a:extLst>
                <a:ext uri="{FF2B5EF4-FFF2-40B4-BE49-F238E27FC236}">
                  <a16:creationId xmlns:a16="http://schemas.microsoft.com/office/drawing/2014/main" id="{5E691DA3-FCEB-3BD5-CB79-F024B57BACFE}"/>
                </a:ext>
              </a:extLst>
            </p:cNvPr>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30" name="Freeform 671">
              <a:extLst>
                <a:ext uri="{FF2B5EF4-FFF2-40B4-BE49-F238E27FC236}">
                  <a16:creationId xmlns:a16="http://schemas.microsoft.com/office/drawing/2014/main" id="{6740E060-8DC7-9734-3F8B-A5F416505BB7}"/>
                </a:ext>
              </a:extLst>
            </p:cNvPr>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31" name="Group 317">
            <a:extLst>
              <a:ext uri="{FF2B5EF4-FFF2-40B4-BE49-F238E27FC236}">
                <a16:creationId xmlns:a16="http://schemas.microsoft.com/office/drawing/2014/main" id="{06147870-1153-285C-0494-A9D1B77E1959}"/>
              </a:ext>
            </a:extLst>
          </p:cNvPr>
          <p:cNvGrpSpPr>
            <a:grpSpLocks noChangeAspect="1"/>
          </p:cNvGrpSpPr>
          <p:nvPr/>
        </p:nvGrpSpPr>
        <p:grpSpPr bwMode="auto">
          <a:xfrm>
            <a:off x="10251157" y="4775726"/>
            <a:ext cx="324000" cy="324000"/>
            <a:chOff x="2718" y="1165"/>
            <a:chExt cx="340" cy="340"/>
          </a:xfrm>
          <a:solidFill>
            <a:srgbClr val="FFFFFF"/>
          </a:solidFill>
        </p:grpSpPr>
        <p:sp>
          <p:nvSpPr>
            <p:cNvPr id="232" name="Freeform 318">
              <a:extLst>
                <a:ext uri="{FF2B5EF4-FFF2-40B4-BE49-F238E27FC236}">
                  <a16:creationId xmlns:a16="http://schemas.microsoft.com/office/drawing/2014/main" id="{1DC76DD8-0C56-F495-CC6D-4C615AABB0A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33" name="Freeform 319">
              <a:extLst>
                <a:ext uri="{FF2B5EF4-FFF2-40B4-BE49-F238E27FC236}">
                  <a16:creationId xmlns:a16="http://schemas.microsoft.com/office/drawing/2014/main" id="{DF4298D4-5553-4E96-2030-08A5E7393BDD}"/>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34" name="Group 192">
            <a:extLst>
              <a:ext uri="{FF2B5EF4-FFF2-40B4-BE49-F238E27FC236}">
                <a16:creationId xmlns:a16="http://schemas.microsoft.com/office/drawing/2014/main" id="{A49B4D13-76DC-7283-081F-DF41C40E4CF8}"/>
              </a:ext>
            </a:extLst>
          </p:cNvPr>
          <p:cNvGrpSpPr>
            <a:grpSpLocks noChangeAspect="1"/>
          </p:cNvGrpSpPr>
          <p:nvPr/>
        </p:nvGrpSpPr>
        <p:grpSpPr bwMode="auto">
          <a:xfrm>
            <a:off x="7126395" y="4765447"/>
            <a:ext cx="324000" cy="324000"/>
            <a:chOff x="378" y="713"/>
            <a:chExt cx="340" cy="340"/>
          </a:xfrm>
          <a:solidFill>
            <a:srgbClr val="FFFFFF"/>
          </a:solidFill>
        </p:grpSpPr>
        <p:sp>
          <p:nvSpPr>
            <p:cNvPr id="235" name="Freeform 193">
              <a:extLst>
                <a:ext uri="{FF2B5EF4-FFF2-40B4-BE49-F238E27FC236}">
                  <a16:creationId xmlns:a16="http://schemas.microsoft.com/office/drawing/2014/main" id="{B9FDDEE8-5B20-72D1-75D8-B5CAE7C9949C}"/>
                </a:ext>
              </a:extLst>
            </p:cNvPr>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36" name="Freeform 194">
              <a:extLst>
                <a:ext uri="{FF2B5EF4-FFF2-40B4-BE49-F238E27FC236}">
                  <a16:creationId xmlns:a16="http://schemas.microsoft.com/office/drawing/2014/main" id="{E2F9924A-B79F-55D9-5F8C-1C55AED73D82}"/>
                </a:ext>
              </a:extLst>
            </p:cNvPr>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sp>
        <p:nvSpPr>
          <p:cNvPr id="237" name="Rectangle 236">
            <a:extLst>
              <a:ext uri="{FF2B5EF4-FFF2-40B4-BE49-F238E27FC236}">
                <a16:creationId xmlns:a16="http://schemas.microsoft.com/office/drawing/2014/main" id="{B9866362-6285-F1E4-57AC-B9141147188F}"/>
              </a:ext>
            </a:extLst>
          </p:cNvPr>
          <p:cNvSpPr/>
          <p:nvPr/>
        </p:nvSpPr>
        <p:spPr>
          <a:xfrm>
            <a:off x="8610005" y="5191210"/>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Funciones</a:t>
            </a:r>
            <a:r>
              <a:rPr lang="en-GB" sz="1000" b="1" kern="0">
                <a:solidFill>
                  <a:srgbClr val="FFFFFF"/>
                </a:solidFill>
              </a:rPr>
              <a:t> &amp; 
</a:t>
            </a:r>
            <a:r>
              <a:rPr lang="en-GB" sz="1000" b="1" kern="0" err="1">
                <a:solidFill>
                  <a:srgbClr val="FFFFFF"/>
                </a:solidFill>
              </a:rPr>
              <a:t>Interacciones</a:t>
            </a:r>
            <a:endParaRPr kumimoji="0" lang="en-GB" sz="1000" b="1" i="0" u="none" strike="noStrike" kern="0" cap="none" spc="0" normalizeH="0" baseline="0">
              <a:ln>
                <a:noFill/>
              </a:ln>
              <a:solidFill>
                <a:srgbClr val="FFFFFF"/>
              </a:solidFill>
              <a:effectLst/>
              <a:uLnTx/>
              <a:uFillTx/>
              <a:ea typeface="+mn-ea"/>
              <a:cs typeface="+mn-cs"/>
            </a:endParaRPr>
          </a:p>
        </p:txBody>
      </p:sp>
      <p:sp>
        <p:nvSpPr>
          <p:cNvPr id="238" name="Rectangle 237">
            <a:extLst>
              <a:ext uri="{FF2B5EF4-FFF2-40B4-BE49-F238E27FC236}">
                <a16:creationId xmlns:a16="http://schemas.microsoft.com/office/drawing/2014/main" id="{655484FE-EA67-24DD-FF42-49EC476904DB}"/>
              </a:ext>
            </a:extLst>
          </p:cNvPr>
          <p:cNvSpPr/>
          <p:nvPr/>
        </p:nvSpPr>
        <p:spPr>
          <a:xfrm>
            <a:off x="10163486" y="5651055"/>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Incentivos</a:t>
            </a:r>
            <a:r>
              <a:rPr lang="en-GB" sz="1000" b="1" kern="0">
                <a:solidFill>
                  <a:srgbClr val="FFFFFF"/>
                </a:solidFill>
              </a:rPr>
              <a:t> y </a:t>
            </a:r>
            <a:r>
              <a:rPr lang="en-GB" sz="1000" b="1" kern="0" err="1">
                <a:solidFill>
                  <a:srgbClr val="FFFFFF"/>
                </a:solidFill>
              </a:rPr>
              <a:t>recompensas</a:t>
            </a:r>
            <a:endParaRPr kumimoji="0" lang="en-GB" sz="1000" b="1" i="0" u="none" strike="noStrike" kern="0" cap="none" spc="0" normalizeH="0" baseline="0">
              <a:ln>
                <a:noFill/>
              </a:ln>
              <a:solidFill>
                <a:srgbClr val="FFFFFF"/>
              </a:solidFill>
              <a:effectLst/>
              <a:uLnTx/>
              <a:uFillTx/>
              <a:ea typeface="+mn-ea"/>
              <a:cs typeface="+mn-cs"/>
            </a:endParaRPr>
          </a:p>
        </p:txBody>
      </p:sp>
      <p:sp>
        <p:nvSpPr>
          <p:cNvPr id="239" name="Rectangle 238">
            <a:extLst>
              <a:ext uri="{FF2B5EF4-FFF2-40B4-BE49-F238E27FC236}">
                <a16:creationId xmlns:a16="http://schemas.microsoft.com/office/drawing/2014/main" id="{5517EA88-F8E3-46F8-157C-89655A591123}"/>
              </a:ext>
            </a:extLst>
          </p:cNvPr>
          <p:cNvSpPr/>
          <p:nvPr/>
        </p:nvSpPr>
        <p:spPr>
          <a:xfrm>
            <a:off x="5560560" y="5187052"/>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a:solidFill>
                  <a:srgbClr val="FFFFFF"/>
                </a:solidFill>
              </a:rPr>
              <a:t>Roles y </a:t>
            </a:r>
            <a:r>
              <a:rPr lang="en-GB" sz="1000" b="1" kern="0" err="1">
                <a:solidFill>
                  <a:srgbClr val="FFFFFF"/>
                </a:solidFill>
              </a:rPr>
              <a:t>responsabilidades</a:t>
            </a:r>
            <a:endParaRPr kumimoji="0" lang="en-GB" sz="1000" b="1" i="0" u="none" strike="noStrike" kern="0" cap="none" spc="0" normalizeH="0" baseline="0">
              <a:ln>
                <a:noFill/>
              </a:ln>
              <a:solidFill>
                <a:srgbClr val="FFFFFF"/>
              </a:solidFill>
              <a:effectLst/>
              <a:uLnTx/>
              <a:uFillTx/>
              <a:ea typeface="+mn-ea"/>
              <a:cs typeface="+mn-cs"/>
            </a:endParaRPr>
          </a:p>
        </p:txBody>
      </p:sp>
      <p:sp>
        <p:nvSpPr>
          <p:cNvPr id="240" name="Rectangle 239">
            <a:extLst>
              <a:ext uri="{FF2B5EF4-FFF2-40B4-BE49-F238E27FC236}">
                <a16:creationId xmlns:a16="http://schemas.microsoft.com/office/drawing/2014/main" id="{618C137C-A4C6-0A44-EF7F-AF861D88E340}"/>
              </a:ext>
            </a:extLst>
          </p:cNvPr>
          <p:cNvSpPr/>
          <p:nvPr/>
        </p:nvSpPr>
        <p:spPr>
          <a:xfrm>
            <a:off x="10163486" y="4269829"/>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n-GB" sz="1000" b="1" kern="0" err="1">
                <a:solidFill>
                  <a:srgbClr val="FFFFFF"/>
                </a:solidFill>
              </a:rPr>
              <a:t>Misión</a:t>
            </a:r>
            <a:endParaRPr kumimoji="0" lang="en-GB" sz="1000" b="1" i="0" u="none" strike="noStrike" kern="0" cap="none" spc="0" normalizeH="0" baseline="0">
              <a:ln>
                <a:noFill/>
              </a:ln>
              <a:solidFill>
                <a:srgbClr val="FFFFFF"/>
              </a:solidFill>
              <a:effectLst/>
              <a:uLnTx/>
              <a:uFillTx/>
              <a:ea typeface="+mn-ea"/>
              <a:cs typeface="+mn-cs"/>
            </a:endParaRPr>
          </a:p>
        </p:txBody>
      </p:sp>
      <p:grpSp>
        <p:nvGrpSpPr>
          <p:cNvPr id="241" name="Group 432">
            <a:extLst>
              <a:ext uri="{FF2B5EF4-FFF2-40B4-BE49-F238E27FC236}">
                <a16:creationId xmlns:a16="http://schemas.microsoft.com/office/drawing/2014/main" id="{C313CC1D-0BDF-AB86-D85F-37058EEA544D}"/>
              </a:ext>
            </a:extLst>
          </p:cNvPr>
          <p:cNvGrpSpPr>
            <a:grpSpLocks noChangeAspect="1"/>
          </p:cNvGrpSpPr>
          <p:nvPr/>
        </p:nvGrpSpPr>
        <p:grpSpPr bwMode="auto">
          <a:xfrm>
            <a:off x="10251644" y="4312385"/>
            <a:ext cx="323047" cy="324000"/>
            <a:chOff x="3505" y="1546"/>
            <a:chExt cx="340" cy="341"/>
          </a:xfrm>
          <a:solidFill>
            <a:srgbClr val="FFFFFF"/>
          </a:solidFill>
        </p:grpSpPr>
        <p:sp>
          <p:nvSpPr>
            <p:cNvPr id="242" name="Freeform 433">
              <a:extLst>
                <a:ext uri="{FF2B5EF4-FFF2-40B4-BE49-F238E27FC236}">
                  <a16:creationId xmlns:a16="http://schemas.microsoft.com/office/drawing/2014/main" id="{22AB3805-9718-CC51-E9B5-AA812FF53FF2}"/>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43" name="Freeform 434">
              <a:extLst>
                <a:ext uri="{FF2B5EF4-FFF2-40B4-BE49-F238E27FC236}">
                  <a16:creationId xmlns:a16="http://schemas.microsoft.com/office/drawing/2014/main" id="{97E19466-F4E8-1357-C354-B5DE9284BFBB}"/>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44" name="Group 749">
            <a:extLst>
              <a:ext uri="{FF2B5EF4-FFF2-40B4-BE49-F238E27FC236}">
                <a16:creationId xmlns:a16="http://schemas.microsoft.com/office/drawing/2014/main" id="{E7B4D7B6-EC9E-75BC-106C-9D290C3C3D02}"/>
              </a:ext>
            </a:extLst>
          </p:cNvPr>
          <p:cNvGrpSpPr>
            <a:grpSpLocks noChangeAspect="1"/>
          </p:cNvGrpSpPr>
          <p:nvPr/>
        </p:nvGrpSpPr>
        <p:grpSpPr bwMode="auto">
          <a:xfrm>
            <a:off x="5643312" y="4305370"/>
            <a:ext cx="324000" cy="324000"/>
            <a:chOff x="3520" y="2686"/>
            <a:chExt cx="340" cy="340"/>
          </a:xfrm>
          <a:solidFill>
            <a:srgbClr val="FFFFFF"/>
          </a:solidFill>
        </p:grpSpPr>
        <p:sp>
          <p:nvSpPr>
            <p:cNvPr id="245" name="Freeform 750">
              <a:extLst>
                <a:ext uri="{FF2B5EF4-FFF2-40B4-BE49-F238E27FC236}">
                  <a16:creationId xmlns:a16="http://schemas.microsoft.com/office/drawing/2014/main" id="{FE7A3B3B-8A82-8546-180B-AC9A158A5B88}"/>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46" name="Freeform 751">
              <a:extLst>
                <a:ext uri="{FF2B5EF4-FFF2-40B4-BE49-F238E27FC236}">
                  <a16:creationId xmlns:a16="http://schemas.microsoft.com/office/drawing/2014/main" id="{7332F623-A3CC-C217-27E2-79F246DEA491}"/>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47" name="Freeform 752">
              <a:extLst>
                <a:ext uri="{FF2B5EF4-FFF2-40B4-BE49-F238E27FC236}">
                  <a16:creationId xmlns:a16="http://schemas.microsoft.com/office/drawing/2014/main" id="{CE1B05CF-C56F-5581-3C1C-7648617BD615}"/>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48" name="Group 387">
            <a:extLst>
              <a:ext uri="{FF2B5EF4-FFF2-40B4-BE49-F238E27FC236}">
                <a16:creationId xmlns:a16="http://schemas.microsoft.com/office/drawing/2014/main" id="{547C94B2-359B-FF60-3CAE-5D856A8E98AC}"/>
              </a:ext>
            </a:extLst>
          </p:cNvPr>
          <p:cNvGrpSpPr>
            <a:grpSpLocks noChangeAspect="1"/>
          </p:cNvGrpSpPr>
          <p:nvPr/>
        </p:nvGrpSpPr>
        <p:grpSpPr bwMode="auto">
          <a:xfrm>
            <a:off x="5643334" y="5229613"/>
            <a:ext cx="324001" cy="324001"/>
            <a:chOff x="7354" y="1520"/>
            <a:chExt cx="340" cy="340"/>
          </a:xfrm>
          <a:solidFill>
            <a:srgbClr val="FFFFFF"/>
          </a:solidFill>
        </p:grpSpPr>
        <p:sp>
          <p:nvSpPr>
            <p:cNvPr id="249" name="Freeform 388">
              <a:extLst>
                <a:ext uri="{FF2B5EF4-FFF2-40B4-BE49-F238E27FC236}">
                  <a16:creationId xmlns:a16="http://schemas.microsoft.com/office/drawing/2014/main" id="{71C780D4-92D6-59E2-20E8-DCF372BCD89F}"/>
                </a:ext>
              </a:extLst>
            </p:cNvPr>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0" name="Freeform 389">
              <a:extLst>
                <a:ext uri="{FF2B5EF4-FFF2-40B4-BE49-F238E27FC236}">
                  <a16:creationId xmlns:a16="http://schemas.microsoft.com/office/drawing/2014/main" id="{927BB55B-22C0-A52D-20CA-7317C23D6CB2}"/>
                </a:ext>
              </a:extLst>
            </p:cNvPr>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51" name="Group 250">
            <a:extLst>
              <a:ext uri="{FF2B5EF4-FFF2-40B4-BE49-F238E27FC236}">
                <a16:creationId xmlns:a16="http://schemas.microsoft.com/office/drawing/2014/main" id="{BD54F8AC-83BF-52A8-9EA7-122F3ED36ED8}"/>
              </a:ext>
            </a:extLst>
          </p:cNvPr>
          <p:cNvGrpSpPr/>
          <p:nvPr/>
        </p:nvGrpSpPr>
        <p:grpSpPr>
          <a:xfrm>
            <a:off x="8696506" y="5233766"/>
            <a:ext cx="324000" cy="324000"/>
            <a:chOff x="6194395" y="1542390"/>
            <a:chExt cx="385234" cy="385234"/>
          </a:xfrm>
        </p:grpSpPr>
        <p:sp>
          <p:nvSpPr>
            <p:cNvPr id="252" name="Freeform 179">
              <a:extLst>
                <a:ext uri="{FF2B5EF4-FFF2-40B4-BE49-F238E27FC236}">
                  <a16:creationId xmlns:a16="http://schemas.microsoft.com/office/drawing/2014/main" id="{A85646D1-87DB-A54A-F977-8BFA545F5E9F}"/>
                </a:ext>
              </a:extLst>
            </p:cNvPr>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3" name="Oval 252">
              <a:extLst>
                <a:ext uri="{FF2B5EF4-FFF2-40B4-BE49-F238E27FC236}">
                  <a16:creationId xmlns:a16="http://schemas.microsoft.com/office/drawing/2014/main" id="{FFE036CE-5C42-6806-CD42-A2DC84807EF8}"/>
                </a:ext>
              </a:extLst>
            </p:cNvPr>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b="1" i="0" u="none" strike="noStrike" kern="0" cap="none" spc="0" normalizeH="0" baseline="0">
                <a:ln>
                  <a:noFill/>
                </a:ln>
                <a:solidFill>
                  <a:srgbClr val="FFFFFF"/>
                </a:solidFill>
                <a:effectLst/>
                <a:uLnTx/>
                <a:uFillTx/>
              </a:endParaRPr>
            </a:p>
          </p:txBody>
        </p:sp>
      </p:grpSp>
      <p:grpSp>
        <p:nvGrpSpPr>
          <p:cNvPr id="254" name="Group 675">
            <a:extLst>
              <a:ext uri="{FF2B5EF4-FFF2-40B4-BE49-F238E27FC236}">
                <a16:creationId xmlns:a16="http://schemas.microsoft.com/office/drawing/2014/main" id="{E83B0A11-23D0-2DE5-733B-B62D2F2133F5}"/>
              </a:ext>
            </a:extLst>
          </p:cNvPr>
          <p:cNvGrpSpPr>
            <a:grpSpLocks noChangeAspect="1"/>
          </p:cNvGrpSpPr>
          <p:nvPr/>
        </p:nvGrpSpPr>
        <p:grpSpPr bwMode="auto">
          <a:xfrm>
            <a:off x="10250136" y="5700163"/>
            <a:ext cx="324000" cy="324000"/>
            <a:chOff x="6583" y="2681"/>
            <a:chExt cx="340" cy="340"/>
          </a:xfrm>
          <a:solidFill>
            <a:srgbClr val="FFFFFF"/>
          </a:solidFill>
        </p:grpSpPr>
        <p:sp>
          <p:nvSpPr>
            <p:cNvPr id="255" name="Freeform 676">
              <a:extLst>
                <a:ext uri="{FF2B5EF4-FFF2-40B4-BE49-F238E27FC236}">
                  <a16:creationId xmlns:a16="http://schemas.microsoft.com/office/drawing/2014/main" id="{B2876C45-D094-89AE-EE23-7D48D14C87DF}"/>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6" name="Freeform 677">
              <a:extLst>
                <a:ext uri="{FF2B5EF4-FFF2-40B4-BE49-F238E27FC236}">
                  <a16:creationId xmlns:a16="http://schemas.microsoft.com/office/drawing/2014/main" id="{C16BC515-5A58-0A24-656D-6AE3A0F56809}"/>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7" name="Freeform 678">
              <a:extLst>
                <a:ext uri="{FF2B5EF4-FFF2-40B4-BE49-F238E27FC236}">
                  <a16:creationId xmlns:a16="http://schemas.microsoft.com/office/drawing/2014/main" id="{0C5663C8-731C-58BA-62FE-6EAB7FB54237}"/>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58" name="Group 432">
            <a:extLst>
              <a:ext uri="{FF2B5EF4-FFF2-40B4-BE49-F238E27FC236}">
                <a16:creationId xmlns:a16="http://schemas.microsoft.com/office/drawing/2014/main" id="{FCC6C5FE-F6B3-CD81-076C-D57F0CD6A222}"/>
              </a:ext>
            </a:extLst>
          </p:cNvPr>
          <p:cNvGrpSpPr>
            <a:grpSpLocks noChangeAspect="1"/>
          </p:cNvGrpSpPr>
          <p:nvPr/>
        </p:nvGrpSpPr>
        <p:grpSpPr bwMode="auto">
          <a:xfrm>
            <a:off x="10251644" y="4312385"/>
            <a:ext cx="323047" cy="324000"/>
            <a:chOff x="3505" y="1546"/>
            <a:chExt cx="340" cy="341"/>
          </a:xfrm>
          <a:solidFill>
            <a:srgbClr val="FFFFFF"/>
          </a:solidFill>
        </p:grpSpPr>
        <p:sp>
          <p:nvSpPr>
            <p:cNvPr id="259" name="Freeform 433">
              <a:extLst>
                <a:ext uri="{FF2B5EF4-FFF2-40B4-BE49-F238E27FC236}">
                  <a16:creationId xmlns:a16="http://schemas.microsoft.com/office/drawing/2014/main" id="{E5E63168-E4FB-A291-C9E5-F9AB222537D5}"/>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0" name="Freeform 434">
              <a:extLst>
                <a:ext uri="{FF2B5EF4-FFF2-40B4-BE49-F238E27FC236}">
                  <a16:creationId xmlns:a16="http://schemas.microsoft.com/office/drawing/2014/main" id="{0DEDEAA8-085D-350A-5FE6-A0062C045CEC}"/>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61" name="Group 749">
            <a:extLst>
              <a:ext uri="{FF2B5EF4-FFF2-40B4-BE49-F238E27FC236}">
                <a16:creationId xmlns:a16="http://schemas.microsoft.com/office/drawing/2014/main" id="{60068888-6A83-ED77-6046-C458DEE7E11F}"/>
              </a:ext>
            </a:extLst>
          </p:cNvPr>
          <p:cNvGrpSpPr>
            <a:grpSpLocks noChangeAspect="1"/>
          </p:cNvGrpSpPr>
          <p:nvPr/>
        </p:nvGrpSpPr>
        <p:grpSpPr bwMode="auto">
          <a:xfrm>
            <a:off x="5643312" y="4305370"/>
            <a:ext cx="324000" cy="324000"/>
            <a:chOff x="3520" y="2686"/>
            <a:chExt cx="340" cy="340"/>
          </a:xfrm>
          <a:solidFill>
            <a:srgbClr val="FFFFFF"/>
          </a:solidFill>
        </p:grpSpPr>
        <p:sp>
          <p:nvSpPr>
            <p:cNvPr id="262" name="Freeform 750">
              <a:extLst>
                <a:ext uri="{FF2B5EF4-FFF2-40B4-BE49-F238E27FC236}">
                  <a16:creationId xmlns:a16="http://schemas.microsoft.com/office/drawing/2014/main" id="{F2959CCC-7141-2E44-85B7-F2053BE70B0A}"/>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3" name="Freeform 751">
              <a:extLst>
                <a:ext uri="{FF2B5EF4-FFF2-40B4-BE49-F238E27FC236}">
                  <a16:creationId xmlns:a16="http://schemas.microsoft.com/office/drawing/2014/main" id="{4534E9CB-B8E1-CE1A-D23F-9D757AF54A1C}"/>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4" name="Freeform 752">
              <a:extLst>
                <a:ext uri="{FF2B5EF4-FFF2-40B4-BE49-F238E27FC236}">
                  <a16:creationId xmlns:a16="http://schemas.microsoft.com/office/drawing/2014/main" id="{4DDBF3B4-8850-8DDF-5DB9-6404B925ACA8}"/>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65" name="Group 387">
            <a:extLst>
              <a:ext uri="{FF2B5EF4-FFF2-40B4-BE49-F238E27FC236}">
                <a16:creationId xmlns:a16="http://schemas.microsoft.com/office/drawing/2014/main" id="{8B278AAD-88E2-30F7-CC8D-74944FF92D61}"/>
              </a:ext>
            </a:extLst>
          </p:cNvPr>
          <p:cNvGrpSpPr>
            <a:grpSpLocks noChangeAspect="1"/>
          </p:cNvGrpSpPr>
          <p:nvPr/>
        </p:nvGrpSpPr>
        <p:grpSpPr bwMode="auto">
          <a:xfrm>
            <a:off x="5643334" y="5229613"/>
            <a:ext cx="324001" cy="324001"/>
            <a:chOff x="7354" y="1520"/>
            <a:chExt cx="340" cy="340"/>
          </a:xfrm>
          <a:solidFill>
            <a:srgbClr val="FFFFFF"/>
          </a:solidFill>
        </p:grpSpPr>
        <p:sp>
          <p:nvSpPr>
            <p:cNvPr id="266" name="Freeform 388">
              <a:extLst>
                <a:ext uri="{FF2B5EF4-FFF2-40B4-BE49-F238E27FC236}">
                  <a16:creationId xmlns:a16="http://schemas.microsoft.com/office/drawing/2014/main" id="{D5CC3BFA-4337-C387-F12D-08674B9725A0}"/>
                </a:ext>
              </a:extLst>
            </p:cNvPr>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7" name="Freeform 389">
              <a:extLst>
                <a:ext uri="{FF2B5EF4-FFF2-40B4-BE49-F238E27FC236}">
                  <a16:creationId xmlns:a16="http://schemas.microsoft.com/office/drawing/2014/main" id="{5F63FBF5-EDBF-D993-0EFB-A24A617C2534}"/>
                </a:ext>
              </a:extLst>
            </p:cNvPr>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68" name="Group 255">
            <a:extLst>
              <a:ext uri="{FF2B5EF4-FFF2-40B4-BE49-F238E27FC236}">
                <a16:creationId xmlns:a16="http://schemas.microsoft.com/office/drawing/2014/main" id="{673F3DF2-735C-7B33-37F8-014E1AAECF45}"/>
              </a:ext>
            </a:extLst>
          </p:cNvPr>
          <p:cNvGrpSpPr/>
          <p:nvPr/>
        </p:nvGrpSpPr>
        <p:grpSpPr>
          <a:xfrm>
            <a:off x="8696506" y="5233766"/>
            <a:ext cx="324000" cy="324000"/>
            <a:chOff x="6194395" y="1542390"/>
            <a:chExt cx="385234" cy="385234"/>
          </a:xfrm>
        </p:grpSpPr>
        <p:sp>
          <p:nvSpPr>
            <p:cNvPr id="269" name="Freeform 179">
              <a:extLst>
                <a:ext uri="{FF2B5EF4-FFF2-40B4-BE49-F238E27FC236}">
                  <a16:creationId xmlns:a16="http://schemas.microsoft.com/office/drawing/2014/main" id="{ECACC68C-D97B-A94D-1BBB-5D4640B47154}"/>
                </a:ext>
              </a:extLst>
            </p:cNvPr>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70" name="Oval 257">
              <a:extLst>
                <a:ext uri="{FF2B5EF4-FFF2-40B4-BE49-F238E27FC236}">
                  <a16:creationId xmlns:a16="http://schemas.microsoft.com/office/drawing/2014/main" id="{96021701-7212-32A2-800E-BC831FAAD393}"/>
                </a:ext>
              </a:extLst>
            </p:cNvPr>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b="1" i="0" u="none" strike="noStrike" kern="0" cap="none" spc="0" normalizeH="0" baseline="0">
                <a:ln>
                  <a:noFill/>
                </a:ln>
                <a:solidFill>
                  <a:srgbClr val="FFFFFF"/>
                </a:solidFill>
                <a:effectLst/>
                <a:uLnTx/>
                <a:uFillTx/>
              </a:endParaRPr>
            </a:p>
          </p:txBody>
        </p:sp>
      </p:grpSp>
      <p:grpSp>
        <p:nvGrpSpPr>
          <p:cNvPr id="271" name="Group 675">
            <a:extLst>
              <a:ext uri="{FF2B5EF4-FFF2-40B4-BE49-F238E27FC236}">
                <a16:creationId xmlns:a16="http://schemas.microsoft.com/office/drawing/2014/main" id="{BA27ED6D-9BDD-1CE3-3BB5-60CFE5FC6F7A}"/>
              </a:ext>
            </a:extLst>
          </p:cNvPr>
          <p:cNvGrpSpPr>
            <a:grpSpLocks noChangeAspect="1"/>
          </p:cNvGrpSpPr>
          <p:nvPr/>
        </p:nvGrpSpPr>
        <p:grpSpPr bwMode="auto">
          <a:xfrm>
            <a:off x="10250136" y="5700163"/>
            <a:ext cx="324000" cy="324000"/>
            <a:chOff x="6583" y="2681"/>
            <a:chExt cx="340" cy="340"/>
          </a:xfrm>
          <a:solidFill>
            <a:srgbClr val="FFFFFF"/>
          </a:solidFill>
        </p:grpSpPr>
        <p:sp>
          <p:nvSpPr>
            <p:cNvPr id="272" name="Freeform 676">
              <a:extLst>
                <a:ext uri="{FF2B5EF4-FFF2-40B4-BE49-F238E27FC236}">
                  <a16:creationId xmlns:a16="http://schemas.microsoft.com/office/drawing/2014/main" id="{EB9BB7D9-BE0A-6129-AF43-146BEFC65FE0}"/>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73" name="Freeform 677">
              <a:extLst>
                <a:ext uri="{FF2B5EF4-FFF2-40B4-BE49-F238E27FC236}">
                  <a16:creationId xmlns:a16="http://schemas.microsoft.com/office/drawing/2014/main" id="{475E63A1-D43E-B830-C677-BBFF0D1D7F41}"/>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74" name="Freeform 678">
              <a:extLst>
                <a:ext uri="{FF2B5EF4-FFF2-40B4-BE49-F238E27FC236}">
                  <a16:creationId xmlns:a16="http://schemas.microsoft.com/office/drawing/2014/main" id="{093704D6-7429-4727-E02C-25ACB899C9DC}"/>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75" name="Group 432">
            <a:extLst>
              <a:ext uri="{FF2B5EF4-FFF2-40B4-BE49-F238E27FC236}">
                <a16:creationId xmlns:a16="http://schemas.microsoft.com/office/drawing/2014/main" id="{E80D4F5B-0ED5-9C0B-6073-EC4296CA58D9}"/>
              </a:ext>
            </a:extLst>
          </p:cNvPr>
          <p:cNvGrpSpPr>
            <a:grpSpLocks noChangeAspect="1"/>
          </p:cNvGrpSpPr>
          <p:nvPr/>
        </p:nvGrpSpPr>
        <p:grpSpPr bwMode="auto">
          <a:xfrm>
            <a:off x="10251644" y="4312385"/>
            <a:ext cx="323047" cy="324000"/>
            <a:chOff x="3505" y="1546"/>
            <a:chExt cx="340" cy="341"/>
          </a:xfrm>
          <a:solidFill>
            <a:srgbClr val="FFFFFF"/>
          </a:solidFill>
        </p:grpSpPr>
        <p:sp>
          <p:nvSpPr>
            <p:cNvPr id="276" name="Freeform 433">
              <a:extLst>
                <a:ext uri="{FF2B5EF4-FFF2-40B4-BE49-F238E27FC236}">
                  <a16:creationId xmlns:a16="http://schemas.microsoft.com/office/drawing/2014/main" id="{A2670D19-7179-E9D0-B13D-2F2F48E0745A}"/>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77" name="Freeform 434">
              <a:extLst>
                <a:ext uri="{FF2B5EF4-FFF2-40B4-BE49-F238E27FC236}">
                  <a16:creationId xmlns:a16="http://schemas.microsoft.com/office/drawing/2014/main" id="{EFBCD077-6C2E-BF37-6F27-B00EDBE16180}"/>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78" name="Group 749">
            <a:extLst>
              <a:ext uri="{FF2B5EF4-FFF2-40B4-BE49-F238E27FC236}">
                <a16:creationId xmlns:a16="http://schemas.microsoft.com/office/drawing/2014/main" id="{34D06051-FB60-1C75-5E61-85C986FE55B7}"/>
              </a:ext>
            </a:extLst>
          </p:cNvPr>
          <p:cNvGrpSpPr>
            <a:grpSpLocks noChangeAspect="1"/>
          </p:cNvGrpSpPr>
          <p:nvPr/>
        </p:nvGrpSpPr>
        <p:grpSpPr bwMode="auto">
          <a:xfrm>
            <a:off x="5643312" y="4305370"/>
            <a:ext cx="324000" cy="324000"/>
            <a:chOff x="3520" y="2686"/>
            <a:chExt cx="340" cy="340"/>
          </a:xfrm>
          <a:solidFill>
            <a:srgbClr val="FFFFFF"/>
          </a:solidFill>
        </p:grpSpPr>
        <p:sp>
          <p:nvSpPr>
            <p:cNvPr id="279" name="Freeform 750">
              <a:extLst>
                <a:ext uri="{FF2B5EF4-FFF2-40B4-BE49-F238E27FC236}">
                  <a16:creationId xmlns:a16="http://schemas.microsoft.com/office/drawing/2014/main" id="{E7F244AC-56C5-EC9D-D7D1-55F1833A28AD}"/>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0" name="Freeform 751">
              <a:extLst>
                <a:ext uri="{FF2B5EF4-FFF2-40B4-BE49-F238E27FC236}">
                  <a16:creationId xmlns:a16="http://schemas.microsoft.com/office/drawing/2014/main" id="{30F71BDA-11D4-8C9A-C501-99C4098E437C}"/>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1" name="Freeform 752">
              <a:extLst>
                <a:ext uri="{FF2B5EF4-FFF2-40B4-BE49-F238E27FC236}">
                  <a16:creationId xmlns:a16="http://schemas.microsoft.com/office/drawing/2014/main" id="{5CA01F7C-B172-55FD-0AC8-5EE8B7201231}"/>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82" name="Group 387">
            <a:extLst>
              <a:ext uri="{FF2B5EF4-FFF2-40B4-BE49-F238E27FC236}">
                <a16:creationId xmlns:a16="http://schemas.microsoft.com/office/drawing/2014/main" id="{40C67408-811E-3590-A874-5534C3F301B8}"/>
              </a:ext>
            </a:extLst>
          </p:cNvPr>
          <p:cNvGrpSpPr>
            <a:grpSpLocks noChangeAspect="1"/>
          </p:cNvGrpSpPr>
          <p:nvPr/>
        </p:nvGrpSpPr>
        <p:grpSpPr bwMode="auto">
          <a:xfrm>
            <a:off x="5643334" y="5229613"/>
            <a:ext cx="324001" cy="324001"/>
            <a:chOff x="7354" y="1520"/>
            <a:chExt cx="340" cy="340"/>
          </a:xfrm>
          <a:solidFill>
            <a:srgbClr val="FFFFFF"/>
          </a:solidFill>
        </p:grpSpPr>
        <p:sp>
          <p:nvSpPr>
            <p:cNvPr id="283" name="Freeform 388">
              <a:extLst>
                <a:ext uri="{FF2B5EF4-FFF2-40B4-BE49-F238E27FC236}">
                  <a16:creationId xmlns:a16="http://schemas.microsoft.com/office/drawing/2014/main" id="{F2788062-2062-513D-601F-515EC60365D3}"/>
                </a:ext>
              </a:extLst>
            </p:cNvPr>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4" name="Freeform 389">
              <a:extLst>
                <a:ext uri="{FF2B5EF4-FFF2-40B4-BE49-F238E27FC236}">
                  <a16:creationId xmlns:a16="http://schemas.microsoft.com/office/drawing/2014/main" id="{51319BC4-2AB6-C5AE-0C3E-CE97CE048273}"/>
                </a:ext>
              </a:extLst>
            </p:cNvPr>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85" name="Group 255">
            <a:extLst>
              <a:ext uri="{FF2B5EF4-FFF2-40B4-BE49-F238E27FC236}">
                <a16:creationId xmlns:a16="http://schemas.microsoft.com/office/drawing/2014/main" id="{C820973E-48C4-DCF3-8C2A-BE50AB5CBD68}"/>
              </a:ext>
            </a:extLst>
          </p:cNvPr>
          <p:cNvGrpSpPr/>
          <p:nvPr/>
        </p:nvGrpSpPr>
        <p:grpSpPr>
          <a:xfrm>
            <a:off x="8696506" y="5233766"/>
            <a:ext cx="324000" cy="324000"/>
            <a:chOff x="6194395" y="1542390"/>
            <a:chExt cx="385234" cy="385234"/>
          </a:xfrm>
        </p:grpSpPr>
        <p:sp>
          <p:nvSpPr>
            <p:cNvPr id="286" name="Freeform 179">
              <a:extLst>
                <a:ext uri="{FF2B5EF4-FFF2-40B4-BE49-F238E27FC236}">
                  <a16:creationId xmlns:a16="http://schemas.microsoft.com/office/drawing/2014/main" id="{F832957E-9631-CCDC-CAB2-F69E345E4AF2}"/>
                </a:ext>
              </a:extLst>
            </p:cNvPr>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7" name="Oval 257">
              <a:extLst>
                <a:ext uri="{FF2B5EF4-FFF2-40B4-BE49-F238E27FC236}">
                  <a16:creationId xmlns:a16="http://schemas.microsoft.com/office/drawing/2014/main" id="{FB89CFCE-FD5F-D01E-6A52-6990F4F8DE15}"/>
                </a:ext>
              </a:extLst>
            </p:cNvPr>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b="1" i="0" u="none" strike="noStrike" kern="0" cap="none" spc="0" normalizeH="0" baseline="0">
                <a:ln>
                  <a:noFill/>
                </a:ln>
                <a:solidFill>
                  <a:srgbClr val="FFFFFF"/>
                </a:solidFill>
                <a:effectLst/>
                <a:uLnTx/>
                <a:uFillTx/>
              </a:endParaRPr>
            </a:p>
          </p:txBody>
        </p:sp>
      </p:grpSp>
      <p:grpSp>
        <p:nvGrpSpPr>
          <p:cNvPr id="288" name="Group 675">
            <a:extLst>
              <a:ext uri="{FF2B5EF4-FFF2-40B4-BE49-F238E27FC236}">
                <a16:creationId xmlns:a16="http://schemas.microsoft.com/office/drawing/2014/main" id="{BE278473-1AEE-449A-8B39-16D46399F50E}"/>
              </a:ext>
            </a:extLst>
          </p:cNvPr>
          <p:cNvGrpSpPr>
            <a:grpSpLocks noChangeAspect="1"/>
          </p:cNvGrpSpPr>
          <p:nvPr/>
        </p:nvGrpSpPr>
        <p:grpSpPr bwMode="auto">
          <a:xfrm>
            <a:off x="10250136" y="5700163"/>
            <a:ext cx="324000" cy="324000"/>
            <a:chOff x="6583" y="2681"/>
            <a:chExt cx="340" cy="340"/>
          </a:xfrm>
          <a:solidFill>
            <a:srgbClr val="FFFFFF"/>
          </a:solidFill>
        </p:grpSpPr>
        <p:sp>
          <p:nvSpPr>
            <p:cNvPr id="289" name="Freeform 676">
              <a:extLst>
                <a:ext uri="{FF2B5EF4-FFF2-40B4-BE49-F238E27FC236}">
                  <a16:creationId xmlns:a16="http://schemas.microsoft.com/office/drawing/2014/main" id="{3F198DC3-5850-445B-7C05-2449A9B52BF2}"/>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90" name="Freeform 677">
              <a:extLst>
                <a:ext uri="{FF2B5EF4-FFF2-40B4-BE49-F238E27FC236}">
                  <a16:creationId xmlns:a16="http://schemas.microsoft.com/office/drawing/2014/main" id="{DEFA0C04-2624-22A8-D40D-569E7C178424}"/>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91" name="Freeform 678">
              <a:extLst>
                <a:ext uri="{FF2B5EF4-FFF2-40B4-BE49-F238E27FC236}">
                  <a16:creationId xmlns:a16="http://schemas.microsoft.com/office/drawing/2014/main" id="{C132D90C-D068-936A-1318-0F27B8664A0E}"/>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spTree>
    <p:extLst>
      <p:ext uri="{BB962C8B-B14F-4D97-AF65-F5344CB8AC3E}">
        <p14:creationId xmlns:p14="http://schemas.microsoft.com/office/powerpoint/2010/main" val="973549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a:xfrm>
            <a:off x="407109" y="143996"/>
            <a:ext cx="8519391" cy="574210"/>
          </a:xfrm>
        </p:spPr>
        <p:txBody>
          <a:bodyPr/>
          <a:lstStyle/>
          <a:p>
            <a:r>
              <a:rPr lang="en-GB" err="1"/>
              <a:t>Enfoque</a:t>
            </a:r>
            <a:r>
              <a:rPr lang="en-GB"/>
              <a:t> de </a:t>
            </a:r>
            <a:r>
              <a:rPr lang="en-GB" err="1"/>
              <a:t>entrega</a:t>
            </a:r>
            <a:r>
              <a:rPr lang="en-GB"/>
              <a:t> del </a:t>
            </a:r>
            <a:r>
              <a:rPr lang="en-GB" err="1"/>
              <a:t>modelo</a:t>
            </a:r>
            <a:r>
              <a:rPr lang="en-GB"/>
              <a:t> </a:t>
            </a:r>
            <a:r>
              <a:rPr lang="en-GB" err="1"/>
              <a:t>operativo</a:t>
            </a:r>
            <a:r>
              <a:rPr lang="en-GB"/>
              <a:t> </a:t>
            </a:r>
            <a:r>
              <a:rPr lang="en-GB" err="1"/>
              <a:t>tecnológico</a:t>
            </a:r>
            <a:r>
              <a:rPr lang="en-GB"/>
              <a:t> </a:t>
            </a:r>
            <a:br>
              <a:rPr lang="es-MX"/>
            </a:br>
            <a:endParaRPr lang="es-AR"/>
          </a:p>
        </p:txBody>
      </p:sp>
      <p:sp>
        <p:nvSpPr>
          <p:cNvPr id="2" name="Text Placeholder 2">
            <a:extLst>
              <a:ext uri="{FF2B5EF4-FFF2-40B4-BE49-F238E27FC236}">
                <a16:creationId xmlns:a16="http://schemas.microsoft.com/office/drawing/2014/main" id="{DE9441AD-93EA-4BC9-5162-37EC34EC3880}"/>
              </a:ext>
            </a:extLst>
          </p:cNvPr>
          <p:cNvSpPr txBox="1">
            <a:spLocks/>
          </p:cNvSpPr>
          <p:nvPr/>
        </p:nvSpPr>
        <p:spPr>
          <a:xfrm>
            <a:off x="469900" y="1076330"/>
            <a:ext cx="11220449" cy="475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a:solidFill>
                  <a:schemeClr val="bg1"/>
                </a:solidFill>
              </a:rPr>
              <a:t>La implementación de un nuevo modelo operativo es un viaje de transición de varias fases. Por lo general, este viaje comienza con un diseño conceptual que proporciona el mandato y la dirección en la que basar la transformación</a:t>
            </a:r>
            <a:endParaRPr lang="en-GB" sz="1200">
              <a:solidFill>
                <a:schemeClr val="bg1"/>
              </a:solidFill>
            </a:endParaRPr>
          </a:p>
        </p:txBody>
      </p:sp>
      <p:grpSp>
        <p:nvGrpSpPr>
          <p:cNvPr id="158" name="Group 157">
            <a:extLst>
              <a:ext uri="{FF2B5EF4-FFF2-40B4-BE49-F238E27FC236}">
                <a16:creationId xmlns:a16="http://schemas.microsoft.com/office/drawing/2014/main" id="{B644B3F4-D5A2-1BEB-47FD-964859A5C829}"/>
              </a:ext>
            </a:extLst>
          </p:cNvPr>
          <p:cNvGrpSpPr/>
          <p:nvPr/>
        </p:nvGrpSpPr>
        <p:grpSpPr>
          <a:xfrm>
            <a:off x="7836906" y="1640446"/>
            <a:ext cx="2401202" cy="2401202"/>
            <a:chOff x="5822838" y="1212497"/>
            <a:chExt cx="1260000" cy="1260000"/>
          </a:xfrm>
          <a:noFill/>
        </p:grpSpPr>
        <p:sp>
          <p:nvSpPr>
            <p:cNvPr id="159" name="Oval 158">
              <a:extLst>
                <a:ext uri="{FF2B5EF4-FFF2-40B4-BE49-F238E27FC236}">
                  <a16:creationId xmlns:a16="http://schemas.microsoft.com/office/drawing/2014/main" id="{3B2FBD23-BB7A-9C50-ACB6-120D8A8FB429}"/>
                </a:ext>
              </a:extLst>
            </p:cNvPr>
            <p:cNvSpPr/>
            <p:nvPr/>
          </p:nvSpPr>
          <p:spPr bwMode="gray">
            <a:xfrm>
              <a:off x="5822838" y="1212497"/>
              <a:ext cx="1260000" cy="1260000"/>
            </a:xfrm>
            <a:prstGeom prst="ellipse">
              <a:avLst/>
            </a:prstGeom>
            <a:grp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0" name="Oval 159">
              <a:extLst>
                <a:ext uri="{FF2B5EF4-FFF2-40B4-BE49-F238E27FC236}">
                  <a16:creationId xmlns:a16="http://schemas.microsoft.com/office/drawing/2014/main" id="{14707030-91AA-05A2-6AAB-29A7C77431CE}"/>
                </a:ext>
              </a:extLst>
            </p:cNvPr>
            <p:cNvSpPr/>
            <p:nvPr/>
          </p:nvSpPr>
          <p:spPr bwMode="gray">
            <a:xfrm>
              <a:off x="5858838" y="1248497"/>
              <a:ext cx="1188000" cy="1188000"/>
            </a:xfrm>
            <a:prstGeom prst="ellipse">
              <a:avLst/>
            </a:prstGeom>
            <a:grpFill/>
            <a:ln w="190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1" name="Oval 160">
              <a:extLst>
                <a:ext uri="{FF2B5EF4-FFF2-40B4-BE49-F238E27FC236}">
                  <a16:creationId xmlns:a16="http://schemas.microsoft.com/office/drawing/2014/main" id="{BD1A4120-2765-E23A-CC3B-54DB590615E3}"/>
                </a:ext>
              </a:extLst>
            </p:cNvPr>
            <p:cNvSpPr/>
            <p:nvPr/>
          </p:nvSpPr>
          <p:spPr bwMode="gray">
            <a:xfrm>
              <a:off x="5876838" y="1266497"/>
              <a:ext cx="1152000" cy="1152000"/>
            </a:xfrm>
            <a:prstGeom prst="ellipse">
              <a:avLst/>
            </a:prstGeom>
            <a:grpFill/>
            <a:ln w="190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2" name="Oval 161">
              <a:extLst>
                <a:ext uri="{FF2B5EF4-FFF2-40B4-BE49-F238E27FC236}">
                  <a16:creationId xmlns:a16="http://schemas.microsoft.com/office/drawing/2014/main" id="{15D0A9D2-2B8C-4F86-20D6-D95ED2A29C68}"/>
                </a:ext>
              </a:extLst>
            </p:cNvPr>
            <p:cNvSpPr/>
            <p:nvPr/>
          </p:nvSpPr>
          <p:spPr bwMode="gray">
            <a:xfrm>
              <a:off x="5840838" y="1230497"/>
              <a:ext cx="1224000" cy="1224000"/>
            </a:xfrm>
            <a:prstGeom prst="ellipse">
              <a:avLst/>
            </a:prstGeom>
            <a:grpFill/>
            <a:ln w="19050" algn="ctr">
              <a:solidFill>
                <a:schemeClr val="bg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sp>
        <p:nvSpPr>
          <p:cNvPr id="163" name="TextBox 162">
            <a:extLst>
              <a:ext uri="{FF2B5EF4-FFF2-40B4-BE49-F238E27FC236}">
                <a16:creationId xmlns:a16="http://schemas.microsoft.com/office/drawing/2014/main" id="{9816A910-185F-1761-DDED-0ED75ECBD7BC}"/>
              </a:ext>
            </a:extLst>
          </p:cNvPr>
          <p:cNvSpPr txBox="1"/>
          <p:nvPr/>
        </p:nvSpPr>
        <p:spPr>
          <a:xfrm>
            <a:off x="8214676" y="2299412"/>
            <a:ext cx="1631269" cy="815608"/>
          </a:xfrm>
          <a:prstGeom prst="rect">
            <a:avLst/>
          </a:prstGeom>
          <a:noFill/>
        </p:spPr>
        <p:txBody>
          <a:bodyPr wrap="square" lIns="0" tIns="0" rIns="0" bIns="0" rtlCol="0">
            <a:spAutoFit/>
          </a:bodyPr>
          <a:lstStyle/>
          <a:p>
            <a:pPr algn="ctr">
              <a:spcBef>
                <a:spcPts val="600"/>
              </a:spcBef>
              <a:buSzPct val="100000"/>
            </a:pPr>
            <a:r>
              <a:rPr lang="es-MX" sz="1200" b="1">
                <a:solidFill>
                  <a:schemeClr val="bg1"/>
                </a:solidFill>
                <a:latin typeface="+mj-lt"/>
              </a:rPr>
              <a:t>Diseño e implementación iterativa
Construir el futuro de forma iterativa</a:t>
            </a:r>
            <a:endParaRPr lang="en-GB" sz="1050" b="1" i="1">
              <a:solidFill>
                <a:schemeClr val="bg1"/>
              </a:solidFill>
            </a:endParaRPr>
          </a:p>
        </p:txBody>
      </p:sp>
      <p:grpSp>
        <p:nvGrpSpPr>
          <p:cNvPr id="164" name="Group 163">
            <a:extLst>
              <a:ext uri="{FF2B5EF4-FFF2-40B4-BE49-F238E27FC236}">
                <a16:creationId xmlns:a16="http://schemas.microsoft.com/office/drawing/2014/main" id="{7CCF684D-C3A9-E704-A53A-870D13DE9A0C}"/>
              </a:ext>
            </a:extLst>
          </p:cNvPr>
          <p:cNvGrpSpPr/>
          <p:nvPr/>
        </p:nvGrpSpPr>
        <p:grpSpPr>
          <a:xfrm>
            <a:off x="4168900" y="2672636"/>
            <a:ext cx="1680276" cy="1680276"/>
            <a:chOff x="5822838" y="1212497"/>
            <a:chExt cx="1260000" cy="1260000"/>
          </a:xfrm>
          <a:noFill/>
        </p:grpSpPr>
        <p:sp>
          <p:nvSpPr>
            <p:cNvPr id="165" name="Oval 164">
              <a:extLst>
                <a:ext uri="{FF2B5EF4-FFF2-40B4-BE49-F238E27FC236}">
                  <a16:creationId xmlns:a16="http://schemas.microsoft.com/office/drawing/2014/main" id="{9D627662-4772-688A-D94F-A0DE5ACBA3C5}"/>
                </a:ext>
              </a:extLst>
            </p:cNvPr>
            <p:cNvSpPr/>
            <p:nvPr/>
          </p:nvSpPr>
          <p:spPr bwMode="gray">
            <a:xfrm>
              <a:off x="5822838" y="1212497"/>
              <a:ext cx="1260000" cy="1260000"/>
            </a:xfrm>
            <a:prstGeom prst="ellipse">
              <a:avLst/>
            </a:prstGeom>
            <a:grpFill/>
            <a:ln w="1270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6" name="Oval 165">
              <a:extLst>
                <a:ext uri="{FF2B5EF4-FFF2-40B4-BE49-F238E27FC236}">
                  <a16:creationId xmlns:a16="http://schemas.microsoft.com/office/drawing/2014/main" id="{747EB778-0629-82D1-E3E1-B30ACF178668}"/>
                </a:ext>
              </a:extLst>
            </p:cNvPr>
            <p:cNvSpPr/>
            <p:nvPr/>
          </p:nvSpPr>
          <p:spPr bwMode="gray">
            <a:xfrm>
              <a:off x="5858838" y="1248497"/>
              <a:ext cx="1188000" cy="1188000"/>
            </a:xfrm>
            <a:prstGeom prst="ellipse">
              <a:avLst/>
            </a:prstGeom>
            <a:grpFill/>
            <a:ln w="1270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7" name="Oval 166">
              <a:extLst>
                <a:ext uri="{FF2B5EF4-FFF2-40B4-BE49-F238E27FC236}">
                  <a16:creationId xmlns:a16="http://schemas.microsoft.com/office/drawing/2014/main" id="{D66AA6F4-523D-49D1-3518-07C6E499E673}"/>
                </a:ext>
              </a:extLst>
            </p:cNvPr>
            <p:cNvSpPr/>
            <p:nvPr/>
          </p:nvSpPr>
          <p:spPr bwMode="gray">
            <a:xfrm>
              <a:off x="5876838" y="1266497"/>
              <a:ext cx="1152000" cy="1152000"/>
            </a:xfrm>
            <a:prstGeom prst="ellipse">
              <a:avLst/>
            </a:prstGeom>
            <a:grpFill/>
            <a:ln w="1270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8" name="Oval 167">
              <a:extLst>
                <a:ext uri="{FF2B5EF4-FFF2-40B4-BE49-F238E27FC236}">
                  <a16:creationId xmlns:a16="http://schemas.microsoft.com/office/drawing/2014/main" id="{CB1CD77B-A1CB-A7D5-2ED0-B34447E3AAA6}"/>
                </a:ext>
              </a:extLst>
            </p:cNvPr>
            <p:cNvSpPr/>
            <p:nvPr/>
          </p:nvSpPr>
          <p:spPr bwMode="gray">
            <a:xfrm>
              <a:off x="5840838" y="1230497"/>
              <a:ext cx="1224000" cy="1224000"/>
            </a:xfrm>
            <a:prstGeom prst="ellipse">
              <a:avLst/>
            </a:prstGeom>
            <a:grpFill/>
            <a:ln w="12700" algn="ctr">
              <a:solidFill>
                <a:schemeClr val="bg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sp>
        <p:nvSpPr>
          <p:cNvPr id="169" name="TextBox 168">
            <a:extLst>
              <a:ext uri="{FF2B5EF4-FFF2-40B4-BE49-F238E27FC236}">
                <a16:creationId xmlns:a16="http://schemas.microsoft.com/office/drawing/2014/main" id="{986F8D9A-566F-185D-FE1E-D8046A660F26}"/>
              </a:ext>
            </a:extLst>
          </p:cNvPr>
          <p:cNvSpPr txBox="1"/>
          <p:nvPr/>
        </p:nvSpPr>
        <p:spPr>
          <a:xfrm>
            <a:off x="4433956" y="3138741"/>
            <a:ext cx="1150164" cy="630942"/>
          </a:xfrm>
          <a:prstGeom prst="rect">
            <a:avLst/>
          </a:prstGeom>
          <a:noFill/>
        </p:spPr>
        <p:txBody>
          <a:bodyPr wrap="square" lIns="0" tIns="0" rIns="0" bIns="0" rtlCol="0">
            <a:spAutoFit/>
          </a:bodyPr>
          <a:lstStyle/>
          <a:p>
            <a:pPr algn="ctr">
              <a:spcBef>
                <a:spcPts val="600"/>
              </a:spcBef>
              <a:buSzPct val="100000"/>
            </a:pPr>
            <a:r>
              <a:rPr lang="es-MX" sz="1200" b="1">
                <a:solidFill>
                  <a:schemeClr val="bg1"/>
                </a:solidFill>
                <a:latin typeface="+mj-lt"/>
              </a:rPr>
              <a:t>Diseño Conceptual 
Traza el camino hacia el éxito</a:t>
            </a:r>
            <a:endParaRPr lang="en-GB" sz="1050" b="1" i="1">
              <a:solidFill>
                <a:schemeClr val="bg1"/>
              </a:solidFill>
            </a:endParaRPr>
          </a:p>
        </p:txBody>
      </p:sp>
      <p:grpSp>
        <p:nvGrpSpPr>
          <p:cNvPr id="170" name="Group 169">
            <a:extLst>
              <a:ext uri="{FF2B5EF4-FFF2-40B4-BE49-F238E27FC236}">
                <a16:creationId xmlns:a16="http://schemas.microsoft.com/office/drawing/2014/main" id="{C6B81F5C-8522-A8F5-CE76-D228B2FCB74B}"/>
              </a:ext>
            </a:extLst>
          </p:cNvPr>
          <p:cNvGrpSpPr/>
          <p:nvPr/>
        </p:nvGrpSpPr>
        <p:grpSpPr>
          <a:xfrm>
            <a:off x="931147" y="3372700"/>
            <a:ext cx="1091374" cy="1091374"/>
            <a:chOff x="5822838" y="1212497"/>
            <a:chExt cx="1260000" cy="1260000"/>
          </a:xfrm>
        </p:grpSpPr>
        <p:sp>
          <p:nvSpPr>
            <p:cNvPr id="171" name="Oval 170">
              <a:extLst>
                <a:ext uri="{FF2B5EF4-FFF2-40B4-BE49-F238E27FC236}">
                  <a16:creationId xmlns:a16="http://schemas.microsoft.com/office/drawing/2014/main" id="{EB0F8E94-A0A2-E591-2E65-E6BAFF878655}"/>
                </a:ext>
              </a:extLst>
            </p:cNvPr>
            <p:cNvSpPr/>
            <p:nvPr/>
          </p:nvSpPr>
          <p:spPr bwMode="gray">
            <a:xfrm>
              <a:off x="5822838" y="1212497"/>
              <a:ext cx="1260000" cy="1260000"/>
            </a:xfrm>
            <a:prstGeom prst="ellipse">
              <a:avLst/>
            </a:prstGeom>
            <a:noFill/>
            <a:ln w="63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72" name="Oval 171">
              <a:extLst>
                <a:ext uri="{FF2B5EF4-FFF2-40B4-BE49-F238E27FC236}">
                  <a16:creationId xmlns:a16="http://schemas.microsoft.com/office/drawing/2014/main" id="{11A2DD20-1FBE-6FBE-BEB1-81389281E2BA}"/>
                </a:ext>
              </a:extLst>
            </p:cNvPr>
            <p:cNvSpPr/>
            <p:nvPr/>
          </p:nvSpPr>
          <p:spPr bwMode="gray">
            <a:xfrm>
              <a:off x="5858838" y="1248497"/>
              <a:ext cx="1188000" cy="1188000"/>
            </a:xfrm>
            <a:prstGeom prst="ellipse">
              <a:avLst/>
            </a:prstGeom>
            <a:noFill/>
            <a:ln w="6350" algn="ctr">
              <a:solidFill>
                <a:srgbClr val="00A3E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73" name="Oval 172">
              <a:extLst>
                <a:ext uri="{FF2B5EF4-FFF2-40B4-BE49-F238E27FC236}">
                  <a16:creationId xmlns:a16="http://schemas.microsoft.com/office/drawing/2014/main" id="{69BBD9A2-7EB9-03E8-ECD4-4B8411BF00E5}"/>
                </a:ext>
              </a:extLst>
            </p:cNvPr>
            <p:cNvSpPr/>
            <p:nvPr/>
          </p:nvSpPr>
          <p:spPr bwMode="gray">
            <a:xfrm>
              <a:off x="5876838" y="1266497"/>
              <a:ext cx="1152000" cy="1152000"/>
            </a:xfrm>
            <a:prstGeom prst="ellipse">
              <a:avLst/>
            </a:prstGeom>
            <a:noFill/>
            <a:ln w="63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74" name="Oval 173">
              <a:extLst>
                <a:ext uri="{FF2B5EF4-FFF2-40B4-BE49-F238E27FC236}">
                  <a16:creationId xmlns:a16="http://schemas.microsoft.com/office/drawing/2014/main" id="{D619EE7F-5215-94D8-18FF-3CA8DBE6B1B5}"/>
                </a:ext>
              </a:extLst>
            </p:cNvPr>
            <p:cNvSpPr/>
            <p:nvPr/>
          </p:nvSpPr>
          <p:spPr bwMode="gray">
            <a:xfrm>
              <a:off x="5840838" y="1230497"/>
              <a:ext cx="1224000" cy="1224000"/>
            </a:xfrm>
            <a:prstGeom prst="ellipse">
              <a:avLst/>
            </a:prstGeom>
            <a:noFill/>
            <a:ln w="6350" algn="ctr">
              <a:solidFill>
                <a:schemeClr val="bg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sp>
        <p:nvSpPr>
          <p:cNvPr id="175" name="TextBox 174">
            <a:extLst>
              <a:ext uri="{FF2B5EF4-FFF2-40B4-BE49-F238E27FC236}">
                <a16:creationId xmlns:a16="http://schemas.microsoft.com/office/drawing/2014/main" id="{542B0188-8383-604F-18C7-0B276DC37F30}"/>
              </a:ext>
            </a:extLst>
          </p:cNvPr>
          <p:cNvSpPr txBox="1"/>
          <p:nvPr/>
        </p:nvSpPr>
        <p:spPr>
          <a:xfrm>
            <a:off x="1028616" y="3530936"/>
            <a:ext cx="918660" cy="815608"/>
          </a:xfrm>
          <a:prstGeom prst="rect">
            <a:avLst/>
          </a:prstGeom>
          <a:noFill/>
        </p:spPr>
        <p:txBody>
          <a:bodyPr wrap="square" lIns="0" tIns="0" rIns="0" bIns="0" rtlCol="0">
            <a:spAutoFit/>
          </a:bodyPr>
          <a:lstStyle/>
          <a:p>
            <a:pPr algn="ctr">
              <a:spcBef>
                <a:spcPts val="600"/>
              </a:spcBef>
              <a:buSzPct val="100000"/>
            </a:pPr>
            <a:r>
              <a:rPr lang="es-MX" sz="1200" b="1">
                <a:solidFill>
                  <a:schemeClr val="bg1"/>
                </a:solidFill>
                <a:latin typeface="+mj-lt"/>
              </a:rPr>
              <a:t>Evaluación rápida
El arte de lo posible</a:t>
            </a:r>
            <a:endParaRPr lang="en-GB" sz="1050" b="1">
              <a:solidFill>
                <a:schemeClr val="bg1"/>
              </a:solidFill>
            </a:endParaRPr>
          </a:p>
        </p:txBody>
      </p:sp>
      <p:sp>
        <p:nvSpPr>
          <p:cNvPr id="195" name="Freeform 263">
            <a:extLst>
              <a:ext uri="{FF2B5EF4-FFF2-40B4-BE49-F238E27FC236}">
                <a16:creationId xmlns:a16="http://schemas.microsoft.com/office/drawing/2014/main" id="{16D1A195-10C2-7025-777F-FDB9AAE19ADA}"/>
              </a:ext>
            </a:extLst>
          </p:cNvPr>
          <p:cNvSpPr>
            <a:spLocks noEditPoints="1"/>
          </p:cNvSpPr>
          <p:nvPr/>
        </p:nvSpPr>
        <p:spPr bwMode="auto">
          <a:xfrm>
            <a:off x="9708027" y="1935066"/>
            <a:ext cx="367982" cy="36906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72C3E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20" name="Freeform 689">
            <a:extLst>
              <a:ext uri="{FF2B5EF4-FFF2-40B4-BE49-F238E27FC236}">
                <a16:creationId xmlns:a16="http://schemas.microsoft.com/office/drawing/2014/main" id="{29B2DCAB-480E-6706-34DB-3B73E8092502}"/>
              </a:ext>
            </a:extLst>
          </p:cNvPr>
          <p:cNvSpPr>
            <a:spLocks noEditPoints="1"/>
          </p:cNvSpPr>
          <p:nvPr/>
        </p:nvSpPr>
        <p:spPr bwMode="auto">
          <a:xfrm>
            <a:off x="9681730" y="3471628"/>
            <a:ext cx="369021" cy="36902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nvGrpSpPr>
          <p:cNvPr id="233" name="Group 49">
            <a:extLst>
              <a:ext uri="{FF2B5EF4-FFF2-40B4-BE49-F238E27FC236}">
                <a16:creationId xmlns:a16="http://schemas.microsoft.com/office/drawing/2014/main" id="{EB7ECFF7-6B50-F65D-3B86-4C12410F4FEE}"/>
              </a:ext>
            </a:extLst>
          </p:cNvPr>
          <p:cNvGrpSpPr/>
          <p:nvPr/>
        </p:nvGrpSpPr>
        <p:grpSpPr>
          <a:xfrm>
            <a:off x="4161616" y="3823036"/>
            <a:ext cx="367040" cy="367041"/>
            <a:chOff x="6814239" y="3732730"/>
            <a:chExt cx="367040" cy="367041"/>
          </a:xfrm>
          <a:solidFill>
            <a:srgbClr val="72C3E4"/>
          </a:solidFill>
        </p:grpSpPr>
        <p:sp>
          <p:nvSpPr>
            <p:cNvPr id="234" name="Oval 50">
              <a:extLst>
                <a:ext uri="{FF2B5EF4-FFF2-40B4-BE49-F238E27FC236}">
                  <a16:creationId xmlns:a16="http://schemas.microsoft.com/office/drawing/2014/main" id="{0710D74C-9333-2C0F-C4E2-347967E8826F}"/>
                </a:ext>
              </a:extLst>
            </p:cNvPr>
            <p:cNvSpPr/>
            <p:nvPr/>
          </p:nvSpPr>
          <p:spPr bwMode="gray">
            <a:xfrm>
              <a:off x="6817779" y="3736250"/>
              <a:ext cx="360000" cy="360000"/>
            </a:xfrm>
            <a:prstGeom prst="ellips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nvGrpSpPr>
            <p:cNvPr id="235" name="Group 559">
              <a:extLst>
                <a:ext uri="{FF2B5EF4-FFF2-40B4-BE49-F238E27FC236}">
                  <a16:creationId xmlns:a16="http://schemas.microsoft.com/office/drawing/2014/main" id="{1DEE813C-3957-C9ED-45BF-5B72CCF69E70}"/>
                </a:ext>
              </a:extLst>
            </p:cNvPr>
            <p:cNvGrpSpPr>
              <a:grpSpLocks noChangeAspect="1"/>
            </p:cNvGrpSpPr>
            <p:nvPr/>
          </p:nvGrpSpPr>
          <p:grpSpPr bwMode="auto">
            <a:xfrm>
              <a:off x="6814239" y="3732730"/>
              <a:ext cx="367040" cy="367041"/>
              <a:chOff x="6726" y="2883"/>
              <a:chExt cx="340" cy="340"/>
            </a:xfrm>
            <a:grpFill/>
          </p:grpSpPr>
          <p:sp>
            <p:nvSpPr>
              <p:cNvPr id="236" name="Freeform 560">
                <a:extLst>
                  <a:ext uri="{FF2B5EF4-FFF2-40B4-BE49-F238E27FC236}">
                    <a16:creationId xmlns:a16="http://schemas.microsoft.com/office/drawing/2014/main" id="{280F08B6-EB27-EB28-281E-54ECA2BC6D3C}"/>
                  </a:ext>
                </a:extLst>
              </p:cNvPr>
              <p:cNvSpPr>
                <a:spLocks noEditPoints="1"/>
              </p:cNvSpPr>
              <p:nvPr/>
            </p:nvSpPr>
            <p:spPr bwMode="auto">
              <a:xfrm>
                <a:off x="6832" y="2947"/>
                <a:ext cx="149" cy="212"/>
              </a:xfrm>
              <a:custGeom>
                <a:avLst/>
                <a:gdLst>
                  <a:gd name="T0" fmla="*/ 33 w 225"/>
                  <a:gd name="T1" fmla="*/ 320 h 320"/>
                  <a:gd name="T2" fmla="*/ 28 w 225"/>
                  <a:gd name="T3" fmla="*/ 318 h 320"/>
                  <a:gd name="T4" fmla="*/ 22 w 225"/>
                  <a:gd name="T5" fmla="*/ 306 h 320"/>
                  <a:gd name="T6" fmla="*/ 61 w 225"/>
                  <a:gd name="T7" fmla="*/ 170 h 320"/>
                  <a:gd name="T8" fmla="*/ 11 w 225"/>
                  <a:gd name="T9" fmla="*/ 170 h 320"/>
                  <a:gd name="T10" fmla="*/ 2 w 225"/>
                  <a:gd name="T11" fmla="*/ 166 h 320"/>
                  <a:gd name="T12" fmla="*/ 2 w 225"/>
                  <a:gd name="T13" fmla="*/ 155 h 320"/>
                  <a:gd name="T14" fmla="*/ 66 w 225"/>
                  <a:gd name="T15" fmla="*/ 6 h 320"/>
                  <a:gd name="T16" fmla="*/ 75 w 225"/>
                  <a:gd name="T17" fmla="*/ 0 h 320"/>
                  <a:gd name="T18" fmla="*/ 182 w 225"/>
                  <a:gd name="T19" fmla="*/ 0 h 320"/>
                  <a:gd name="T20" fmla="*/ 191 w 225"/>
                  <a:gd name="T21" fmla="*/ 5 h 320"/>
                  <a:gd name="T22" fmla="*/ 192 w 225"/>
                  <a:gd name="T23" fmla="*/ 15 h 320"/>
                  <a:gd name="T24" fmla="*/ 156 w 225"/>
                  <a:gd name="T25" fmla="*/ 96 h 320"/>
                  <a:gd name="T26" fmla="*/ 214 w 225"/>
                  <a:gd name="T27" fmla="*/ 96 h 320"/>
                  <a:gd name="T28" fmla="*/ 224 w 225"/>
                  <a:gd name="T29" fmla="*/ 102 h 320"/>
                  <a:gd name="T30" fmla="*/ 222 w 225"/>
                  <a:gd name="T31" fmla="*/ 113 h 320"/>
                  <a:gd name="T32" fmla="*/ 41 w 225"/>
                  <a:gd name="T33" fmla="*/ 316 h 320"/>
                  <a:gd name="T34" fmla="*/ 33 w 225"/>
                  <a:gd name="T35" fmla="*/ 320 h 320"/>
                  <a:gd name="T36" fmla="*/ 28 w 225"/>
                  <a:gd name="T37" fmla="*/ 149 h 320"/>
                  <a:gd name="T38" fmla="*/ 75 w 225"/>
                  <a:gd name="T39" fmla="*/ 149 h 320"/>
                  <a:gd name="T40" fmla="*/ 84 w 225"/>
                  <a:gd name="T41" fmla="*/ 153 h 320"/>
                  <a:gd name="T42" fmla="*/ 86 w 225"/>
                  <a:gd name="T43" fmla="*/ 163 h 320"/>
                  <a:gd name="T44" fmla="*/ 56 w 225"/>
                  <a:gd name="T45" fmla="*/ 267 h 320"/>
                  <a:gd name="T46" fmla="*/ 190 w 225"/>
                  <a:gd name="T47" fmla="*/ 117 h 320"/>
                  <a:gd name="T48" fmla="*/ 139 w 225"/>
                  <a:gd name="T49" fmla="*/ 117 h 320"/>
                  <a:gd name="T50" fmla="*/ 130 w 225"/>
                  <a:gd name="T51" fmla="*/ 112 h 320"/>
                  <a:gd name="T52" fmla="*/ 130 w 225"/>
                  <a:gd name="T53" fmla="*/ 102 h 320"/>
                  <a:gd name="T54" fmla="*/ 166 w 225"/>
                  <a:gd name="T55" fmla="*/ 21 h 320"/>
                  <a:gd name="T56" fmla="*/ 82 w 225"/>
                  <a:gd name="T57" fmla="*/ 21 h 320"/>
                  <a:gd name="T58" fmla="*/ 28 w 225"/>
                  <a:gd name="T59" fmla="*/ 14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 h="320">
                    <a:moveTo>
                      <a:pt x="33" y="320"/>
                    </a:moveTo>
                    <a:cubicBezTo>
                      <a:pt x="31" y="320"/>
                      <a:pt x="29" y="319"/>
                      <a:pt x="28" y="318"/>
                    </a:cubicBezTo>
                    <a:cubicBezTo>
                      <a:pt x="23" y="316"/>
                      <a:pt x="21" y="311"/>
                      <a:pt x="22" y="306"/>
                    </a:cubicBezTo>
                    <a:cubicBezTo>
                      <a:pt x="61" y="170"/>
                      <a:pt x="61" y="170"/>
                      <a:pt x="61" y="170"/>
                    </a:cubicBezTo>
                    <a:cubicBezTo>
                      <a:pt x="11" y="170"/>
                      <a:pt x="11" y="170"/>
                      <a:pt x="11" y="170"/>
                    </a:cubicBezTo>
                    <a:cubicBezTo>
                      <a:pt x="8" y="170"/>
                      <a:pt x="4" y="169"/>
                      <a:pt x="2" y="166"/>
                    </a:cubicBezTo>
                    <a:cubicBezTo>
                      <a:pt x="0" y="163"/>
                      <a:pt x="0" y="159"/>
                      <a:pt x="2" y="155"/>
                    </a:cubicBezTo>
                    <a:cubicBezTo>
                      <a:pt x="66" y="6"/>
                      <a:pt x="66" y="6"/>
                      <a:pt x="66" y="6"/>
                    </a:cubicBezTo>
                    <a:cubicBezTo>
                      <a:pt x="67" y="2"/>
                      <a:pt x="71" y="0"/>
                      <a:pt x="75" y="0"/>
                    </a:cubicBezTo>
                    <a:cubicBezTo>
                      <a:pt x="182" y="0"/>
                      <a:pt x="182" y="0"/>
                      <a:pt x="182" y="0"/>
                    </a:cubicBezTo>
                    <a:cubicBezTo>
                      <a:pt x="186" y="0"/>
                      <a:pt x="189" y="1"/>
                      <a:pt x="191" y="5"/>
                    </a:cubicBezTo>
                    <a:cubicBezTo>
                      <a:pt x="193" y="8"/>
                      <a:pt x="193" y="11"/>
                      <a:pt x="192" y="15"/>
                    </a:cubicBezTo>
                    <a:cubicBezTo>
                      <a:pt x="156" y="96"/>
                      <a:pt x="156" y="96"/>
                      <a:pt x="156" y="96"/>
                    </a:cubicBezTo>
                    <a:cubicBezTo>
                      <a:pt x="214" y="96"/>
                      <a:pt x="214" y="96"/>
                      <a:pt x="214" y="96"/>
                    </a:cubicBezTo>
                    <a:cubicBezTo>
                      <a:pt x="218" y="96"/>
                      <a:pt x="222" y="98"/>
                      <a:pt x="224" y="102"/>
                    </a:cubicBezTo>
                    <a:cubicBezTo>
                      <a:pt x="225" y="106"/>
                      <a:pt x="225" y="110"/>
                      <a:pt x="222" y="113"/>
                    </a:cubicBezTo>
                    <a:cubicBezTo>
                      <a:pt x="41" y="316"/>
                      <a:pt x="41" y="316"/>
                      <a:pt x="41" y="316"/>
                    </a:cubicBezTo>
                    <a:cubicBezTo>
                      <a:pt x="39" y="318"/>
                      <a:pt x="36" y="320"/>
                      <a:pt x="33" y="320"/>
                    </a:cubicBezTo>
                    <a:close/>
                    <a:moveTo>
                      <a:pt x="28" y="149"/>
                    </a:moveTo>
                    <a:cubicBezTo>
                      <a:pt x="75" y="149"/>
                      <a:pt x="75" y="149"/>
                      <a:pt x="75" y="149"/>
                    </a:cubicBezTo>
                    <a:cubicBezTo>
                      <a:pt x="79" y="149"/>
                      <a:pt x="82" y="151"/>
                      <a:pt x="84" y="153"/>
                    </a:cubicBezTo>
                    <a:cubicBezTo>
                      <a:pt x="86" y="156"/>
                      <a:pt x="87" y="159"/>
                      <a:pt x="86" y="163"/>
                    </a:cubicBezTo>
                    <a:cubicBezTo>
                      <a:pt x="56" y="267"/>
                      <a:pt x="56" y="267"/>
                      <a:pt x="56" y="267"/>
                    </a:cubicBezTo>
                    <a:cubicBezTo>
                      <a:pt x="190" y="117"/>
                      <a:pt x="190" y="117"/>
                      <a:pt x="190" y="117"/>
                    </a:cubicBezTo>
                    <a:cubicBezTo>
                      <a:pt x="139" y="117"/>
                      <a:pt x="139" y="117"/>
                      <a:pt x="139" y="117"/>
                    </a:cubicBezTo>
                    <a:cubicBezTo>
                      <a:pt x="136" y="117"/>
                      <a:pt x="132" y="115"/>
                      <a:pt x="130" y="112"/>
                    </a:cubicBezTo>
                    <a:cubicBezTo>
                      <a:pt x="128" y="109"/>
                      <a:pt x="128" y="105"/>
                      <a:pt x="130" y="102"/>
                    </a:cubicBezTo>
                    <a:cubicBezTo>
                      <a:pt x="166" y="21"/>
                      <a:pt x="166" y="21"/>
                      <a:pt x="166" y="21"/>
                    </a:cubicBezTo>
                    <a:cubicBezTo>
                      <a:pt x="82" y="21"/>
                      <a:pt x="82" y="21"/>
                      <a:pt x="82" y="21"/>
                    </a:cubicBezTo>
                    <a:lnTo>
                      <a:pt x="2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37" name="Freeform 561">
                <a:extLst>
                  <a:ext uri="{FF2B5EF4-FFF2-40B4-BE49-F238E27FC236}">
                    <a16:creationId xmlns:a16="http://schemas.microsoft.com/office/drawing/2014/main" id="{E372D4B6-E0CA-F127-0F36-2B2847049D53}"/>
                  </a:ext>
                </a:extLst>
              </p:cNvPr>
              <p:cNvSpPr>
                <a:spLocks noEditPoints="1"/>
              </p:cNvSpPr>
              <p:nvPr/>
            </p:nvSpPr>
            <p:spPr bwMode="auto">
              <a:xfrm>
                <a:off x="6726" y="28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nvGrpSpPr>
          <p:cNvPr id="243" name="Group 28">
            <a:extLst>
              <a:ext uri="{FF2B5EF4-FFF2-40B4-BE49-F238E27FC236}">
                <a16:creationId xmlns:a16="http://schemas.microsoft.com/office/drawing/2014/main" id="{D6507F2E-4955-6E18-1B48-00147A8B2BFC}"/>
              </a:ext>
            </a:extLst>
          </p:cNvPr>
          <p:cNvGrpSpPr/>
          <p:nvPr/>
        </p:nvGrpSpPr>
        <p:grpSpPr>
          <a:xfrm>
            <a:off x="4822404" y="2512129"/>
            <a:ext cx="370107" cy="369021"/>
            <a:chOff x="7451799" y="2367823"/>
            <a:chExt cx="370107" cy="369021"/>
          </a:xfrm>
          <a:noFill/>
        </p:grpSpPr>
        <p:sp>
          <p:nvSpPr>
            <p:cNvPr id="244" name="Oval 29">
              <a:extLst>
                <a:ext uri="{FF2B5EF4-FFF2-40B4-BE49-F238E27FC236}">
                  <a16:creationId xmlns:a16="http://schemas.microsoft.com/office/drawing/2014/main" id="{FAE8499C-8640-980E-438D-F245EDF6EDCD}"/>
                </a:ext>
              </a:extLst>
            </p:cNvPr>
            <p:cNvSpPr/>
            <p:nvPr/>
          </p:nvSpPr>
          <p:spPr bwMode="gray">
            <a:xfrm>
              <a:off x="7456846" y="2372333"/>
              <a:ext cx="360000" cy="360000"/>
            </a:xfrm>
            <a:prstGeom prst="ellips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nvGrpSpPr>
            <p:cNvPr id="245" name="Group 638">
              <a:extLst>
                <a:ext uri="{FF2B5EF4-FFF2-40B4-BE49-F238E27FC236}">
                  <a16:creationId xmlns:a16="http://schemas.microsoft.com/office/drawing/2014/main" id="{2CCBF79E-E365-3385-7548-63BEA6766D2A}"/>
                </a:ext>
              </a:extLst>
            </p:cNvPr>
            <p:cNvGrpSpPr>
              <a:grpSpLocks noChangeAspect="1"/>
            </p:cNvGrpSpPr>
            <p:nvPr/>
          </p:nvGrpSpPr>
          <p:grpSpPr bwMode="auto">
            <a:xfrm>
              <a:off x="7451799" y="2367823"/>
              <a:ext cx="370107" cy="369021"/>
              <a:chOff x="1900" y="2357"/>
              <a:chExt cx="341" cy="340"/>
            </a:xfrm>
            <a:grpFill/>
          </p:grpSpPr>
          <p:sp>
            <p:nvSpPr>
              <p:cNvPr id="246" name="Freeform 639">
                <a:extLst>
                  <a:ext uri="{FF2B5EF4-FFF2-40B4-BE49-F238E27FC236}">
                    <a16:creationId xmlns:a16="http://schemas.microsoft.com/office/drawing/2014/main" id="{90D7E949-4301-3424-0185-2806DF7C5DFD}"/>
                  </a:ext>
                </a:extLst>
              </p:cNvPr>
              <p:cNvSpPr>
                <a:spLocks/>
              </p:cNvSpPr>
              <p:nvPr/>
            </p:nvSpPr>
            <p:spPr bwMode="auto">
              <a:xfrm>
                <a:off x="1964" y="2419"/>
                <a:ext cx="213" cy="214"/>
              </a:xfrm>
              <a:custGeom>
                <a:avLst/>
                <a:gdLst>
                  <a:gd name="T0" fmla="*/ 234 w 320"/>
                  <a:gd name="T1" fmla="*/ 303 h 322"/>
                  <a:gd name="T2" fmla="*/ 213 w 320"/>
                  <a:gd name="T3" fmla="*/ 322 h 322"/>
                  <a:gd name="T4" fmla="*/ 199 w 320"/>
                  <a:gd name="T5" fmla="*/ 317 h 322"/>
                  <a:gd name="T6" fmla="*/ 160 w 320"/>
                  <a:gd name="T7" fmla="*/ 322 h 322"/>
                  <a:gd name="T8" fmla="*/ 0 w 320"/>
                  <a:gd name="T9" fmla="*/ 162 h 322"/>
                  <a:gd name="T10" fmla="*/ 11 w 320"/>
                  <a:gd name="T11" fmla="*/ 102 h 322"/>
                  <a:gd name="T12" fmla="*/ 34 w 320"/>
                  <a:gd name="T13" fmla="*/ 63 h 322"/>
                  <a:gd name="T14" fmla="*/ 49 w 320"/>
                  <a:gd name="T15" fmla="*/ 61 h 322"/>
                  <a:gd name="T16" fmla="*/ 51 w 320"/>
                  <a:gd name="T17" fmla="*/ 76 h 322"/>
                  <a:gd name="T18" fmla="*/ 31 w 320"/>
                  <a:gd name="T19" fmla="*/ 110 h 322"/>
                  <a:gd name="T20" fmla="*/ 21 w 320"/>
                  <a:gd name="T21" fmla="*/ 162 h 322"/>
                  <a:gd name="T22" fmla="*/ 160 w 320"/>
                  <a:gd name="T23" fmla="*/ 300 h 322"/>
                  <a:gd name="T24" fmla="*/ 192 w 320"/>
                  <a:gd name="T25" fmla="*/ 296 h 322"/>
                  <a:gd name="T26" fmla="*/ 213 w 320"/>
                  <a:gd name="T27" fmla="*/ 279 h 322"/>
                  <a:gd name="T28" fmla="*/ 226 w 320"/>
                  <a:gd name="T29" fmla="*/ 283 h 322"/>
                  <a:gd name="T30" fmla="*/ 298 w 320"/>
                  <a:gd name="T31" fmla="*/ 162 h 322"/>
                  <a:gd name="T32" fmla="*/ 249 w 320"/>
                  <a:gd name="T33" fmla="*/ 56 h 322"/>
                  <a:gd name="T34" fmla="*/ 230 w 320"/>
                  <a:gd name="T35" fmla="*/ 82 h 322"/>
                  <a:gd name="T36" fmla="*/ 266 w 320"/>
                  <a:gd name="T37" fmla="*/ 162 h 322"/>
                  <a:gd name="T38" fmla="*/ 160 w 320"/>
                  <a:gd name="T39" fmla="*/ 268 h 322"/>
                  <a:gd name="T40" fmla="*/ 55 w 320"/>
                  <a:gd name="T41" fmla="*/ 181 h 322"/>
                  <a:gd name="T42" fmla="*/ 42 w 320"/>
                  <a:gd name="T43" fmla="*/ 162 h 322"/>
                  <a:gd name="T44" fmla="*/ 55 w 320"/>
                  <a:gd name="T45" fmla="*/ 142 h 322"/>
                  <a:gd name="T46" fmla="*/ 59 w 320"/>
                  <a:gd name="T47" fmla="*/ 126 h 322"/>
                  <a:gd name="T48" fmla="*/ 73 w 320"/>
                  <a:gd name="T49" fmla="*/ 120 h 322"/>
                  <a:gd name="T50" fmla="*/ 79 w 320"/>
                  <a:gd name="T51" fmla="*/ 133 h 322"/>
                  <a:gd name="T52" fmla="*/ 76 w 320"/>
                  <a:gd name="T53" fmla="*/ 144 h 322"/>
                  <a:gd name="T54" fmla="*/ 85 w 320"/>
                  <a:gd name="T55" fmla="*/ 162 h 322"/>
                  <a:gd name="T56" fmla="*/ 76 w 320"/>
                  <a:gd name="T57" fmla="*/ 179 h 322"/>
                  <a:gd name="T58" fmla="*/ 160 w 320"/>
                  <a:gd name="T59" fmla="*/ 247 h 322"/>
                  <a:gd name="T60" fmla="*/ 245 w 320"/>
                  <a:gd name="T61" fmla="*/ 162 h 322"/>
                  <a:gd name="T62" fmla="*/ 217 w 320"/>
                  <a:gd name="T63" fmla="*/ 99 h 322"/>
                  <a:gd name="T64" fmla="*/ 199 w 320"/>
                  <a:gd name="T65" fmla="*/ 125 h 322"/>
                  <a:gd name="T66" fmla="*/ 213 w 320"/>
                  <a:gd name="T67" fmla="*/ 162 h 322"/>
                  <a:gd name="T68" fmla="*/ 160 w 320"/>
                  <a:gd name="T69" fmla="*/ 215 h 322"/>
                  <a:gd name="T70" fmla="*/ 106 w 320"/>
                  <a:gd name="T71" fmla="*/ 162 h 322"/>
                  <a:gd name="T72" fmla="*/ 133 w 320"/>
                  <a:gd name="T73" fmla="*/ 115 h 322"/>
                  <a:gd name="T74" fmla="*/ 148 w 320"/>
                  <a:gd name="T75" fmla="*/ 119 h 322"/>
                  <a:gd name="T76" fmla="*/ 144 w 320"/>
                  <a:gd name="T77" fmla="*/ 134 h 322"/>
                  <a:gd name="T78" fmla="*/ 128 w 320"/>
                  <a:gd name="T79" fmla="*/ 162 h 322"/>
                  <a:gd name="T80" fmla="*/ 160 w 320"/>
                  <a:gd name="T81" fmla="*/ 194 h 322"/>
                  <a:gd name="T82" fmla="*/ 192 w 320"/>
                  <a:gd name="T83" fmla="*/ 162 h 322"/>
                  <a:gd name="T84" fmla="*/ 186 w 320"/>
                  <a:gd name="T85" fmla="*/ 143 h 322"/>
                  <a:gd name="T86" fmla="*/ 168 w 320"/>
                  <a:gd name="T87" fmla="*/ 168 h 322"/>
                  <a:gd name="T88" fmla="*/ 160 w 320"/>
                  <a:gd name="T89" fmla="*/ 172 h 322"/>
                  <a:gd name="T90" fmla="*/ 153 w 320"/>
                  <a:gd name="T91" fmla="*/ 170 h 322"/>
                  <a:gd name="T92" fmla="*/ 151 w 320"/>
                  <a:gd name="T93" fmla="*/ 155 h 322"/>
                  <a:gd name="T94" fmla="*/ 258 w 320"/>
                  <a:gd name="T95" fmla="*/ 6 h 322"/>
                  <a:gd name="T96" fmla="*/ 273 w 320"/>
                  <a:gd name="T97" fmla="*/ 4 h 322"/>
                  <a:gd name="T98" fmla="*/ 275 w 320"/>
                  <a:gd name="T99" fmla="*/ 19 h 322"/>
                  <a:gd name="T100" fmla="*/ 261 w 320"/>
                  <a:gd name="T101" fmla="*/ 38 h 322"/>
                  <a:gd name="T102" fmla="*/ 320 w 320"/>
                  <a:gd name="T103" fmla="*/ 162 h 322"/>
                  <a:gd name="T104" fmla="*/ 234 w 320"/>
                  <a:gd name="T105" fmla="*/ 30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0" h="322">
                    <a:moveTo>
                      <a:pt x="234" y="303"/>
                    </a:moveTo>
                    <a:cubicBezTo>
                      <a:pt x="233" y="314"/>
                      <a:pt x="224" y="322"/>
                      <a:pt x="213" y="322"/>
                    </a:cubicBezTo>
                    <a:cubicBezTo>
                      <a:pt x="208" y="322"/>
                      <a:pt x="203" y="320"/>
                      <a:pt x="199" y="317"/>
                    </a:cubicBezTo>
                    <a:cubicBezTo>
                      <a:pt x="187" y="320"/>
                      <a:pt x="173" y="322"/>
                      <a:pt x="160" y="322"/>
                    </a:cubicBezTo>
                    <a:cubicBezTo>
                      <a:pt x="71" y="322"/>
                      <a:pt x="0" y="250"/>
                      <a:pt x="0" y="162"/>
                    </a:cubicBezTo>
                    <a:cubicBezTo>
                      <a:pt x="0" y="141"/>
                      <a:pt x="4" y="121"/>
                      <a:pt x="11" y="102"/>
                    </a:cubicBezTo>
                    <a:cubicBezTo>
                      <a:pt x="17" y="88"/>
                      <a:pt x="24" y="75"/>
                      <a:pt x="34" y="63"/>
                    </a:cubicBezTo>
                    <a:cubicBezTo>
                      <a:pt x="38" y="58"/>
                      <a:pt x="44" y="57"/>
                      <a:pt x="49" y="61"/>
                    </a:cubicBezTo>
                    <a:cubicBezTo>
                      <a:pt x="54" y="65"/>
                      <a:pt x="54" y="71"/>
                      <a:pt x="51" y="76"/>
                    </a:cubicBezTo>
                    <a:cubicBezTo>
                      <a:pt x="42" y="86"/>
                      <a:pt x="36" y="98"/>
                      <a:pt x="31" y="110"/>
                    </a:cubicBezTo>
                    <a:cubicBezTo>
                      <a:pt x="24" y="126"/>
                      <a:pt x="21" y="144"/>
                      <a:pt x="21" y="162"/>
                    </a:cubicBezTo>
                    <a:cubicBezTo>
                      <a:pt x="21" y="238"/>
                      <a:pt x="83" y="300"/>
                      <a:pt x="160" y="300"/>
                    </a:cubicBezTo>
                    <a:cubicBezTo>
                      <a:pt x="171" y="300"/>
                      <a:pt x="182" y="299"/>
                      <a:pt x="192" y="296"/>
                    </a:cubicBezTo>
                    <a:cubicBezTo>
                      <a:pt x="194" y="286"/>
                      <a:pt x="203" y="279"/>
                      <a:pt x="213" y="279"/>
                    </a:cubicBezTo>
                    <a:cubicBezTo>
                      <a:pt x="218" y="279"/>
                      <a:pt x="222" y="281"/>
                      <a:pt x="226" y="283"/>
                    </a:cubicBezTo>
                    <a:cubicBezTo>
                      <a:pt x="269" y="260"/>
                      <a:pt x="298" y="214"/>
                      <a:pt x="298" y="162"/>
                    </a:cubicBezTo>
                    <a:cubicBezTo>
                      <a:pt x="298" y="120"/>
                      <a:pt x="280" y="82"/>
                      <a:pt x="249" y="56"/>
                    </a:cubicBezTo>
                    <a:cubicBezTo>
                      <a:pt x="230" y="82"/>
                      <a:pt x="230" y="82"/>
                      <a:pt x="230" y="82"/>
                    </a:cubicBezTo>
                    <a:cubicBezTo>
                      <a:pt x="253" y="102"/>
                      <a:pt x="266" y="131"/>
                      <a:pt x="266" y="162"/>
                    </a:cubicBezTo>
                    <a:cubicBezTo>
                      <a:pt x="266" y="220"/>
                      <a:pt x="218" y="268"/>
                      <a:pt x="160" y="268"/>
                    </a:cubicBezTo>
                    <a:cubicBezTo>
                      <a:pt x="107" y="268"/>
                      <a:pt x="64" y="231"/>
                      <a:pt x="55" y="181"/>
                    </a:cubicBezTo>
                    <a:cubicBezTo>
                      <a:pt x="47" y="178"/>
                      <a:pt x="42" y="170"/>
                      <a:pt x="42" y="162"/>
                    </a:cubicBezTo>
                    <a:cubicBezTo>
                      <a:pt x="42" y="153"/>
                      <a:pt x="47" y="146"/>
                      <a:pt x="55" y="142"/>
                    </a:cubicBezTo>
                    <a:cubicBezTo>
                      <a:pt x="56" y="137"/>
                      <a:pt x="57" y="131"/>
                      <a:pt x="59" y="126"/>
                    </a:cubicBezTo>
                    <a:cubicBezTo>
                      <a:pt x="61" y="121"/>
                      <a:pt x="67" y="118"/>
                      <a:pt x="73" y="120"/>
                    </a:cubicBezTo>
                    <a:cubicBezTo>
                      <a:pt x="78" y="122"/>
                      <a:pt x="81" y="128"/>
                      <a:pt x="79" y="133"/>
                    </a:cubicBezTo>
                    <a:cubicBezTo>
                      <a:pt x="78" y="137"/>
                      <a:pt x="77" y="141"/>
                      <a:pt x="76" y="144"/>
                    </a:cubicBezTo>
                    <a:cubicBezTo>
                      <a:pt x="81" y="148"/>
                      <a:pt x="85" y="155"/>
                      <a:pt x="85" y="162"/>
                    </a:cubicBezTo>
                    <a:cubicBezTo>
                      <a:pt x="85" y="169"/>
                      <a:pt x="81" y="175"/>
                      <a:pt x="76" y="179"/>
                    </a:cubicBezTo>
                    <a:cubicBezTo>
                      <a:pt x="84" y="218"/>
                      <a:pt x="119" y="247"/>
                      <a:pt x="160" y="247"/>
                    </a:cubicBezTo>
                    <a:cubicBezTo>
                      <a:pt x="207" y="247"/>
                      <a:pt x="245" y="209"/>
                      <a:pt x="245" y="162"/>
                    </a:cubicBezTo>
                    <a:cubicBezTo>
                      <a:pt x="245" y="138"/>
                      <a:pt x="235" y="115"/>
                      <a:pt x="217" y="99"/>
                    </a:cubicBezTo>
                    <a:cubicBezTo>
                      <a:pt x="199" y="125"/>
                      <a:pt x="199" y="125"/>
                      <a:pt x="199" y="125"/>
                    </a:cubicBezTo>
                    <a:cubicBezTo>
                      <a:pt x="208" y="135"/>
                      <a:pt x="213" y="148"/>
                      <a:pt x="213" y="162"/>
                    </a:cubicBezTo>
                    <a:cubicBezTo>
                      <a:pt x="213" y="191"/>
                      <a:pt x="189" y="215"/>
                      <a:pt x="160" y="215"/>
                    </a:cubicBezTo>
                    <a:cubicBezTo>
                      <a:pt x="130" y="215"/>
                      <a:pt x="106" y="191"/>
                      <a:pt x="106" y="162"/>
                    </a:cubicBezTo>
                    <a:cubicBezTo>
                      <a:pt x="106" y="143"/>
                      <a:pt x="117" y="125"/>
                      <a:pt x="133" y="115"/>
                    </a:cubicBezTo>
                    <a:cubicBezTo>
                      <a:pt x="138" y="113"/>
                      <a:pt x="145" y="114"/>
                      <a:pt x="148" y="119"/>
                    </a:cubicBezTo>
                    <a:cubicBezTo>
                      <a:pt x="151" y="124"/>
                      <a:pt x="149" y="131"/>
                      <a:pt x="144" y="134"/>
                    </a:cubicBezTo>
                    <a:cubicBezTo>
                      <a:pt x="134" y="140"/>
                      <a:pt x="128" y="150"/>
                      <a:pt x="128" y="162"/>
                    </a:cubicBezTo>
                    <a:cubicBezTo>
                      <a:pt x="128" y="179"/>
                      <a:pt x="142" y="194"/>
                      <a:pt x="160" y="194"/>
                    </a:cubicBezTo>
                    <a:cubicBezTo>
                      <a:pt x="177" y="194"/>
                      <a:pt x="192" y="179"/>
                      <a:pt x="192" y="162"/>
                    </a:cubicBezTo>
                    <a:cubicBezTo>
                      <a:pt x="192" y="155"/>
                      <a:pt x="190" y="149"/>
                      <a:pt x="186" y="143"/>
                    </a:cubicBezTo>
                    <a:cubicBezTo>
                      <a:pt x="168" y="168"/>
                      <a:pt x="168" y="168"/>
                      <a:pt x="168" y="168"/>
                    </a:cubicBezTo>
                    <a:cubicBezTo>
                      <a:pt x="166" y="171"/>
                      <a:pt x="163" y="172"/>
                      <a:pt x="160" y="172"/>
                    </a:cubicBezTo>
                    <a:cubicBezTo>
                      <a:pt x="158" y="172"/>
                      <a:pt x="155" y="172"/>
                      <a:pt x="153" y="170"/>
                    </a:cubicBezTo>
                    <a:cubicBezTo>
                      <a:pt x="149" y="167"/>
                      <a:pt x="148" y="160"/>
                      <a:pt x="151" y="155"/>
                    </a:cubicBezTo>
                    <a:cubicBezTo>
                      <a:pt x="258" y="6"/>
                      <a:pt x="258" y="6"/>
                      <a:pt x="258" y="6"/>
                    </a:cubicBezTo>
                    <a:cubicBezTo>
                      <a:pt x="261" y="1"/>
                      <a:pt x="268" y="0"/>
                      <a:pt x="273" y="4"/>
                    </a:cubicBezTo>
                    <a:cubicBezTo>
                      <a:pt x="277" y="7"/>
                      <a:pt x="278" y="14"/>
                      <a:pt x="275" y="19"/>
                    </a:cubicBezTo>
                    <a:cubicBezTo>
                      <a:pt x="261" y="38"/>
                      <a:pt x="261" y="38"/>
                      <a:pt x="261" y="38"/>
                    </a:cubicBezTo>
                    <a:cubicBezTo>
                      <a:pt x="298" y="69"/>
                      <a:pt x="320" y="113"/>
                      <a:pt x="320" y="162"/>
                    </a:cubicBezTo>
                    <a:cubicBezTo>
                      <a:pt x="320" y="223"/>
                      <a:pt x="285" y="276"/>
                      <a:pt x="234" y="3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47" name="Freeform 640">
                <a:extLst>
                  <a:ext uri="{FF2B5EF4-FFF2-40B4-BE49-F238E27FC236}">
                    <a16:creationId xmlns:a16="http://schemas.microsoft.com/office/drawing/2014/main" id="{CE5A4C9D-5AD9-5227-E054-645F6D654CA7}"/>
                  </a:ext>
                </a:extLst>
              </p:cNvPr>
              <p:cNvSpPr>
                <a:spLocks noEditPoints="1"/>
              </p:cNvSpPr>
              <p:nvPr/>
            </p:nvSpPr>
            <p:spPr bwMode="auto">
              <a:xfrm>
                <a:off x="1900" y="2357"/>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grpSp>
        <p:nvGrpSpPr>
          <p:cNvPr id="266" name="Group 559">
            <a:extLst>
              <a:ext uri="{FF2B5EF4-FFF2-40B4-BE49-F238E27FC236}">
                <a16:creationId xmlns:a16="http://schemas.microsoft.com/office/drawing/2014/main" id="{12705088-A0E4-D820-164E-1A5455FE54C3}"/>
              </a:ext>
            </a:extLst>
          </p:cNvPr>
          <p:cNvGrpSpPr>
            <a:grpSpLocks noChangeAspect="1"/>
          </p:cNvGrpSpPr>
          <p:nvPr/>
        </p:nvGrpSpPr>
        <p:grpSpPr bwMode="auto">
          <a:xfrm>
            <a:off x="4158116" y="3823824"/>
            <a:ext cx="367040" cy="367041"/>
            <a:chOff x="7269" y="2821"/>
            <a:chExt cx="340" cy="340"/>
          </a:xfrm>
          <a:solidFill>
            <a:schemeClr val="accent1"/>
          </a:solidFill>
        </p:grpSpPr>
        <p:sp>
          <p:nvSpPr>
            <p:cNvPr id="267" name="Freeform 560">
              <a:extLst>
                <a:ext uri="{FF2B5EF4-FFF2-40B4-BE49-F238E27FC236}">
                  <a16:creationId xmlns:a16="http://schemas.microsoft.com/office/drawing/2014/main" id="{DA56EF11-0E5B-6B8B-DB8D-17BCD5BE6390}"/>
                </a:ext>
              </a:extLst>
            </p:cNvPr>
            <p:cNvSpPr>
              <a:spLocks noEditPoints="1"/>
            </p:cNvSpPr>
            <p:nvPr/>
          </p:nvSpPr>
          <p:spPr bwMode="auto">
            <a:xfrm>
              <a:off x="7375" y="2909"/>
              <a:ext cx="149" cy="212"/>
            </a:xfrm>
            <a:custGeom>
              <a:avLst/>
              <a:gdLst>
                <a:gd name="T0" fmla="*/ 33 w 225"/>
                <a:gd name="T1" fmla="*/ 320 h 320"/>
                <a:gd name="T2" fmla="*/ 28 w 225"/>
                <a:gd name="T3" fmla="*/ 318 h 320"/>
                <a:gd name="T4" fmla="*/ 22 w 225"/>
                <a:gd name="T5" fmla="*/ 306 h 320"/>
                <a:gd name="T6" fmla="*/ 61 w 225"/>
                <a:gd name="T7" fmla="*/ 170 h 320"/>
                <a:gd name="T8" fmla="*/ 11 w 225"/>
                <a:gd name="T9" fmla="*/ 170 h 320"/>
                <a:gd name="T10" fmla="*/ 2 w 225"/>
                <a:gd name="T11" fmla="*/ 166 h 320"/>
                <a:gd name="T12" fmla="*/ 2 w 225"/>
                <a:gd name="T13" fmla="*/ 155 h 320"/>
                <a:gd name="T14" fmla="*/ 66 w 225"/>
                <a:gd name="T15" fmla="*/ 6 h 320"/>
                <a:gd name="T16" fmla="*/ 75 w 225"/>
                <a:gd name="T17" fmla="*/ 0 h 320"/>
                <a:gd name="T18" fmla="*/ 182 w 225"/>
                <a:gd name="T19" fmla="*/ 0 h 320"/>
                <a:gd name="T20" fmla="*/ 191 w 225"/>
                <a:gd name="T21" fmla="*/ 5 h 320"/>
                <a:gd name="T22" fmla="*/ 192 w 225"/>
                <a:gd name="T23" fmla="*/ 15 h 320"/>
                <a:gd name="T24" fmla="*/ 156 w 225"/>
                <a:gd name="T25" fmla="*/ 96 h 320"/>
                <a:gd name="T26" fmla="*/ 214 w 225"/>
                <a:gd name="T27" fmla="*/ 96 h 320"/>
                <a:gd name="T28" fmla="*/ 224 w 225"/>
                <a:gd name="T29" fmla="*/ 102 h 320"/>
                <a:gd name="T30" fmla="*/ 222 w 225"/>
                <a:gd name="T31" fmla="*/ 113 h 320"/>
                <a:gd name="T32" fmla="*/ 41 w 225"/>
                <a:gd name="T33" fmla="*/ 316 h 320"/>
                <a:gd name="T34" fmla="*/ 33 w 225"/>
                <a:gd name="T35" fmla="*/ 320 h 320"/>
                <a:gd name="T36" fmla="*/ 28 w 225"/>
                <a:gd name="T37" fmla="*/ 149 h 320"/>
                <a:gd name="T38" fmla="*/ 75 w 225"/>
                <a:gd name="T39" fmla="*/ 149 h 320"/>
                <a:gd name="T40" fmla="*/ 84 w 225"/>
                <a:gd name="T41" fmla="*/ 153 h 320"/>
                <a:gd name="T42" fmla="*/ 86 w 225"/>
                <a:gd name="T43" fmla="*/ 163 h 320"/>
                <a:gd name="T44" fmla="*/ 56 w 225"/>
                <a:gd name="T45" fmla="*/ 267 h 320"/>
                <a:gd name="T46" fmla="*/ 190 w 225"/>
                <a:gd name="T47" fmla="*/ 117 h 320"/>
                <a:gd name="T48" fmla="*/ 139 w 225"/>
                <a:gd name="T49" fmla="*/ 117 h 320"/>
                <a:gd name="T50" fmla="*/ 130 w 225"/>
                <a:gd name="T51" fmla="*/ 112 h 320"/>
                <a:gd name="T52" fmla="*/ 130 w 225"/>
                <a:gd name="T53" fmla="*/ 102 h 320"/>
                <a:gd name="T54" fmla="*/ 166 w 225"/>
                <a:gd name="T55" fmla="*/ 21 h 320"/>
                <a:gd name="T56" fmla="*/ 82 w 225"/>
                <a:gd name="T57" fmla="*/ 21 h 320"/>
                <a:gd name="T58" fmla="*/ 28 w 225"/>
                <a:gd name="T59" fmla="*/ 14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 h="320">
                  <a:moveTo>
                    <a:pt x="33" y="320"/>
                  </a:moveTo>
                  <a:cubicBezTo>
                    <a:pt x="31" y="320"/>
                    <a:pt x="29" y="319"/>
                    <a:pt x="28" y="318"/>
                  </a:cubicBezTo>
                  <a:cubicBezTo>
                    <a:pt x="23" y="316"/>
                    <a:pt x="21" y="311"/>
                    <a:pt x="22" y="306"/>
                  </a:cubicBezTo>
                  <a:cubicBezTo>
                    <a:pt x="61" y="170"/>
                    <a:pt x="61" y="170"/>
                    <a:pt x="61" y="170"/>
                  </a:cubicBezTo>
                  <a:cubicBezTo>
                    <a:pt x="11" y="170"/>
                    <a:pt x="11" y="170"/>
                    <a:pt x="11" y="170"/>
                  </a:cubicBezTo>
                  <a:cubicBezTo>
                    <a:pt x="8" y="170"/>
                    <a:pt x="4" y="169"/>
                    <a:pt x="2" y="166"/>
                  </a:cubicBezTo>
                  <a:cubicBezTo>
                    <a:pt x="0" y="163"/>
                    <a:pt x="0" y="159"/>
                    <a:pt x="2" y="155"/>
                  </a:cubicBezTo>
                  <a:cubicBezTo>
                    <a:pt x="66" y="6"/>
                    <a:pt x="66" y="6"/>
                    <a:pt x="66" y="6"/>
                  </a:cubicBezTo>
                  <a:cubicBezTo>
                    <a:pt x="67" y="2"/>
                    <a:pt x="71" y="0"/>
                    <a:pt x="75" y="0"/>
                  </a:cubicBezTo>
                  <a:cubicBezTo>
                    <a:pt x="182" y="0"/>
                    <a:pt x="182" y="0"/>
                    <a:pt x="182" y="0"/>
                  </a:cubicBezTo>
                  <a:cubicBezTo>
                    <a:pt x="186" y="0"/>
                    <a:pt x="189" y="1"/>
                    <a:pt x="191" y="5"/>
                  </a:cubicBezTo>
                  <a:cubicBezTo>
                    <a:pt x="193" y="8"/>
                    <a:pt x="193" y="11"/>
                    <a:pt x="192" y="15"/>
                  </a:cubicBezTo>
                  <a:cubicBezTo>
                    <a:pt x="156" y="96"/>
                    <a:pt x="156" y="96"/>
                    <a:pt x="156" y="96"/>
                  </a:cubicBezTo>
                  <a:cubicBezTo>
                    <a:pt x="214" y="96"/>
                    <a:pt x="214" y="96"/>
                    <a:pt x="214" y="96"/>
                  </a:cubicBezTo>
                  <a:cubicBezTo>
                    <a:pt x="218" y="96"/>
                    <a:pt x="222" y="98"/>
                    <a:pt x="224" y="102"/>
                  </a:cubicBezTo>
                  <a:cubicBezTo>
                    <a:pt x="225" y="106"/>
                    <a:pt x="225" y="110"/>
                    <a:pt x="222" y="113"/>
                  </a:cubicBezTo>
                  <a:cubicBezTo>
                    <a:pt x="41" y="316"/>
                    <a:pt x="41" y="316"/>
                    <a:pt x="41" y="316"/>
                  </a:cubicBezTo>
                  <a:cubicBezTo>
                    <a:pt x="39" y="318"/>
                    <a:pt x="36" y="320"/>
                    <a:pt x="33" y="320"/>
                  </a:cubicBezTo>
                  <a:close/>
                  <a:moveTo>
                    <a:pt x="28" y="149"/>
                  </a:moveTo>
                  <a:cubicBezTo>
                    <a:pt x="75" y="149"/>
                    <a:pt x="75" y="149"/>
                    <a:pt x="75" y="149"/>
                  </a:cubicBezTo>
                  <a:cubicBezTo>
                    <a:pt x="79" y="149"/>
                    <a:pt x="82" y="151"/>
                    <a:pt x="84" y="153"/>
                  </a:cubicBezTo>
                  <a:cubicBezTo>
                    <a:pt x="86" y="156"/>
                    <a:pt x="87" y="159"/>
                    <a:pt x="86" y="163"/>
                  </a:cubicBezTo>
                  <a:cubicBezTo>
                    <a:pt x="56" y="267"/>
                    <a:pt x="56" y="267"/>
                    <a:pt x="56" y="267"/>
                  </a:cubicBezTo>
                  <a:cubicBezTo>
                    <a:pt x="190" y="117"/>
                    <a:pt x="190" y="117"/>
                    <a:pt x="190" y="117"/>
                  </a:cubicBezTo>
                  <a:cubicBezTo>
                    <a:pt x="139" y="117"/>
                    <a:pt x="139" y="117"/>
                    <a:pt x="139" y="117"/>
                  </a:cubicBezTo>
                  <a:cubicBezTo>
                    <a:pt x="136" y="117"/>
                    <a:pt x="132" y="115"/>
                    <a:pt x="130" y="112"/>
                  </a:cubicBezTo>
                  <a:cubicBezTo>
                    <a:pt x="128" y="109"/>
                    <a:pt x="128" y="105"/>
                    <a:pt x="130" y="102"/>
                  </a:cubicBezTo>
                  <a:cubicBezTo>
                    <a:pt x="166" y="21"/>
                    <a:pt x="166" y="21"/>
                    <a:pt x="166" y="21"/>
                  </a:cubicBezTo>
                  <a:cubicBezTo>
                    <a:pt x="82" y="21"/>
                    <a:pt x="82" y="21"/>
                    <a:pt x="82" y="21"/>
                  </a:cubicBezTo>
                  <a:lnTo>
                    <a:pt x="28" y="14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68" name="Freeform 561">
              <a:extLst>
                <a:ext uri="{FF2B5EF4-FFF2-40B4-BE49-F238E27FC236}">
                  <a16:creationId xmlns:a16="http://schemas.microsoft.com/office/drawing/2014/main" id="{DD5BEACA-C3B8-0049-32F5-F9779AB3957D}"/>
                </a:ext>
              </a:extLst>
            </p:cNvPr>
            <p:cNvSpPr>
              <a:spLocks noEditPoints="1"/>
            </p:cNvSpPr>
            <p:nvPr/>
          </p:nvSpPr>
          <p:spPr bwMode="auto">
            <a:xfrm>
              <a:off x="7269" y="282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269" name="TextBox 268">
            <a:extLst>
              <a:ext uri="{FF2B5EF4-FFF2-40B4-BE49-F238E27FC236}">
                <a16:creationId xmlns:a16="http://schemas.microsoft.com/office/drawing/2014/main" id="{0309A005-B675-66E3-3E93-9F0CE31C1833}"/>
              </a:ext>
            </a:extLst>
          </p:cNvPr>
          <p:cNvSpPr txBox="1"/>
          <p:nvPr/>
        </p:nvSpPr>
        <p:spPr>
          <a:xfrm>
            <a:off x="4647902" y="2124457"/>
            <a:ext cx="719097" cy="323165"/>
          </a:xfrm>
          <a:prstGeom prst="rect">
            <a:avLst/>
          </a:prstGeom>
          <a:noFill/>
        </p:spPr>
        <p:txBody>
          <a:bodyPr wrap="square" lIns="0" tIns="0" rIns="0" bIns="0" rtlCol="0">
            <a:spAutoFit/>
          </a:bodyPr>
          <a:lstStyle/>
          <a:p>
            <a:pPr algn="ctr">
              <a:spcBef>
                <a:spcPts val="600"/>
              </a:spcBef>
              <a:buSzPct val="100000"/>
            </a:pPr>
            <a:r>
              <a:rPr lang="en-GB" sz="1050" b="1" i="1" err="1">
                <a:solidFill>
                  <a:schemeClr val="bg1"/>
                </a:solidFill>
              </a:rPr>
              <a:t>Recopile</a:t>
            </a:r>
            <a:r>
              <a:rPr lang="en-GB" sz="1050" b="1" i="1">
                <a:solidFill>
                  <a:schemeClr val="bg1"/>
                </a:solidFill>
              </a:rPr>
              <a:t> </a:t>
            </a:r>
            <a:r>
              <a:rPr lang="en-GB" sz="1050" b="1" i="1" err="1">
                <a:solidFill>
                  <a:schemeClr val="bg1"/>
                </a:solidFill>
              </a:rPr>
              <a:t>información</a:t>
            </a:r>
            <a:endParaRPr lang="en-GB" sz="1050" b="1" i="1">
              <a:solidFill>
                <a:schemeClr val="bg1"/>
              </a:solidFill>
            </a:endParaRPr>
          </a:p>
        </p:txBody>
      </p:sp>
      <p:sp>
        <p:nvSpPr>
          <p:cNvPr id="270" name="TextBox 269">
            <a:extLst>
              <a:ext uri="{FF2B5EF4-FFF2-40B4-BE49-F238E27FC236}">
                <a16:creationId xmlns:a16="http://schemas.microsoft.com/office/drawing/2014/main" id="{E4E867C3-D1FD-100E-8DE2-9ED3281AF62B}"/>
              </a:ext>
            </a:extLst>
          </p:cNvPr>
          <p:cNvSpPr txBox="1"/>
          <p:nvPr/>
        </p:nvSpPr>
        <p:spPr>
          <a:xfrm>
            <a:off x="5280909" y="4280243"/>
            <a:ext cx="719097" cy="323165"/>
          </a:xfrm>
          <a:prstGeom prst="rect">
            <a:avLst/>
          </a:prstGeom>
          <a:noFill/>
        </p:spPr>
        <p:txBody>
          <a:bodyPr wrap="square" lIns="0" tIns="0" rIns="0" bIns="0" rtlCol="0">
            <a:spAutoFit/>
          </a:bodyPr>
          <a:lstStyle/>
          <a:p>
            <a:pPr algn="ctr">
              <a:spcBef>
                <a:spcPts val="600"/>
              </a:spcBef>
              <a:buSzPct val="100000"/>
            </a:pPr>
            <a:r>
              <a:rPr lang="en-GB" sz="1050" b="1" i="1" err="1">
                <a:solidFill>
                  <a:schemeClr val="bg1"/>
                </a:solidFill>
              </a:rPr>
              <a:t>Visión</a:t>
            </a:r>
            <a:r>
              <a:rPr lang="en-GB" sz="1050" b="1" i="1">
                <a:solidFill>
                  <a:schemeClr val="bg1"/>
                </a:solidFill>
              </a:rPr>
              <a:t> y </a:t>
            </a:r>
            <a:r>
              <a:rPr lang="en-GB" sz="1050" b="1" i="1" err="1">
                <a:solidFill>
                  <a:schemeClr val="bg1"/>
                </a:solidFill>
              </a:rPr>
              <a:t>diseño</a:t>
            </a:r>
            <a:endParaRPr lang="en-GB" sz="1050" b="1" i="1">
              <a:solidFill>
                <a:schemeClr val="bg1"/>
              </a:solidFill>
            </a:endParaRPr>
          </a:p>
        </p:txBody>
      </p:sp>
      <p:sp>
        <p:nvSpPr>
          <p:cNvPr id="271" name="TextBox 270">
            <a:extLst>
              <a:ext uri="{FF2B5EF4-FFF2-40B4-BE49-F238E27FC236}">
                <a16:creationId xmlns:a16="http://schemas.microsoft.com/office/drawing/2014/main" id="{09F71702-D0DF-185E-B675-A2676EF51060}"/>
              </a:ext>
            </a:extLst>
          </p:cNvPr>
          <p:cNvSpPr txBox="1"/>
          <p:nvPr/>
        </p:nvSpPr>
        <p:spPr>
          <a:xfrm>
            <a:off x="4005807" y="4280243"/>
            <a:ext cx="719097" cy="484748"/>
          </a:xfrm>
          <a:prstGeom prst="rect">
            <a:avLst/>
          </a:prstGeom>
          <a:noFill/>
        </p:spPr>
        <p:txBody>
          <a:bodyPr wrap="square" lIns="0" tIns="0" rIns="0" bIns="0" rtlCol="0">
            <a:spAutoFit/>
          </a:bodyPr>
          <a:lstStyle/>
          <a:p>
            <a:pPr algn="ctr">
              <a:spcBef>
                <a:spcPts val="600"/>
              </a:spcBef>
              <a:buSzPct val="100000"/>
            </a:pPr>
            <a:r>
              <a:rPr lang="es-MX" sz="1050" b="1" i="1">
                <a:solidFill>
                  <a:schemeClr val="bg1"/>
                </a:solidFill>
              </a:rPr>
              <a:t>Argumentos a favor del cambio</a:t>
            </a:r>
            <a:endParaRPr lang="en-GB" sz="1050" b="1" i="1">
              <a:solidFill>
                <a:schemeClr val="bg1"/>
              </a:solidFill>
            </a:endParaRPr>
          </a:p>
        </p:txBody>
      </p:sp>
      <p:sp>
        <p:nvSpPr>
          <p:cNvPr id="272" name="TextBox 271">
            <a:extLst>
              <a:ext uri="{FF2B5EF4-FFF2-40B4-BE49-F238E27FC236}">
                <a16:creationId xmlns:a16="http://schemas.microsoft.com/office/drawing/2014/main" id="{0A85E2FF-8981-6252-5C38-528131651DDF}"/>
              </a:ext>
            </a:extLst>
          </p:cNvPr>
          <p:cNvSpPr txBox="1"/>
          <p:nvPr/>
        </p:nvSpPr>
        <p:spPr>
          <a:xfrm>
            <a:off x="7132397" y="2009563"/>
            <a:ext cx="719097" cy="323165"/>
          </a:xfrm>
          <a:prstGeom prst="rect">
            <a:avLst/>
          </a:prstGeom>
          <a:noFill/>
        </p:spPr>
        <p:txBody>
          <a:bodyPr wrap="square" lIns="0" tIns="0" rIns="0" bIns="0" rtlCol="0">
            <a:spAutoFit/>
          </a:bodyPr>
          <a:lstStyle/>
          <a:p>
            <a:pPr algn="ctr">
              <a:spcBef>
                <a:spcPts val="600"/>
              </a:spcBef>
              <a:buSzPct val="100000"/>
            </a:pPr>
            <a:r>
              <a:rPr lang="en-GB" sz="1050" b="1" i="1" err="1">
                <a:solidFill>
                  <a:schemeClr val="bg1"/>
                </a:solidFill>
              </a:rPr>
              <a:t>Profundiza</a:t>
            </a:r>
            <a:r>
              <a:rPr lang="en-GB" sz="1050" b="1" i="1">
                <a:solidFill>
                  <a:schemeClr val="bg1"/>
                </a:solidFill>
              </a:rPr>
              <a:t> </a:t>
            </a:r>
            <a:r>
              <a:rPr lang="en-GB" sz="1050" b="1" i="1" err="1">
                <a:solidFill>
                  <a:schemeClr val="bg1"/>
                </a:solidFill>
              </a:rPr>
              <a:t>en</a:t>
            </a:r>
            <a:r>
              <a:rPr lang="en-GB" sz="1050" b="1" i="1">
                <a:solidFill>
                  <a:schemeClr val="bg1"/>
                </a:solidFill>
              </a:rPr>
              <a:t> </a:t>
            </a:r>
            <a:r>
              <a:rPr lang="en-GB" sz="1050" b="1" i="1" err="1">
                <a:solidFill>
                  <a:schemeClr val="bg1"/>
                </a:solidFill>
              </a:rPr>
              <a:t>el</a:t>
            </a:r>
            <a:r>
              <a:rPr lang="en-GB" sz="1050" b="1" i="1">
                <a:solidFill>
                  <a:schemeClr val="bg1"/>
                </a:solidFill>
              </a:rPr>
              <a:t> </a:t>
            </a:r>
            <a:r>
              <a:rPr lang="en-GB" sz="1050" b="1" i="1" err="1">
                <a:solidFill>
                  <a:schemeClr val="bg1"/>
                </a:solidFill>
              </a:rPr>
              <a:t>diseño</a:t>
            </a:r>
            <a:endParaRPr lang="en-GB" sz="1050" b="1" i="1">
              <a:solidFill>
                <a:schemeClr val="bg1"/>
              </a:solidFill>
            </a:endParaRPr>
          </a:p>
        </p:txBody>
      </p:sp>
      <p:sp>
        <p:nvSpPr>
          <p:cNvPr id="273" name="TextBox 272">
            <a:extLst>
              <a:ext uri="{FF2B5EF4-FFF2-40B4-BE49-F238E27FC236}">
                <a16:creationId xmlns:a16="http://schemas.microsoft.com/office/drawing/2014/main" id="{03D88BDE-4CB2-DD7A-FEDE-4738957390CF}"/>
              </a:ext>
            </a:extLst>
          </p:cNvPr>
          <p:cNvSpPr txBox="1"/>
          <p:nvPr/>
        </p:nvSpPr>
        <p:spPr>
          <a:xfrm>
            <a:off x="10014901" y="2020457"/>
            <a:ext cx="1072198" cy="161583"/>
          </a:xfrm>
          <a:prstGeom prst="rect">
            <a:avLst/>
          </a:prstGeom>
          <a:noFill/>
        </p:spPr>
        <p:txBody>
          <a:bodyPr wrap="square" lIns="0" tIns="0" rIns="0" bIns="0" rtlCol="0">
            <a:spAutoFit/>
          </a:bodyPr>
          <a:lstStyle/>
          <a:p>
            <a:pPr algn="ctr">
              <a:spcBef>
                <a:spcPts val="600"/>
              </a:spcBef>
              <a:buSzPct val="100000"/>
            </a:pPr>
            <a:r>
              <a:rPr lang="en-GB" sz="1050" b="1" i="1" err="1">
                <a:solidFill>
                  <a:schemeClr val="bg1"/>
                </a:solidFill>
              </a:rPr>
              <a:t>Medir</a:t>
            </a:r>
            <a:r>
              <a:rPr lang="en-GB" sz="1050" b="1" i="1">
                <a:solidFill>
                  <a:schemeClr val="bg1"/>
                </a:solidFill>
              </a:rPr>
              <a:t> y </a:t>
            </a:r>
            <a:r>
              <a:rPr lang="en-GB" sz="1050" b="1" i="1" err="1">
                <a:solidFill>
                  <a:schemeClr val="bg1"/>
                </a:solidFill>
              </a:rPr>
              <a:t>adaptar</a:t>
            </a:r>
            <a:endParaRPr lang="en-GB" sz="1050" b="1" i="1">
              <a:solidFill>
                <a:schemeClr val="bg1"/>
              </a:solidFill>
            </a:endParaRPr>
          </a:p>
        </p:txBody>
      </p:sp>
      <p:sp>
        <p:nvSpPr>
          <p:cNvPr id="274" name="TextBox 273">
            <a:extLst>
              <a:ext uri="{FF2B5EF4-FFF2-40B4-BE49-F238E27FC236}">
                <a16:creationId xmlns:a16="http://schemas.microsoft.com/office/drawing/2014/main" id="{5DBC3E94-356F-8819-9567-1C8A5585616E}"/>
              </a:ext>
            </a:extLst>
          </p:cNvPr>
          <p:cNvSpPr txBox="1"/>
          <p:nvPr/>
        </p:nvSpPr>
        <p:spPr>
          <a:xfrm>
            <a:off x="4096784" y="4732888"/>
            <a:ext cx="1834071" cy="1309526"/>
          </a:xfrm>
          <a:prstGeom prst="rect">
            <a:avLst/>
          </a:prstGeom>
          <a:noFill/>
        </p:spPr>
        <p:txBody>
          <a:bodyPr wrap="square" lIns="0" tIns="0" rIns="0" bIns="0" rtlCol="0">
            <a:spAutoFit/>
          </a:bodyPr>
          <a:lstStyle/>
          <a:p>
            <a:pPr algn="ctr">
              <a:lnSpc>
                <a:spcPct val="112000"/>
              </a:lnSpc>
              <a:spcBef>
                <a:spcPts val="600"/>
              </a:spcBef>
              <a:buSzPct val="100000"/>
            </a:pPr>
            <a:r>
              <a:rPr lang="es-MX" sz="900">
                <a:solidFill>
                  <a:schemeClr val="bg1"/>
                </a:solidFill>
                <a:ea typeface="Open Sans light" panose="020B0604020202020204" charset="0"/>
                <a:cs typeface="Open Sans light" panose="020B0604020202020204" charset="0"/>
              </a:rPr>
              <a:t>Definición de un modelo operativo "adecuado para el propósito" que impulsa el valor comercial dentro del contexto específico de la industria y equilibra las operaciones empresariales de alto par y la innovación de alta velocidad
Aprox. 8-12 semanas</a:t>
            </a:r>
            <a:endParaRPr lang="en-AU" sz="900">
              <a:solidFill>
                <a:schemeClr val="bg1"/>
              </a:solidFill>
              <a:ea typeface="Open Sans light" panose="020B0604020202020204" charset="0"/>
              <a:cs typeface="Open Sans light" panose="020B0604020202020204" charset="0"/>
            </a:endParaRPr>
          </a:p>
        </p:txBody>
      </p:sp>
      <p:sp>
        <p:nvSpPr>
          <p:cNvPr id="275" name="TextBox 274">
            <a:extLst>
              <a:ext uri="{FF2B5EF4-FFF2-40B4-BE49-F238E27FC236}">
                <a16:creationId xmlns:a16="http://schemas.microsoft.com/office/drawing/2014/main" id="{805C63D5-A08F-4E0B-3B51-83C598557F0D}"/>
              </a:ext>
            </a:extLst>
          </p:cNvPr>
          <p:cNvSpPr txBox="1"/>
          <p:nvPr/>
        </p:nvSpPr>
        <p:spPr>
          <a:xfrm>
            <a:off x="763852" y="4732888"/>
            <a:ext cx="1433579" cy="1492555"/>
          </a:xfrm>
          <a:prstGeom prst="rect">
            <a:avLst/>
          </a:prstGeom>
          <a:noFill/>
        </p:spPr>
        <p:txBody>
          <a:bodyPr wrap="square" lIns="0" tIns="0" rIns="0" bIns="0" rtlCol="0">
            <a:noAutofit/>
          </a:bodyPr>
          <a:lstStyle/>
          <a:p>
            <a:pPr algn="ctr">
              <a:lnSpc>
                <a:spcPct val="112000"/>
              </a:lnSpc>
              <a:spcBef>
                <a:spcPts val="600"/>
              </a:spcBef>
              <a:buSzPct val="100000"/>
            </a:pPr>
            <a:r>
              <a:rPr lang="es-MX" sz="900">
                <a:solidFill>
                  <a:schemeClr val="bg1"/>
                </a:solidFill>
                <a:ea typeface="Open Sans light" panose="020B0604020202020204" charset="0"/>
                <a:cs typeface="Open Sans light" panose="020B0604020202020204" charset="0"/>
              </a:rPr>
              <a:t>Revisión rápida de las operaciones actuales y sesiones intensivas de </a:t>
            </a:r>
            <a:r>
              <a:rPr lang="es-MX" sz="900" err="1">
                <a:solidFill>
                  <a:schemeClr val="bg1"/>
                </a:solidFill>
                <a:ea typeface="Open Sans light" panose="020B0604020202020204" charset="0"/>
                <a:cs typeface="Open Sans light" panose="020B0604020202020204" charset="0"/>
              </a:rPr>
              <a:t>co-diseño</a:t>
            </a:r>
            <a:r>
              <a:rPr lang="es-MX" sz="900">
                <a:solidFill>
                  <a:schemeClr val="bg1"/>
                </a:solidFill>
                <a:ea typeface="Open Sans light" panose="020B0604020202020204" charset="0"/>
                <a:cs typeface="Open Sans light" panose="020B0604020202020204" charset="0"/>
              </a:rPr>
              <a:t> para acordar la visión, los objetivos y la hoja de ruta para el futuro modelo operativo 
Aprox. 4-6 semanas</a:t>
            </a:r>
            <a:endParaRPr lang="en-AU" sz="900">
              <a:solidFill>
                <a:schemeClr val="bg1"/>
              </a:solidFill>
              <a:ea typeface="Open Sans light" panose="020B0604020202020204" charset="0"/>
              <a:cs typeface="Open Sans light" panose="020B0604020202020204" charset="0"/>
            </a:endParaRPr>
          </a:p>
        </p:txBody>
      </p:sp>
      <p:sp>
        <p:nvSpPr>
          <p:cNvPr id="276" name="TextBox 275">
            <a:extLst>
              <a:ext uri="{FF2B5EF4-FFF2-40B4-BE49-F238E27FC236}">
                <a16:creationId xmlns:a16="http://schemas.microsoft.com/office/drawing/2014/main" id="{1C555DF5-8AC9-598B-0D5D-D67DAF6A249F}"/>
              </a:ext>
            </a:extLst>
          </p:cNvPr>
          <p:cNvSpPr txBox="1"/>
          <p:nvPr/>
        </p:nvSpPr>
        <p:spPr>
          <a:xfrm>
            <a:off x="6367748" y="4228366"/>
            <a:ext cx="5381231" cy="276999"/>
          </a:xfrm>
          <a:prstGeom prst="rect">
            <a:avLst/>
          </a:prstGeom>
          <a:noFill/>
        </p:spPr>
        <p:txBody>
          <a:bodyPr wrap="square" lIns="0" tIns="0" rIns="0" bIns="0" rtlCol="0">
            <a:spAutoFit/>
          </a:bodyPr>
          <a:lstStyle/>
          <a:p>
            <a:pPr algn="ctr" defTabSz="914340"/>
            <a:r>
              <a:rPr lang="es-MX" sz="900">
                <a:solidFill>
                  <a:schemeClr val="bg1"/>
                </a:solidFill>
                <a:ea typeface="Open Sans light" panose="020B0604020202020204" charset="0"/>
                <a:cs typeface="Arial" panose="020B0604020202020204" pitchFamily="34" charset="0"/>
              </a:rPr>
              <a:t>Diseñar e implementar incrementalmente el modelo operativo por dominio tecnológico, región, función o capacidad; Aprendizaje y mejora continuos (Aprox. 6 – 18 meses)</a:t>
            </a:r>
            <a:endParaRPr lang="en-GB" sz="900" i="1">
              <a:solidFill>
                <a:schemeClr val="bg1"/>
              </a:solidFill>
              <a:ea typeface="Open Sans light" panose="020B0604020202020204" charset="0"/>
              <a:cs typeface="Arial" panose="020B0604020202020204" pitchFamily="34" charset="0"/>
            </a:endParaRPr>
          </a:p>
        </p:txBody>
      </p:sp>
      <p:sp>
        <p:nvSpPr>
          <p:cNvPr id="277" name="Rectangle 276">
            <a:extLst>
              <a:ext uri="{FF2B5EF4-FFF2-40B4-BE49-F238E27FC236}">
                <a16:creationId xmlns:a16="http://schemas.microsoft.com/office/drawing/2014/main" id="{0C509F0A-ECBD-D405-2336-2481E0E5D919}"/>
              </a:ext>
            </a:extLst>
          </p:cNvPr>
          <p:cNvSpPr/>
          <p:nvPr/>
        </p:nvSpPr>
        <p:spPr bwMode="gray">
          <a:xfrm>
            <a:off x="469900" y="6299200"/>
            <a:ext cx="176276" cy="13208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78" name="Rectangle 277">
            <a:extLst>
              <a:ext uri="{FF2B5EF4-FFF2-40B4-BE49-F238E27FC236}">
                <a16:creationId xmlns:a16="http://schemas.microsoft.com/office/drawing/2014/main" id="{495D0805-3C86-F81A-A849-34EC847F9F09}"/>
              </a:ext>
            </a:extLst>
          </p:cNvPr>
          <p:cNvSpPr/>
          <p:nvPr/>
        </p:nvSpPr>
        <p:spPr bwMode="gray">
          <a:xfrm>
            <a:off x="1710563" y="6299200"/>
            <a:ext cx="176276" cy="13208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79" name="Rectangle 278">
            <a:extLst>
              <a:ext uri="{FF2B5EF4-FFF2-40B4-BE49-F238E27FC236}">
                <a16:creationId xmlns:a16="http://schemas.microsoft.com/office/drawing/2014/main" id="{D3B4264F-2B9D-45E0-2095-9D21BBA88155}"/>
              </a:ext>
            </a:extLst>
          </p:cNvPr>
          <p:cNvSpPr/>
          <p:nvPr/>
        </p:nvSpPr>
        <p:spPr bwMode="gray">
          <a:xfrm>
            <a:off x="3073723" y="6299200"/>
            <a:ext cx="176276" cy="132080"/>
          </a:xfrm>
          <a:prstGeom prst="rect">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80" name="Rectangle 279">
            <a:extLst>
              <a:ext uri="{FF2B5EF4-FFF2-40B4-BE49-F238E27FC236}">
                <a16:creationId xmlns:a16="http://schemas.microsoft.com/office/drawing/2014/main" id="{0BD2CFC6-9D96-F673-B9FD-3AC077E91C68}"/>
              </a:ext>
            </a:extLst>
          </p:cNvPr>
          <p:cNvSpPr/>
          <p:nvPr/>
        </p:nvSpPr>
        <p:spPr bwMode="gray">
          <a:xfrm>
            <a:off x="4138110" y="6299200"/>
            <a:ext cx="176276" cy="132080"/>
          </a:xfrm>
          <a:prstGeom prst="rect">
            <a:avLst/>
          </a:prstGeom>
          <a:solidFill>
            <a:schemeClr val="bg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81" name="TextBox 280">
            <a:extLst>
              <a:ext uri="{FF2B5EF4-FFF2-40B4-BE49-F238E27FC236}">
                <a16:creationId xmlns:a16="http://schemas.microsoft.com/office/drawing/2014/main" id="{ADA0A2AB-1C26-9D7E-FAB3-046313CE228D}"/>
              </a:ext>
            </a:extLst>
          </p:cNvPr>
          <p:cNvSpPr txBox="1"/>
          <p:nvPr/>
        </p:nvSpPr>
        <p:spPr>
          <a:xfrm>
            <a:off x="646176" y="6296412"/>
            <a:ext cx="888111" cy="138499"/>
          </a:xfrm>
          <a:prstGeom prst="rect">
            <a:avLst/>
          </a:prstGeom>
          <a:noFill/>
        </p:spPr>
        <p:txBody>
          <a:bodyPr wrap="square" lIns="36000" tIns="0" rIns="0" bIns="0" rtlCol="0">
            <a:spAutoFit/>
          </a:bodyPr>
          <a:lstStyle/>
          <a:p>
            <a:pPr>
              <a:spcBef>
                <a:spcPts val="600"/>
              </a:spcBef>
              <a:buSzPct val="100000"/>
            </a:pPr>
            <a:r>
              <a:rPr lang="en-GB" sz="900">
                <a:solidFill>
                  <a:schemeClr val="bg1"/>
                </a:solidFill>
              </a:rPr>
              <a:t>Ways of Working</a:t>
            </a:r>
          </a:p>
        </p:txBody>
      </p:sp>
      <p:sp>
        <p:nvSpPr>
          <p:cNvPr id="282" name="TextBox 281">
            <a:extLst>
              <a:ext uri="{FF2B5EF4-FFF2-40B4-BE49-F238E27FC236}">
                <a16:creationId xmlns:a16="http://schemas.microsoft.com/office/drawing/2014/main" id="{A38AB464-3AEC-CDEE-C926-64E2BDDF4250}"/>
              </a:ext>
            </a:extLst>
          </p:cNvPr>
          <p:cNvSpPr txBox="1"/>
          <p:nvPr/>
        </p:nvSpPr>
        <p:spPr>
          <a:xfrm>
            <a:off x="1886839" y="6296412"/>
            <a:ext cx="1093229" cy="138499"/>
          </a:xfrm>
          <a:prstGeom prst="rect">
            <a:avLst/>
          </a:prstGeom>
          <a:noFill/>
        </p:spPr>
        <p:txBody>
          <a:bodyPr wrap="square" lIns="36000" tIns="0" rIns="0" bIns="0" rtlCol="0">
            <a:spAutoFit/>
          </a:bodyPr>
          <a:lstStyle/>
          <a:p>
            <a:pPr>
              <a:spcBef>
                <a:spcPts val="600"/>
              </a:spcBef>
              <a:buSzPct val="100000"/>
            </a:pPr>
            <a:r>
              <a:rPr lang="en-GB" sz="900">
                <a:solidFill>
                  <a:schemeClr val="bg1"/>
                </a:solidFill>
              </a:rPr>
              <a:t>Culture &amp; Capability</a:t>
            </a:r>
          </a:p>
        </p:txBody>
      </p:sp>
      <p:sp>
        <p:nvSpPr>
          <p:cNvPr id="283" name="TextBox 282">
            <a:extLst>
              <a:ext uri="{FF2B5EF4-FFF2-40B4-BE49-F238E27FC236}">
                <a16:creationId xmlns:a16="http://schemas.microsoft.com/office/drawing/2014/main" id="{98E7A5DB-44D1-25C1-3A2A-5A2C9F426F13}"/>
              </a:ext>
            </a:extLst>
          </p:cNvPr>
          <p:cNvSpPr txBox="1"/>
          <p:nvPr/>
        </p:nvSpPr>
        <p:spPr>
          <a:xfrm>
            <a:off x="3249999" y="6296412"/>
            <a:ext cx="888111" cy="138499"/>
          </a:xfrm>
          <a:prstGeom prst="rect">
            <a:avLst/>
          </a:prstGeom>
          <a:noFill/>
        </p:spPr>
        <p:txBody>
          <a:bodyPr wrap="square" lIns="36000" tIns="0" rIns="0" bIns="0" rtlCol="0">
            <a:spAutoFit/>
          </a:bodyPr>
          <a:lstStyle/>
          <a:p>
            <a:pPr>
              <a:spcBef>
                <a:spcPts val="600"/>
              </a:spcBef>
              <a:buSzPct val="100000"/>
            </a:pPr>
            <a:r>
              <a:rPr lang="en-GB" sz="900">
                <a:solidFill>
                  <a:schemeClr val="bg1"/>
                </a:solidFill>
              </a:rPr>
              <a:t>Workforce </a:t>
            </a:r>
          </a:p>
        </p:txBody>
      </p:sp>
      <p:sp>
        <p:nvSpPr>
          <p:cNvPr id="284" name="TextBox 283">
            <a:extLst>
              <a:ext uri="{FF2B5EF4-FFF2-40B4-BE49-F238E27FC236}">
                <a16:creationId xmlns:a16="http://schemas.microsoft.com/office/drawing/2014/main" id="{EEB2981B-0B2C-6338-4629-8C686FF1E8C6}"/>
              </a:ext>
            </a:extLst>
          </p:cNvPr>
          <p:cNvSpPr txBox="1"/>
          <p:nvPr/>
        </p:nvSpPr>
        <p:spPr>
          <a:xfrm>
            <a:off x="4314386" y="6296412"/>
            <a:ext cx="888111" cy="138499"/>
          </a:xfrm>
          <a:prstGeom prst="rect">
            <a:avLst/>
          </a:prstGeom>
          <a:noFill/>
        </p:spPr>
        <p:txBody>
          <a:bodyPr wrap="square" lIns="36000" tIns="0" rIns="0" bIns="0" rtlCol="0">
            <a:spAutoFit/>
          </a:bodyPr>
          <a:lstStyle/>
          <a:p>
            <a:pPr>
              <a:spcBef>
                <a:spcPts val="600"/>
              </a:spcBef>
              <a:buSzPct val="100000"/>
            </a:pPr>
            <a:r>
              <a:rPr lang="en-GB" sz="900">
                <a:solidFill>
                  <a:schemeClr val="bg1"/>
                </a:solidFill>
              </a:rPr>
              <a:t>Tooling</a:t>
            </a:r>
          </a:p>
        </p:txBody>
      </p:sp>
      <p:sp>
        <p:nvSpPr>
          <p:cNvPr id="285" name="Rounded Rectangle 72">
            <a:extLst>
              <a:ext uri="{FF2B5EF4-FFF2-40B4-BE49-F238E27FC236}">
                <a16:creationId xmlns:a16="http://schemas.microsoft.com/office/drawing/2014/main" id="{A0608D8F-C37C-40B7-89E2-228CB83004E6}"/>
              </a:ext>
            </a:extLst>
          </p:cNvPr>
          <p:cNvSpPr/>
          <p:nvPr/>
        </p:nvSpPr>
        <p:spPr bwMode="gray">
          <a:xfrm>
            <a:off x="6367749" y="4599855"/>
            <a:ext cx="5364045" cy="1841129"/>
          </a:xfrm>
          <a:prstGeom prst="roundRect">
            <a:avLst>
              <a:gd name="adj" fmla="val 1646"/>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86" name="Left Brace 285">
            <a:extLst>
              <a:ext uri="{FF2B5EF4-FFF2-40B4-BE49-F238E27FC236}">
                <a16:creationId xmlns:a16="http://schemas.microsoft.com/office/drawing/2014/main" id="{68F3D0C8-E8F8-630B-3D21-397EFD423A52}"/>
              </a:ext>
            </a:extLst>
          </p:cNvPr>
          <p:cNvSpPr/>
          <p:nvPr/>
        </p:nvSpPr>
        <p:spPr>
          <a:xfrm rot="5400000">
            <a:off x="8958778" y="1494258"/>
            <a:ext cx="172289" cy="5354349"/>
          </a:xfrm>
          <a:prstGeom prst="leftBrace">
            <a:avLst>
              <a:gd name="adj1" fmla="val 27961"/>
              <a:gd name="adj2" fmla="val 50000"/>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287" name="TextBox 286">
            <a:extLst>
              <a:ext uri="{FF2B5EF4-FFF2-40B4-BE49-F238E27FC236}">
                <a16:creationId xmlns:a16="http://schemas.microsoft.com/office/drawing/2014/main" id="{BCA6882C-5AA0-419F-74AE-3A2BEB1F60DA}"/>
              </a:ext>
            </a:extLst>
          </p:cNvPr>
          <p:cNvSpPr txBox="1"/>
          <p:nvPr/>
        </p:nvSpPr>
        <p:spPr>
          <a:xfrm>
            <a:off x="6441940" y="4648986"/>
            <a:ext cx="2546944" cy="138499"/>
          </a:xfrm>
          <a:prstGeom prst="rect">
            <a:avLst/>
          </a:prstGeom>
          <a:noFill/>
        </p:spPr>
        <p:txBody>
          <a:bodyPr wrap="square" lIns="0" tIns="0" rIns="0" bIns="0" rtlCol="0">
            <a:spAutoFit/>
          </a:bodyPr>
          <a:lstStyle/>
          <a:p>
            <a:pPr algn="ctr">
              <a:spcBef>
                <a:spcPts val="600"/>
              </a:spcBef>
              <a:buSzPct val="100000"/>
            </a:pPr>
            <a:r>
              <a:rPr lang="en-GB" sz="900" b="1" i="1" err="1">
                <a:solidFill>
                  <a:schemeClr val="bg1"/>
                </a:solidFill>
              </a:rPr>
              <a:t>Profundizar</a:t>
            </a:r>
            <a:r>
              <a:rPr lang="en-GB" sz="900" b="1" i="1">
                <a:solidFill>
                  <a:schemeClr val="bg1"/>
                </a:solidFill>
              </a:rPr>
              <a:t> </a:t>
            </a:r>
            <a:r>
              <a:rPr lang="en-GB" sz="900" b="1" i="1" err="1">
                <a:solidFill>
                  <a:schemeClr val="bg1"/>
                </a:solidFill>
              </a:rPr>
              <a:t>en</a:t>
            </a:r>
            <a:r>
              <a:rPr lang="en-GB" sz="900" b="1" i="1">
                <a:solidFill>
                  <a:schemeClr val="bg1"/>
                </a:solidFill>
              </a:rPr>
              <a:t> </a:t>
            </a:r>
            <a:r>
              <a:rPr lang="en-GB" sz="900" b="1" i="1" err="1">
                <a:solidFill>
                  <a:schemeClr val="bg1"/>
                </a:solidFill>
              </a:rPr>
              <a:t>el</a:t>
            </a:r>
            <a:r>
              <a:rPr lang="en-GB" sz="900" b="1" i="1">
                <a:solidFill>
                  <a:schemeClr val="bg1"/>
                </a:solidFill>
              </a:rPr>
              <a:t> </a:t>
            </a:r>
            <a:r>
              <a:rPr lang="en-GB" sz="900" b="1" i="1" err="1">
                <a:solidFill>
                  <a:schemeClr val="bg1"/>
                </a:solidFill>
              </a:rPr>
              <a:t>diseño</a:t>
            </a:r>
            <a:endParaRPr lang="en-GB" sz="900" b="1" i="1">
              <a:solidFill>
                <a:schemeClr val="bg1"/>
              </a:solidFill>
            </a:endParaRPr>
          </a:p>
        </p:txBody>
      </p:sp>
      <p:cxnSp>
        <p:nvCxnSpPr>
          <p:cNvPr id="288" name="Straight Connector 287">
            <a:extLst>
              <a:ext uri="{FF2B5EF4-FFF2-40B4-BE49-F238E27FC236}">
                <a16:creationId xmlns:a16="http://schemas.microsoft.com/office/drawing/2014/main" id="{3A090F9A-3C08-F128-6588-D0BC971D546A}"/>
              </a:ext>
            </a:extLst>
          </p:cNvPr>
          <p:cNvCxnSpPr/>
          <p:nvPr/>
        </p:nvCxnSpPr>
        <p:spPr>
          <a:xfrm flipH="1">
            <a:off x="9047626" y="4720275"/>
            <a:ext cx="0" cy="1639698"/>
          </a:xfrm>
          <a:prstGeom prst="line">
            <a:avLst/>
          </a:prstGeom>
          <a:ln>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997A837E-9755-D96A-A799-0134DB5F9658}"/>
              </a:ext>
            </a:extLst>
          </p:cNvPr>
          <p:cNvSpPr txBox="1"/>
          <p:nvPr/>
        </p:nvSpPr>
        <p:spPr>
          <a:xfrm>
            <a:off x="9119058" y="4648986"/>
            <a:ext cx="2540255" cy="138499"/>
          </a:xfrm>
          <a:prstGeom prst="rect">
            <a:avLst/>
          </a:prstGeom>
          <a:noFill/>
        </p:spPr>
        <p:txBody>
          <a:bodyPr wrap="square" lIns="0" tIns="0" rIns="0" bIns="0" rtlCol="0">
            <a:spAutoFit/>
          </a:bodyPr>
          <a:lstStyle/>
          <a:p>
            <a:pPr algn="ctr">
              <a:spcBef>
                <a:spcPts val="600"/>
              </a:spcBef>
              <a:buSzPct val="100000"/>
            </a:pPr>
            <a:r>
              <a:rPr lang="en-GB" sz="900" b="1" i="1" err="1">
                <a:solidFill>
                  <a:schemeClr val="bg1"/>
                </a:solidFill>
              </a:rPr>
              <a:t>Transición</a:t>
            </a:r>
            <a:r>
              <a:rPr lang="en-GB" sz="900" b="1" i="1">
                <a:solidFill>
                  <a:schemeClr val="bg1"/>
                </a:solidFill>
              </a:rPr>
              <a:t> e </a:t>
            </a:r>
            <a:r>
              <a:rPr lang="en-GB" sz="900" b="1" i="1" err="1">
                <a:solidFill>
                  <a:schemeClr val="bg1"/>
                </a:solidFill>
              </a:rPr>
              <a:t>implementación</a:t>
            </a:r>
            <a:endParaRPr lang="en-GB" sz="900" b="1" i="1">
              <a:solidFill>
                <a:schemeClr val="bg1"/>
              </a:solidFill>
            </a:endParaRPr>
          </a:p>
        </p:txBody>
      </p:sp>
      <p:grpSp>
        <p:nvGrpSpPr>
          <p:cNvPr id="290" name="Group 289">
            <a:extLst>
              <a:ext uri="{FF2B5EF4-FFF2-40B4-BE49-F238E27FC236}">
                <a16:creationId xmlns:a16="http://schemas.microsoft.com/office/drawing/2014/main" id="{318D20A8-F4ED-CB82-AF7E-95AADD511C9D}"/>
              </a:ext>
            </a:extLst>
          </p:cNvPr>
          <p:cNvGrpSpPr/>
          <p:nvPr/>
        </p:nvGrpSpPr>
        <p:grpSpPr>
          <a:xfrm>
            <a:off x="6441939" y="4822047"/>
            <a:ext cx="1251757" cy="1545516"/>
            <a:chOff x="6768104" y="4688421"/>
            <a:chExt cx="1583415" cy="1176780"/>
          </a:xfrm>
        </p:grpSpPr>
        <p:sp>
          <p:nvSpPr>
            <p:cNvPr id="291" name="TextBox 290">
              <a:extLst>
                <a:ext uri="{FF2B5EF4-FFF2-40B4-BE49-F238E27FC236}">
                  <a16:creationId xmlns:a16="http://schemas.microsoft.com/office/drawing/2014/main" id="{7E92C73E-8B12-C740-9F48-5DD791012CD5}"/>
                </a:ext>
              </a:extLst>
            </p:cNvPr>
            <p:cNvSpPr txBox="1"/>
            <p:nvPr/>
          </p:nvSpPr>
          <p:spPr>
            <a:xfrm>
              <a:off x="6768104" y="4688421"/>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Diseño de productos y flujos de valor</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92" name="TextBox 291">
              <a:extLst>
                <a:ext uri="{FF2B5EF4-FFF2-40B4-BE49-F238E27FC236}">
                  <a16:creationId xmlns:a16="http://schemas.microsoft.com/office/drawing/2014/main" id="{E4F010FA-63DF-1A1B-6B7E-1CF02BEC1E76}"/>
                </a:ext>
              </a:extLst>
            </p:cNvPr>
            <p:cNvSpPr txBox="1"/>
            <p:nvPr/>
          </p:nvSpPr>
          <p:spPr>
            <a:xfrm>
              <a:off x="6768104" y="4887777"/>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Diseño detallado de procesos y formas de trabajo</a:t>
              </a:r>
              <a:endParaRPr lang="en-AU" sz="700">
                <a:solidFill>
                  <a:schemeClr val="bg1"/>
                </a:solidFill>
                <a:cs typeface="Arial" panose="020B0604020202020204" pitchFamily="34" charset="0"/>
              </a:endParaRPr>
            </a:p>
          </p:txBody>
        </p:sp>
        <p:sp>
          <p:nvSpPr>
            <p:cNvPr id="293" name="TextBox 292">
              <a:extLst>
                <a:ext uri="{FF2B5EF4-FFF2-40B4-BE49-F238E27FC236}">
                  <a16:creationId xmlns:a16="http://schemas.microsoft.com/office/drawing/2014/main" id="{E4EFE3B1-BBA5-D862-3853-1B91BBF02266}"/>
                </a:ext>
              </a:extLst>
            </p:cNvPr>
            <p:cNvSpPr txBox="1"/>
            <p:nvPr/>
          </p:nvSpPr>
          <p:spPr>
            <a:xfrm>
              <a:off x="6768104" y="5286489"/>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Diseño de métricas, </a:t>
              </a:r>
              <a:r>
                <a:rPr lang="es-MX" sz="700" err="1">
                  <a:solidFill>
                    <a:schemeClr val="bg1"/>
                  </a:solidFill>
                  <a:cs typeface="Arial" panose="020B0604020202020204" pitchFamily="34" charset="0"/>
                </a:rPr>
                <a:t>KPIs</a:t>
              </a:r>
              <a:r>
                <a:rPr lang="es-MX" sz="700">
                  <a:solidFill>
                    <a:schemeClr val="bg1"/>
                  </a:solidFill>
                  <a:cs typeface="Arial" panose="020B0604020202020204" pitchFamily="34" charset="0"/>
                </a:rPr>
                <a:t> y cuadros de mando</a:t>
              </a:r>
              <a:endParaRPr lang="en-AU" sz="700">
                <a:solidFill>
                  <a:schemeClr val="bg1"/>
                </a:solidFill>
                <a:cs typeface="Arial" panose="020B0604020202020204" pitchFamily="34" charset="0"/>
              </a:endParaRPr>
            </a:p>
          </p:txBody>
        </p:sp>
        <p:sp>
          <p:nvSpPr>
            <p:cNvPr id="294" name="TextBox 293">
              <a:extLst>
                <a:ext uri="{FF2B5EF4-FFF2-40B4-BE49-F238E27FC236}">
                  <a16:creationId xmlns:a16="http://schemas.microsoft.com/office/drawing/2014/main" id="{5FDA6695-49F5-D540-C6C4-060536BEBE09}"/>
                </a:ext>
              </a:extLst>
            </p:cNvPr>
            <p:cNvSpPr txBox="1"/>
            <p:nvPr/>
          </p:nvSpPr>
          <p:spPr>
            <a:xfrm>
              <a:off x="6768104" y="5087133"/>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Catálogo de servicios y definición de SLA</a:t>
              </a:r>
              <a:endParaRPr lang="en-AU" sz="700">
                <a:solidFill>
                  <a:schemeClr val="bg1"/>
                </a:solidFill>
                <a:cs typeface="Arial" panose="020B0604020202020204" pitchFamily="34" charset="0"/>
              </a:endParaRPr>
            </a:p>
          </p:txBody>
        </p:sp>
        <p:sp>
          <p:nvSpPr>
            <p:cNvPr id="295" name="TextBox 294">
              <a:extLst>
                <a:ext uri="{FF2B5EF4-FFF2-40B4-BE49-F238E27FC236}">
                  <a16:creationId xmlns:a16="http://schemas.microsoft.com/office/drawing/2014/main" id="{6F44A8C3-07E2-76DE-9D3D-4E3BE7717A4A}"/>
                </a:ext>
              </a:extLst>
            </p:cNvPr>
            <p:cNvSpPr txBox="1"/>
            <p:nvPr/>
          </p:nvSpPr>
          <p:spPr>
            <a:xfrm>
              <a:off x="6768104" y="5685201"/>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Estrategia y planificación de localizaciones</a:t>
              </a:r>
              <a:endParaRPr lang="en-AU" sz="700">
                <a:solidFill>
                  <a:schemeClr val="bg1"/>
                </a:solidFill>
                <a:cs typeface="Arial" panose="020B0604020202020204" pitchFamily="34" charset="0"/>
              </a:endParaRPr>
            </a:p>
          </p:txBody>
        </p:sp>
        <p:sp>
          <p:nvSpPr>
            <p:cNvPr id="296" name="TextBox 295">
              <a:extLst>
                <a:ext uri="{FF2B5EF4-FFF2-40B4-BE49-F238E27FC236}">
                  <a16:creationId xmlns:a16="http://schemas.microsoft.com/office/drawing/2014/main" id="{3B040189-A4BC-C576-B096-BFF004314E0E}"/>
                </a:ext>
              </a:extLst>
            </p:cNvPr>
            <p:cNvSpPr txBox="1"/>
            <p:nvPr/>
          </p:nvSpPr>
          <p:spPr>
            <a:xfrm>
              <a:off x="6768104" y="5485845"/>
              <a:ext cx="1583415" cy="180000"/>
            </a:xfrm>
            <a:prstGeom prst="roundRect">
              <a:avLst/>
            </a:prstGeom>
            <a:solidFill>
              <a:srgbClr val="92D05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Modelo de gobernanza y estatutos</a:t>
              </a:r>
              <a:endParaRPr lang="en-AU" sz="700">
                <a:solidFill>
                  <a:schemeClr val="bg1"/>
                </a:solidFill>
                <a:cs typeface="Arial" panose="020B0604020202020204" pitchFamily="34" charset="0"/>
              </a:endParaRPr>
            </a:p>
          </p:txBody>
        </p:sp>
      </p:grpSp>
      <p:grpSp>
        <p:nvGrpSpPr>
          <p:cNvPr id="297" name="Group 296">
            <a:extLst>
              <a:ext uri="{FF2B5EF4-FFF2-40B4-BE49-F238E27FC236}">
                <a16:creationId xmlns:a16="http://schemas.microsoft.com/office/drawing/2014/main" id="{281CEB10-DD99-7B08-0B14-9EA089FF5757}"/>
              </a:ext>
            </a:extLst>
          </p:cNvPr>
          <p:cNvGrpSpPr/>
          <p:nvPr/>
        </p:nvGrpSpPr>
        <p:grpSpPr>
          <a:xfrm>
            <a:off x="7730437" y="4822047"/>
            <a:ext cx="1251757" cy="1545516"/>
            <a:chOff x="6768104" y="4688421"/>
            <a:chExt cx="1583415" cy="1176780"/>
          </a:xfrm>
        </p:grpSpPr>
        <p:sp>
          <p:nvSpPr>
            <p:cNvPr id="298" name="TextBox 297">
              <a:extLst>
                <a:ext uri="{FF2B5EF4-FFF2-40B4-BE49-F238E27FC236}">
                  <a16:creationId xmlns:a16="http://schemas.microsoft.com/office/drawing/2014/main" id="{EE581780-9622-C0E9-46B7-3F586F7AC4E9}"/>
                </a:ext>
              </a:extLst>
            </p:cNvPr>
            <p:cNvSpPr txBox="1"/>
            <p:nvPr/>
          </p:nvSpPr>
          <p:spPr>
            <a:xfrm>
              <a:off x="6768104" y="4688421"/>
              <a:ext cx="1583415" cy="180000"/>
            </a:xfrm>
            <a:prstGeom prst="roundRect">
              <a:avLst/>
            </a:prstGeom>
            <a:solidFill>
              <a:srgbClr val="00A3E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Evaluación de habilidades y capacidades</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99" name="TextBox 298">
              <a:extLst>
                <a:ext uri="{FF2B5EF4-FFF2-40B4-BE49-F238E27FC236}">
                  <a16:creationId xmlns:a16="http://schemas.microsoft.com/office/drawing/2014/main" id="{9251B029-D8AA-015B-F071-E7520032D0F5}"/>
                </a:ext>
              </a:extLst>
            </p:cNvPr>
            <p:cNvSpPr txBox="1"/>
            <p:nvPr/>
          </p:nvSpPr>
          <p:spPr>
            <a:xfrm>
              <a:off x="6768104" y="4887777"/>
              <a:ext cx="1583415" cy="180000"/>
            </a:xfrm>
            <a:prstGeom prst="roundRect">
              <a:avLst/>
            </a:prstGeom>
            <a:solidFill>
              <a:srgbClr val="00A3E0"/>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Planificación del aprendizaje y el desarrollo de capacidades</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00" name="TextBox 299">
              <a:extLst>
                <a:ext uri="{FF2B5EF4-FFF2-40B4-BE49-F238E27FC236}">
                  <a16:creationId xmlns:a16="http://schemas.microsoft.com/office/drawing/2014/main" id="{7C0C6B66-BCBF-D504-E990-13A832729EA8}"/>
                </a:ext>
              </a:extLst>
            </p:cNvPr>
            <p:cNvSpPr txBox="1"/>
            <p:nvPr/>
          </p:nvSpPr>
          <p:spPr>
            <a:xfrm>
              <a:off x="6768104" y="5286489"/>
              <a:ext cx="1583415" cy="180000"/>
            </a:xfrm>
            <a:prstGeom prst="roundRect">
              <a:avLst/>
            </a:prstGeom>
            <a:solidFill>
              <a:srgbClr val="046A38"/>
            </a:solidFill>
          </p:spPr>
          <p:txBody>
            <a:bodyPr wrap="square" lIns="36000" tIns="0" rIns="36000" bIns="0" rtlCol="0" anchor="ctr">
              <a:noAutofit/>
            </a:bodyPr>
            <a:lstStyle/>
            <a:p>
              <a:pPr lvl="0" algn="ctr" defTabSz="1219170">
                <a:lnSpc>
                  <a:spcPct val="90000"/>
                </a:lnSpc>
                <a:spcBef>
                  <a:spcPts val="600"/>
                </a:spcBef>
                <a:buSzPct val="100000"/>
                <a:defRPr/>
              </a:pPr>
              <a:r>
                <a:rPr lang="en-AU" sz="700" err="1">
                  <a:solidFill>
                    <a:schemeClr val="bg1"/>
                  </a:solidFill>
                  <a:cs typeface="Arial" panose="020B0604020202020204" pitchFamily="34" charset="0"/>
                </a:rPr>
                <a:t>Estrategia</a:t>
              </a:r>
              <a:r>
                <a:rPr lang="en-AU" sz="700">
                  <a:solidFill>
                    <a:schemeClr val="bg1"/>
                  </a:solidFill>
                  <a:cs typeface="Arial" panose="020B0604020202020204" pitchFamily="34" charset="0"/>
                </a:rPr>
                <a:t> de </a:t>
              </a:r>
              <a:r>
                <a:rPr lang="en-AU" sz="700" err="1">
                  <a:solidFill>
                    <a:schemeClr val="bg1"/>
                  </a:solidFill>
                  <a:cs typeface="Arial" panose="020B0604020202020204" pitchFamily="34" charset="0"/>
                </a:rPr>
                <a:t>talento</a:t>
              </a:r>
              <a:endParaRPr lang="en-AU" sz="700">
                <a:solidFill>
                  <a:schemeClr val="bg1"/>
                </a:solidFill>
                <a:cs typeface="Arial" panose="020B0604020202020204" pitchFamily="34" charset="0"/>
              </a:endParaRPr>
            </a:p>
          </p:txBody>
        </p:sp>
        <p:sp>
          <p:nvSpPr>
            <p:cNvPr id="301" name="TextBox 300">
              <a:extLst>
                <a:ext uri="{FF2B5EF4-FFF2-40B4-BE49-F238E27FC236}">
                  <a16:creationId xmlns:a16="http://schemas.microsoft.com/office/drawing/2014/main" id="{E20DBCDA-B198-8E59-67A5-A78D9509D3BE}"/>
                </a:ext>
              </a:extLst>
            </p:cNvPr>
            <p:cNvSpPr txBox="1"/>
            <p:nvPr/>
          </p:nvSpPr>
          <p:spPr>
            <a:xfrm>
              <a:off x="6768104" y="5087133"/>
              <a:ext cx="1583415" cy="180000"/>
            </a:xfrm>
            <a:prstGeom prst="roundRect">
              <a:avLst/>
            </a:prstGeom>
            <a:solidFill>
              <a:srgbClr val="046A38"/>
            </a:solidFill>
          </p:spPr>
          <p:txBody>
            <a:bodyPr wrap="square" lIns="36000" tIns="0" rIns="36000" bIns="0" rtlCol="0" anchor="ctr">
              <a:noAutofit/>
            </a:bodyPr>
            <a:lstStyle/>
            <a:p>
              <a:pPr lvl="0" algn="ctr" defTabSz="1219170">
                <a:lnSpc>
                  <a:spcPct val="90000"/>
                </a:lnSpc>
                <a:spcBef>
                  <a:spcPts val="600"/>
                </a:spcBef>
                <a:buSzPct val="100000"/>
                <a:defRPr/>
              </a:pPr>
              <a:r>
                <a:rPr lang="en-AU" sz="700">
                  <a:solidFill>
                    <a:schemeClr val="bg1"/>
                  </a:solidFill>
                  <a:cs typeface="Arial" panose="020B0604020202020204" pitchFamily="34" charset="0"/>
                </a:rPr>
                <a:t>Detailed org. design (sizing, job canvases &amp; costing)</a:t>
              </a:r>
            </a:p>
          </p:txBody>
        </p:sp>
        <p:sp>
          <p:nvSpPr>
            <p:cNvPr id="302" name="TextBox 301">
              <a:extLst>
                <a:ext uri="{FF2B5EF4-FFF2-40B4-BE49-F238E27FC236}">
                  <a16:creationId xmlns:a16="http://schemas.microsoft.com/office/drawing/2014/main" id="{E931FB1F-559E-5565-2FB3-C963FBFFA406}"/>
                </a:ext>
              </a:extLst>
            </p:cNvPr>
            <p:cNvSpPr txBox="1"/>
            <p:nvPr/>
          </p:nvSpPr>
          <p:spPr>
            <a:xfrm>
              <a:off x="6768104" y="5685201"/>
              <a:ext cx="1583415" cy="180000"/>
            </a:xfrm>
            <a:prstGeom prst="roundRect">
              <a:avLst/>
            </a:prstGeom>
            <a:solidFill>
              <a:schemeClr val="bg2"/>
            </a:solidFill>
          </p:spPr>
          <p:txBody>
            <a:bodyPr wrap="square" lIns="36000" tIns="0" rIns="36000" bIns="0" rtlCol="0" anchor="ctr">
              <a:noAutofit/>
            </a:bodyPr>
            <a:lstStyle/>
            <a:p>
              <a:pPr lvl="0" algn="ctr" defTabSz="1219170">
                <a:lnSpc>
                  <a:spcPct val="90000"/>
                </a:lnSpc>
                <a:spcBef>
                  <a:spcPts val="600"/>
                </a:spcBef>
                <a:buSzPct val="100000"/>
                <a:defRPr/>
              </a:pPr>
              <a:r>
                <a:rPr lang="es-MX" sz="700">
                  <a:cs typeface="Arial" panose="020B0604020202020204" pitchFamily="34" charset="0"/>
                </a:rPr>
                <a:t>Diseño y selección de tecnología y utillaje</a:t>
              </a:r>
              <a:endParaRPr lang="en-GB" sz="700">
                <a:cs typeface="Arial" panose="020B0604020202020204" pitchFamily="34" charset="0"/>
              </a:endParaRPr>
            </a:p>
          </p:txBody>
        </p:sp>
        <p:sp>
          <p:nvSpPr>
            <p:cNvPr id="303" name="TextBox 302">
              <a:extLst>
                <a:ext uri="{FF2B5EF4-FFF2-40B4-BE49-F238E27FC236}">
                  <a16:creationId xmlns:a16="http://schemas.microsoft.com/office/drawing/2014/main" id="{E9C97DAE-1B50-083C-3214-2EE7377FB7FC}"/>
                </a:ext>
              </a:extLst>
            </p:cNvPr>
            <p:cNvSpPr txBox="1"/>
            <p:nvPr/>
          </p:nvSpPr>
          <p:spPr>
            <a:xfrm>
              <a:off x="6768104" y="5485845"/>
              <a:ext cx="1583415" cy="180000"/>
            </a:xfrm>
            <a:prstGeom prst="roundRect">
              <a:avLst/>
            </a:prstGeom>
            <a:solidFill>
              <a:srgbClr val="046A38"/>
            </a:solidFill>
          </p:spPr>
          <p:txBody>
            <a:bodyPr wrap="square" lIns="36000" tIns="0" rIns="36000" bIns="0" rtlCol="0" anchor="ctr">
              <a:noAutofit/>
            </a:bodyPr>
            <a:lstStyle/>
            <a:p>
              <a:pPr lvl="0" algn="ctr" defTabSz="1219170">
                <a:lnSpc>
                  <a:spcPct val="90000"/>
                </a:lnSpc>
                <a:spcBef>
                  <a:spcPts val="600"/>
                </a:spcBef>
                <a:buSzPct val="100000"/>
                <a:defRPr/>
              </a:pPr>
              <a:r>
                <a:rPr lang="en-AU" sz="700">
                  <a:solidFill>
                    <a:schemeClr val="bg1"/>
                  </a:solidFill>
                  <a:cs typeface="Arial" panose="020B0604020202020204" pitchFamily="34" charset="0"/>
                </a:rPr>
                <a:t>Workforce transition &amp; acquisition planning</a:t>
              </a:r>
            </a:p>
          </p:txBody>
        </p:sp>
      </p:grpSp>
      <p:sp>
        <p:nvSpPr>
          <p:cNvPr id="304" name="TextBox 303">
            <a:extLst>
              <a:ext uri="{FF2B5EF4-FFF2-40B4-BE49-F238E27FC236}">
                <a16:creationId xmlns:a16="http://schemas.microsoft.com/office/drawing/2014/main" id="{203BFF12-95DB-858C-1C75-CCA57C497356}"/>
              </a:ext>
            </a:extLst>
          </p:cNvPr>
          <p:cNvSpPr txBox="1"/>
          <p:nvPr/>
        </p:nvSpPr>
        <p:spPr>
          <a:xfrm>
            <a:off x="9119059" y="4822046"/>
            <a:ext cx="1251757" cy="236402"/>
          </a:xfrm>
          <a:prstGeom prst="roundRect">
            <a:avLst/>
          </a:prstGeom>
          <a:solidFill>
            <a:srgbClr val="86BC25"/>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Productos piloto y flujos de valor</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05" name="TextBox 304">
            <a:extLst>
              <a:ext uri="{FF2B5EF4-FFF2-40B4-BE49-F238E27FC236}">
                <a16:creationId xmlns:a16="http://schemas.microsoft.com/office/drawing/2014/main" id="{496E3381-403D-9C8C-B4F0-EE501681C011}"/>
              </a:ext>
            </a:extLst>
          </p:cNvPr>
          <p:cNvSpPr txBox="1"/>
          <p:nvPr/>
        </p:nvSpPr>
        <p:spPr>
          <a:xfrm>
            <a:off x="9119059" y="5083869"/>
            <a:ext cx="1251757" cy="236402"/>
          </a:xfrm>
          <a:prstGeom prst="roundRect">
            <a:avLst/>
          </a:prstGeom>
          <a:solidFill>
            <a:srgbClr val="86BC25"/>
          </a:solidFill>
        </p:spPr>
        <p:txBody>
          <a:bodyPr wrap="square" lIns="36000" tIns="0" rIns="36000" bIns="0" rtlCol="0" anchor="ctr">
            <a:noAutofit/>
          </a:bodyPr>
          <a:lstStyle/>
          <a:p>
            <a:pPr marL="0" marR="0" lvl="0" indent="0" algn="ctr" defTabSz="1219170" rtl="0" eaLnBrk="1" fontAlgn="auto" latinLnBrk="0" hangingPunct="1">
              <a:lnSpc>
                <a:spcPct val="90000"/>
              </a:lnSpc>
              <a:spcBef>
                <a:spcPts val="600"/>
              </a:spcBef>
              <a:spcAft>
                <a:spcPts val="0"/>
              </a:spcAft>
              <a:buClrTx/>
              <a:buSzPct val="100000"/>
              <a:buFontTx/>
              <a:buNone/>
              <a:tabLst/>
              <a:defRPr/>
            </a:pPr>
            <a:r>
              <a:rPr kumimoji="0" lang="en-AU" sz="700" b="0" i="0" u="none" strike="noStrike" kern="1200" cap="none" spc="0" normalizeH="0" baseline="0" noProof="0">
                <a:ln>
                  <a:noFill/>
                </a:ln>
                <a:solidFill>
                  <a:schemeClr val="bg1"/>
                </a:solidFill>
                <a:effectLst/>
                <a:uLnTx/>
                <a:uFillTx/>
                <a:ea typeface="+mn-ea"/>
                <a:cs typeface="Arial" panose="020B0604020202020204" pitchFamily="34" charset="0"/>
              </a:rPr>
              <a:t>Coach process</a:t>
            </a:r>
            <a:r>
              <a:rPr kumimoji="0" lang="en-AU" sz="700" b="0" i="0" u="none" strike="noStrike" kern="1200" cap="none" spc="0" normalizeH="0" noProof="0">
                <a:ln>
                  <a:noFill/>
                </a:ln>
                <a:solidFill>
                  <a:schemeClr val="bg1"/>
                </a:solidFill>
                <a:effectLst/>
                <a:uLnTx/>
                <a:uFillTx/>
                <a:ea typeface="+mn-ea"/>
                <a:cs typeface="Arial" panose="020B0604020202020204" pitchFamily="34" charset="0"/>
              </a:rPr>
              <a:t> &amp; ways of working implementation </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06" name="TextBox 305">
            <a:extLst>
              <a:ext uri="{FF2B5EF4-FFF2-40B4-BE49-F238E27FC236}">
                <a16:creationId xmlns:a16="http://schemas.microsoft.com/office/drawing/2014/main" id="{76951CEA-EAEA-61CE-788E-85856A3B183C}"/>
              </a:ext>
            </a:extLst>
          </p:cNvPr>
          <p:cNvSpPr txBox="1"/>
          <p:nvPr/>
        </p:nvSpPr>
        <p:spPr>
          <a:xfrm>
            <a:off x="9119059" y="5607514"/>
            <a:ext cx="1251757" cy="236402"/>
          </a:xfrm>
          <a:prstGeom prst="roundRect">
            <a:avLst/>
          </a:prstGeom>
          <a:solidFill>
            <a:srgbClr val="86BC25"/>
          </a:solidFill>
        </p:spPr>
        <p:txBody>
          <a:bodyPr wrap="square" lIns="36000" tIns="0" rIns="36000" bIns="0" rtlCol="0" anchor="ctr">
            <a:noAutofit/>
          </a:bodyPr>
          <a:lstStyle/>
          <a:p>
            <a:pPr lvl="0" algn="ctr" defTabSz="1219170">
              <a:lnSpc>
                <a:spcPct val="90000"/>
              </a:lnSpc>
              <a:spcBef>
                <a:spcPts val="600"/>
              </a:spcBef>
              <a:buSzPct val="100000"/>
              <a:defRPr/>
            </a:pPr>
            <a:r>
              <a:rPr lang="en-AU" sz="700">
                <a:solidFill>
                  <a:schemeClr val="bg1"/>
                </a:solidFill>
                <a:cs typeface="Arial" panose="020B0604020202020204" pitchFamily="34" charset="0"/>
              </a:rPr>
              <a:t>Manage service transition (e.g. TSA mgmt.) </a:t>
            </a:r>
          </a:p>
        </p:txBody>
      </p:sp>
      <p:sp>
        <p:nvSpPr>
          <p:cNvPr id="307" name="TextBox 306">
            <a:extLst>
              <a:ext uri="{FF2B5EF4-FFF2-40B4-BE49-F238E27FC236}">
                <a16:creationId xmlns:a16="http://schemas.microsoft.com/office/drawing/2014/main" id="{C8B3868B-C611-CF62-4B9C-2BB084601074}"/>
              </a:ext>
            </a:extLst>
          </p:cNvPr>
          <p:cNvSpPr txBox="1"/>
          <p:nvPr/>
        </p:nvSpPr>
        <p:spPr>
          <a:xfrm>
            <a:off x="9119059" y="5345692"/>
            <a:ext cx="1251757" cy="236402"/>
          </a:xfrm>
          <a:prstGeom prst="roundRect">
            <a:avLst/>
          </a:prstGeom>
          <a:solidFill>
            <a:srgbClr val="86BC25"/>
          </a:solidFill>
        </p:spPr>
        <p:txBody>
          <a:bodyPr wrap="square" lIns="36000" tIns="0" rIns="36000" bIns="0" rtlCol="0" anchor="ctr">
            <a:noAutofit/>
          </a:bodyPr>
          <a:lstStyle/>
          <a:p>
            <a:pPr lvl="0" algn="ctr" defTabSz="1219170">
              <a:lnSpc>
                <a:spcPct val="90000"/>
              </a:lnSpc>
              <a:spcBef>
                <a:spcPts val="600"/>
              </a:spcBef>
              <a:buSzPct val="100000"/>
              <a:defRPr/>
            </a:pPr>
            <a:r>
              <a:rPr lang="en-AU" sz="700" err="1">
                <a:solidFill>
                  <a:schemeClr val="bg1"/>
                </a:solidFill>
                <a:cs typeface="Arial" panose="020B0604020202020204" pitchFamily="34" charset="0"/>
              </a:rPr>
              <a:t>Establecer</a:t>
            </a:r>
            <a:r>
              <a:rPr lang="en-AU" sz="700">
                <a:solidFill>
                  <a:schemeClr val="bg1"/>
                </a:solidFill>
                <a:cs typeface="Arial" panose="020B0604020202020204" pitchFamily="34" charset="0"/>
              </a:rPr>
              <a:t> </a:t>
            </a:r>
            <a:r>
              <a:rPr lang="en-AU" sz="700" err="1">
                <a:solidFill>
                  <a:schemeClr val="bg1"/>
                </a:solidFill>
                <a:cs typeface="Arial" panose="020B0604020202020204" pitchFamily="34" charset="0"/>
              </a:rPr>
              <a:t>métricas</a:t>
            </a:r>
            <a:r>
              <a:rPr lang="en-AU" sz="700">
                <a:solidFill>
                  <a:schemeClr val="bg1"/>
                </a:solidFill>
                <a:cs typeface="Arial" panose="020B0604020202020204" pitchFamily="34" charset="0"/>
              </a:rPr>
              <a:t> y </a:t>
            </a:r>
            <a:r>
              <a:rPr lang="en-AU" sz="700" err="1">
                <a:solidFill>
                  <a:schemeClr val="bg1"/>
                </a:solidFill>
                <a:cs typeface="Arial" panose="020B0604020202020204" pitchFamily="34" charset="0"/>
              </a:rPr>
              <a:t>gobernanza</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08" name="TextBox 307">
            <a:extLst>
              <a:ext uri="{FF2B5EF4-FFF2-40B4-BE49-F238E27FC236}">
                <a16:creationId xmlns:a16="http://schemas.microsoft.com/office/drawing/2014/main" id="{612159BF-DB14-DDDE-098A-96B2AD6F5200}"/>
              </a:ext>
            </a:extLst>
          </p:cNvPr>
          <p:cNvSpPr txBox="1"/>
          <p:nvPr/>
        </p:nvSpPr>
        <p:spPr>
          <a:xfrm>
            <a:off x="10407557" y="5869337"/>
            <a:ext cx="1251757" cy="236402"/>
          </a:xfrm>
          <a:prstGeom prst="roundRect">
            <a:avLst/>
          </a:prstGeom>
          <a:solidFill>
            <a:srgbClr val="046A38"/>
          </a:solidFill>
        </p:spPr>
        <p:txBody>
          <a:bodyPr wrap="square" lIns="36000" tIns="0" rIns="36000" bIns="0" rtlCol="0" anchor="ctr">
            <a:noAutofit/>
          </a:bodyPr>
          <a:lstStyle/>
          <a:p>
            <a:pPr lvl="0" algn="ctr" defTabSz="1219170">
              <a:lnSpc>
                <a:spcPct val="90000"/>
              </a:lnSpc>
              <a:spcBef>
                <a:spcPts val="600"/>
              </a:spcBef>
              <a:buSzPct val="100000"/>
              <a:defRPr/>
            </a:pPr>
            <a:r>
              <a:rPr lang="es-MX" sz="700">
                <a:solidFill>
                  <a:schemeClr val="bg1"/>
                </a:solidFill>
                <a:cs typeface="Arial" panose="020B0604020202020204" pitchFamily="34" charset="0"/>
              </a:rPr>
              <a:t>Transición individual de la fuerza laboral</a:t>
            </a:r>
            <a:endParaRPr kumimoji="0" lang="en-AU" sz="700" b="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09" name="TextBox 308">
            <a:extLst>
              <a:ext uri="{FF2B5EF4-FFF2-40B4-BE49-F238E27FC236}">
                <a16:creationId xmlns:a16="http://schemas.microsoft.com/office/drawing/2014/main" id="{91AD0A02-EE96-6513-7149-48ECB9845CAB}"/>
              </a:ext>
            </a:extLst>
          </p:cNvPr>
          <p:cNvSpPr txBox="1"/>
          <p:nvPr/>
        </p:nvSpPr>
        <p:spPr>
          <a:xfrm>
            <a:off x="10407557" y="4822045"/>
            <a:ext cx="1251757" cy="236402"/>
          </a:xfrm>
          <a:prstGeom prst="roundRect">
            <a:avLst/>
          </a:prstGeom>
          <a:solidFill>
            <a:srgbClr val="00A3E0"/>
          </a:solidFill>
        </p:spPr>
        <p:txBody>
          <a:bodyPr wrap="square" lIns="36000" tIns="0" rIns="36000" bIns="0" rtlCol="0" anchor="ctr">
            <a:noAutofit/>
          </a:bodyPr>
          <a:lstStyle/>
          <a:p>
            <a:pPr lvl="0" algn="ctr" defTabSz="1219170">
              <a:lnSpc>
                <a:spcPct val="90000"/>
              </a:lnSpc>
              <a:spcBef>
                <a:spcPts val="600"/>
              </a:spcBef>
              <a:buSzPct val="100000"/>
              <a:defRPr/>
            </a:pPr>
            <a:r>
              <a:rPr lang="en-AU" sz="700">
                <a:solidFill>
                  <a:schemeClr val="bg1"/>
                </a:solidFill>
                <a:cs typeface="Arial" panose="020B0604020202020204" pitchFamily="34" charset="0"/>
              </a:rPr>
              <a:t>Coaching de </a:t>
            </a:r>
            <a:r>
              <a:rPr lang="en-AU" sz="700" err="1">
                <a:solidFill>
                  <a:schemeClr val="bg1"/>
                </a:solidFill>
                <a:cs typeface="Arial" panose="020B0604020202020204" pitchFamily="34" charset="0"/>
              </a:rPr>
              <a:t>liderazgo</a:t>
            </a:r>
            <a:endParaRPr lang="en-AU" sz="700">
              <a:solidFill>
                <a:schemeClr val="bg1"/>
              </a:solidFill>
              <a:cs typeface="Arial" panose="020B0604020202020204" pitchFamily="34" charset="0"/>
            </a:endParaRPr>
          </a:p>
        </p:txBody>
      </p:sp>
      <p:sp>
        <p:nvSpPr>
          <p:cNvPr id="310" name="TextBox 309">
            <a:extLst>
              <a:ext uri="{FF2B5EF4-FFF2-40B4-BE49-F238E27FC236}">
                <a16:creationId xmlns:a16="http://schemas.microsoft.com/office/drawing/2014/main" id="{AC3738E1-93A5-F17D-1FA3-5499219ACAC5}"/>
              </a:ext>
            </a:extLst>
          </p:cNvPr>
          <p:cNvSpPr txBox="1"/>
          <p:nvPr/>
        </p:nvSpPr>
        <p:spPr>
          <a:xfrm>
            <a:off x="10407557" y="5083868"/>
            <a:ext cx="1251757" cy="236402"/>
          </a:xfrm>
          <a:prstGeom prst="roundRect">
            <a:avLst/>
          </a:prstGeom>
          <a:solidFill>
            <a:srgbClr val="00A3E0"/>
          </a:solidFill>
        </p:spPr>
        <p:txBody>
          <a:bodyPr wrap="square" lIns="36000" tIns="0" rIns="36000" bIns="0" rtlCol="0" anchor="ctr">
            <a:noAutofit/>
          </a:bodyPr>
          <a:lstStyle/>
          <a:p>
            <a:pPr lvl="0" algn="ctr" defTabSz="1219170">
              <a:lnSpc>
                <a:spcPct val="90000"/>
              </a:lnSpc>
              <a:spcBef>
                <a:spcPts val="600"/>
              </a:spcBef>
              <a:buSzPct val="100000"/>
              <a:defRPr/>
            </a:pPr>
            <a:r>
              <a:rPr lang="en-AU" sz="700" err="1">
                <a:solidFill>
                  <a:schemeClr val="bg1"/>
                </a:solidFill>
                <a:cs typeface="Arial" panose="020B0604020202020204" pitchFamily="34" charset="0"/>
              </a:rPr>
              <a:t>Formación</a:t>
            </a:r>
            <a:r>
              <a:rPr lang="en-AU" sz="700">
                <a:solidFill>
                  <a:schemeClr val="bg1"/>
                </a:solidFill>
                <a:cs typeface="Arial" panose="020B0604020202020204" pitchFamily="34" charset="0"/>
              </a:rPr>
              <a:t> y </a:t>
            </a:r>
            <a:r>
              <a:rPr lang="en-AU" sz="700" err="1">
                <a:solidFill>
                  <a:schemeClr val="bg1"/>
                </a:solidFill>
                <a:cs typeface="Arial" panose="020B0604020202020204" pitchFamily="34" charset="0"/>
              </a:rPr>
              <a:t>desarrollo</a:t>
            </a:r>
            <a:endParaRPr lang="en-AU" sz="700">
              <a:solidFill>
                <a:schemeClr val="bg1"/>
              </a:solidFill>
              <a:cs typeface="Arial" panose="020B0604020202020204" pitchFamily="34" charset="0"/>
            </a:endParaRPr>
          </a:p>
        </p:txBody>
      </p:sp>
      <p:sp>
        <p:nvSpPr>
          <p:cNvPr id="311" name="TextBox 310">
            <a:extLst>
              <a:ext uri="{FF2B5EF4-FFF2-40B4-BE49-F238E27FC236}">
                <a16:creationId xmlns:a16="http://schemas.microsoft.com/office/drawing/2014/main" id="{43A75232-7B32-4C9D-4986-BA7573A33CBD}"/>
              </a:ext>
            </a:extLst>
          </p:cNvPr>
          <p:cNvSpPr txBox="1"/>
          <p:nvPr/>
        </p:nvSpPr>
        <p:spPr>
          <a:xfrm>
            <a:off x="10407557" y="5607513"/>
            <a:ext cx="1251757" cy="236402"/>
          </a:xfrm>
          <a:prstGeom prst="roundRect">
            <a:avLst/>
          </a:prstGeom>
          <a:solidFill>
            <a:srgbClr val="046A38"/>
          </a:solidFill>
        </p:spPr>
        <p:txBody>
          <a:bodyPr wrap="square" lIns="36000" tIns="0" rIns="36000" bIns="0" rtlCol="0" anchor="ctr">
            <a:noAutofit/>
          </a:bodyPr>
          <a:lstStyle/>
          <a:p>
            <a:pPr lvl="0" algn="ctr" defTabSz="1219170">
              <a:lnSpc>
                <a:spcPct val="90000"/>
              </a:lnSpc>
              <a:spcBef>
                <a:spcPts val="600"/>
              </a:spcBef>
              <a:buSzPct val="100000"/>
              <a:defRPr/>
            </a:pPr>
            <a:r>
              <a:rPr lang="en-AU" sz="700" err="1">
                <a:solidFill>
                  <a:schemeClr val="bg1"/>
                </a:solidFill>
                <a:cs typeface="Arial" panose="020B0604020202020204" pitchFamily="34" charset="0"/>
              </a:rPr>
              <a:t>Reclutamiento</a:t>
            </a:r>
            <a:r>
              <a:rPr lang="en-AU" sz="700">
                <a:solidFill>
                  <a:schemeClr val="bg1"/>
                </a:solidFill>
                <a:cs typeface="Arial" panose="020B0604020202020204" pitchFamily="34" charset="0"/>
              </a:rPr>
              <a:t> e </a:t>
            </a:r>
            <a:r>
              <a:rPr lang="en-AU" sz="700" err="1">
                <a:solidFill>
                  <a:schemeClr val="bg1"/>
                </a:solidFill>
                <a:cs typeface="Arial" panose="020B0604020202020204" pitchFamily="34" charset="0"/>
              </a:rPr>
              <a:t>incorporación</a:t>
            </a:r>
            <a:endParaRPr lang="en-AU" sz="700">
              <a:solidFill>
                <a:schemeClr val="bg1"/>
              </a:solidFill>
              <a:cs typeface="Arial" panose="020B0604020202020204" pitchFamily="34" charset="0"/>
            </a:endParaRPr>
          </a:p>
        </p:txBody>
      </p:sp>
      <p:sp>
        <p:nvSpPr>
          <p:cNvPr id="312" name="TextBox 311">
            <a:extLst>
              <a:ext uri="{FF2B5EF4-FFF2-40B4-BE49-F238E27FC236}">
                <a16:creationId xmlns:a16="http://schemas.microsoft.com/office/drawing/2014/main" id="{60264B26-9016-86F3-13CE-6B785E370755}"/>
              </a:ext>
            </a:extLst>
          </p:cNvPr>
          <p:cNvSpPr txBox="1"/>
          <p:nvPr/>
        </p:nvSpPr>
        <p:spPr>
          <a:xfrm>
            <a:off x="10407557" y="5345691"/>
            <a:ext cx="1251757" cy="236402"/>
          </a:xfrm>
          <a:prstGeom prst="roundRect">
            <a:avLst/>
          </a:prstGeom>
          <a:solidFill>
            <a:srgbClr val="00A3E0"/>
          </a:solidFill>
        </p:spPr>
        <p:txBody>
          <a:bodyPr wrap="square" lIns="36000" tIns="0" rIns="36000" bIns="0" rtlCol="0" anchor="ctr">
            <a:noAutofit/>
          </a:bodyPr>
          <a:lstStyle/>
          <a:p>
            <a:pPr lvl="0" algn="ctr" defTabSz="1219170">
              <a:lnSpc>
                <a:spcPct val="90000"/>
              </a:lnSpc>
              <a:spcBef>
                <a:spcPts val="600"/>
              </a:spcBef>
              <a:buSzPct val="100000"/>
              <a:defRPr/>
            </a:pPr>
            <a:r>
              <a:rPr lang="en-AU" sz="700">
                <a:solidFill>
                  <a:schemeClr val="bg1"/>
                </a:solidFill>
                <a:cs typeface="Arial" panose="020B0604020202020204" pitchFamily="34" charset="0"/>
              </a:rPr>
              <a:t>Cambio y </a:t>
            </a:r>
            <a:r>
              <a:rPr lang="en-AU" sz="700" err="1">
                <a:solidFill>
                  <a:schemeClr val="bg1"/>
                </a:solidFill>
                <a:cs typeface="Arial" panose="020B0604020202020204" pitchFamily="34" charset="0"/>
              </a:rPr>
              <a:t>comunicaciones</a:t>
            </a:r>
            <a:endParaRPr lang="en-AU" sz="700">
              <a:solidFill>
                <a:schemeClr val="bg1"/>
              </a:solidFill>
              <a:cs typeface="Arial" panose="020B0604020202020204" pitchFamily="34" charset="0"/>
            </a:endParaRPr>
          </a:p>
        </p:txBody>
      </p:sp>
      <p:sp>
        <p:nvSpPr>
          <p:cNvPr id="313" name="TextBox 312">
            <a:extLst>
              <a:ext uri="{FF2B5EF4-FFF2-40B4-BE49-F238E27FC236}">
                <a16:creationId xmlns:a16="http://schemas.microsoft.com/office/drawing/2014/main" id="{F14CA9E4-1276-D011-E960-92E0CCEFAAC2}"/>
              </a:ext>
            </a:extLst>
          </p:cNvPr>
          <p:cNvSpPr txBox="1"/>
          <p:nvPr/>
        </p:nvSpPr>
        <p:spPr>
          <a:xfrm>
            <a:off x="9949389" y="3505958"/>
            <a:ext cx="986809" cy="323165"/>
          </a:xfrm>
          <a:prstGeom prst="rect">
            <a:avLst/>
          </a:prstGeom>
          <a:noFill/>
        </p:spPr>
        <p:txBody>
          <a:bodyPr wrap="square" lIns="0" tIns="0" rIns="0" bIns="0" rtlCol="0">
            <a:spAutoFit/>
          </a:bodyPr>
          <a:lstStyle/>
          <a:p>
            <a:pPr algn="ctr">
              <a:spcBef>
                <a:spcPts val="600"/>
              </a:spcBef>
              <a:buSzPct val="100000"/>
            </a:pPr>
            <a:r>
              <a:rPr lang="en-GB" sz="1050" b="1" i="1" err="1">
                <a:solidFill>
                  <a:schemeClr val="bg1"/>
                </a:solidFill>
              </a:rPr>
              <a:t>Transición</a:t>
            </a:r>
            <a:r>
              <a:rPr lang="en-GB" sz="1050" b="1" i="1">
                <a:solidFill>
                  <a:schemeClr val="bg1"/>
                </a:solidFill>
              </a:rPr>
              <a:t> e </a:t>
            </a:r>
            <a:r>
              <a:rPr lang="en-GB" sz="1050" b="1" i="1" err="1">
                <a:solidFill>
                  <a:schemeClr val="bg1"/>
                </a:solidFill>
              </a:rPr>
              <a:t>implementación</a:t>
            </a:r>
            <a:endParaRPr lang="en-GB" sz="1050" b="1" i="1">
              <a:solidFill>
                <a:schemeClr val="bg1"/>
              </a:solidFill>
            </a:endParaRPr>
          </a:p>
        </p:txBody>
      </p:sp>
      <p:sp>
        <p:nvSpPr>
          <p:cNvPr id="314" name="TextBox 313">
            <a:extLst>
              <a:ext uri="{FF2B5EF4-FFF2-40B4-BE49-F238E27FC236}">
                <a16:creationId xmlns:a16="http://schemas.microsoft.com/office/drawing/2014/main" id="{DA317A20-5B1D-869B-714B-5BB1DAD53D0A}"/>
              </a:ext>
            </a:extLst>
          </p:cNvPr>
          <p:cNvSpPr txBox="1"/>
          <p:nvPr/>
        </p:nvSpPr>
        <p:spPr>
          <a:xfrm>
            <a:off x="9113059" y="5869336"/>
            <a:ext cx="1251757" cy="236402"/>
          </a:xfrm>
          <a:prstGeom prst="roundRect">
            <a:avLst/>
          </a:prstGeom>
          <a:solidFill>
            <a:schemeClr val="bg2"/>
          </a:solidFill>
        </p:spPr>
        <p:txBody>
          <a:bodyPr wrap="square" lIns="36000" tIns="0" rIns="36000" bIns="0" rtlCol="0" anchor="ctr">
            <a:noAutofit/>
          </a:bodyPr>
          <a:lstStyle/>
          <a:p>
            <a:pPr lvl="0" algn="ctr" defTabSz="1219170">
              <a:lnSpc>
                <a:spcPct val="90000"/>
              </a:lnSpc>
              <a:spcBef>
                <a:spcPts val="600"/>
              </a:spcBef>
              <a:buSzPct val="100000"/>
              <a:defRPr/>
            </a:pPr>
            <a:r>
              <a:rPr lang="en-GB" sz="700" err="1">
                <a:cs typeface="Arial" panose="020B0604020202020204" pitchFamily="34" charset="0"/>
              </a:rPr>
              <a:t>Implementación</a:t>
            </a:r>
            <a:r>
              <a:rPr lang="en-GB" sz="700">
                <a:cs typeface="Arial" panose="020B0604020202020204" pitchFamily="34" charset="0"/>
              </a:rPr>
              <a:t> de </a:t>
            </a:r>
            <a:r>
              <a:rPr lang="en-GB" sz="700" err="1">
                <a:cs typeface="Arial" panose="020B0604020202020204" pitchFamily="34" charset="0"/>
              </a:rPr>
              <a:t>utillajes</a:t>
            </a:r>
            <a:endParaRPr lang="en-GB" sz="700">
              <a:cs typeface="Arial" panose="020B0604020202020204" pitchFamily="34" charset="0"/>
            </a:endParaRPr>
          </a:p>
        </p:txBody>
      </p:sp>
      <p:sp>
        <p:nvSpPr>
          <p:cNvPr id="315" name="Chevron 144">
            <a:extLst>
              <a:ext uri="{FF2B5EF4-FFF2-40B4-BE49-F238E27FC236}">
                <a16:creationId xmlns:a16="http://schemas.microsoft.com/office/drawing/2014/main" id="{AF41CBAB-DC3F-8C58-2CDC-AD4660C466EC}"/>
              </a:ext>
            </a:extLst>
          </p:cNvPr>
          <p:cNvSpPr/>
          <p:nvPr/>
        </p:nvSpPr>
        <p:spPr>
          <a:xfrm rot="3064235">
            <a:off x="7915074" y="3183065"/>
            <a:ext cx="222014" cy="450538"/>
          </a:xfrm>
          <a:prstGeom prst="chevron">
            <a:avLst>
              <a:gd name="adj" fmla="val 7267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316" name="Chevron 145">
            <a:extLst>
              <a:ext uri="{FF2B5EF4-FFF2-40B4-BE49-F238E27FC236}">
                <a16:creationId xmlns:a16="http://schemas.microsoft.com/office/drawing/2014/main" id="{9D9F013B-4F0C-B41B-CF0D-A1822B884080}"/>
              </a:ext>
            </a:extLst>
          </p:cNvPr>
          <p:cNvSpPr/>
          <p:nvPr/>
        </p:nvSpPr>
        <p:spPr>
          <a:xfrm rot="17119244">
            <a:off x="10069853" y="2751686"/>
            <a:ext cx="222014" cy="450538"/>
          </a:xfrm>
          <a:prstGeom prst="chevron">
            <a:avLst>
              <a:gd name="adj" fmla="val 7267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317" name="Chevron 146">
            <a:extLst>
              <a:ext uri="{FF2B5EF4-FFF2-40B4-BE49-F238E27FC236}">
                <a16:creationId xmlns:a16="http://schemas.microsoft.com/office/drawing/2014/main" id="{6EAF0D10-C9F8-0459-0FE7-72CB3315BC2C}"/>
              </a:ext>
            </a:extLst>
          </p:cNvPr>
          <p:cNvSpPr/>
          <p:nvPr/>
        </p:nvSpPr>
        <p:spPr>
          <a:xfrm rot="10800000">
            <a:off x="8926500" y="1445125"/>
            <a:ext cx="222014" cy="450538"/>
          </a:xfrm>
          <a:prstGeom prst="chevron">
            <a:avLst>
              <a:gd name="adj" fmla="val 7267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318" name="Group 49">
            <a:extLst>
              <a:ext uri="{FF2B5EF4-FFF2-40B4-BE49-F238E27FC236}">
                <a16:creationId xmlns:a16="http://schemas.microsoft.com/office/drawing/2014/main" id="{A1BEAB66-D369-B166-E525-049857EB037F}"/>
              </a:ext>
            </a:extLst>
          </p:cNvPr>
          <p:cNvGrpSpPr/>
          <p:nvPr/>
        </p:nvGrpSpPr>
        <p:grpSpPr>
          <a:xfrm>
            <a:off x="4827450" y="2523439"/>
            <a:ext cx="367040" cy="367041"/>
            <a:chOff x="6814238" y="3732729"/>
            <a:chExt cx="367040" cy="367041"/>
          </a:xfrm>
          <a:solidFill>
            <a:srgbClr val="72C3E4"/>
          </a:solidFill>
        </p:grpSpPr>
        <p:sp>
          <p:nvSpPr>
            <p:cNvPr id="319" name="Oval 50">
              <a:extLst>
                <a:ext uri="{FF2B5EF4-FFF2-40B4-BE49-F238E27FC236}">
                  <a16:creationId xmlns:a16="http://schemas.microsoft.com/office/drawing/2014/main" id="{AD433207-F19F-9BD4-0E13-64D6A3734AB8}"/>
                </a:ext>
              </a:extLst>
            </p:cNvPr>
            <p:cNvSpPr/>
            <p:nvPr/>
          </p:nvSpPr>
          <p:spPr bwMode="gray">
            <a:xfrm>
              <a:off x="6818456" y="3735105"/>
              <a:ext cx="360000" cy="360000"/>
            </a:xfrm>
            <a:prstGeom prst="ellipse">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322" name="Freeform 561">
              <a:extLst>
                <a:ext uri="{FF2B5EF4-FFF2-40B4-BE49-F238E27FC236}">
                  <a16:creationId xmlns:a16="http://schemas.microsoft.com/office/drawing/2014/main" id="{5A49A6B3-3B7B-6E64-C020-2E047FEB3BC7}"/>
                </a:ext>
              </a:extLst>
            </p:cNvPr>
            <p:cNvSpPr>
              <a:spLocks noEditPoints="1"/>
            </p:cNvSpPr>
            <p:nvPr/>
          </p:nvSpPr>
          <p:spPr bwMode="auto">
            <a:xfrm>
              <a:off x="6814238" y="3732729"/>
              <a:ext cx="367040" cy="3670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323" name="Oval 50">
            <a:extLst>
              <a:ext uri="{FF2B5EF4-FFF2-40B4-BE49-F238E27FC236}">
                <a16:creationId xmlns:a16="http://schemas.microsoft.com/office/drawing/2014/main" id="{3BDEC62F-05DA-20D9-BD1E-A850EE746A0C}"/>
              </a:ext>
            </a:extLst>
          </p:cNvPr>
          <p:cNvSpPr/>
          <p:nvPr/>
        </p:nvSpPr>
        <p:spPr bwMode="gray">
          <a:xfrm>
            <a:off x="5424448" y="3873921"/>
            <a:ext cx="360000" cy="360000"/>
          </a:xfrm>
          <a:prstGeom prst="ellipse">
            <a:avLst/>
          </a:prstGeom>
          <a:solidFill>
            <a:srgbClr val="72C3E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nvGrpSpPr>
          <p:cNvPr id="324" name="Group 638">
            <a:extLst>
              <a:ext uri="{FF2B5EF4-FFF2-40B4-BE49-F238E27FC236}">
                <a16:creationId xmlns:a16="http://schemas.microsoft.com/office/drawing/2014/main" id="{F5996C59-69C5-FED4-9103-71211757FCF3}"/>
              </a:ext>
            </a:extLst>
          </p:cNvPr>
          <p:cNvGrpSpPr>
            <a:grpSpLocks noChangeAspect="1"/>
          </p:cNvGrpSpPr>
          <p:nvPr/>
        </p:nvGrpSpPr>
        <p:grpSpPr bwMode="auto">
          <a:xfrm>
            <a:off x="4831668" y="2526960"/>
            <a:ext cx="370107" cy="369021"/>
            <a:chOff x="1900" y="2357"/>
            <a:chExt cx="341" cy="340"/>
          </a:xfrm>
          <a:solidFill>
            <a:schemeClr val="accent1"/>
          </a:solidFill>
        </p:grpSpPr>
        <p:sp>
          <p:nvSpPr>
            <p:cNvPr id="325" name="Freeform 639">
              <a:extLst>
                <a:ext uri="{FF2B5EF4-FFF2-40B4-BE49-F238E27FC236}">
                  <a16:creationId xmlns:a16="http://schemas.microsoft.com/office/drawing/2014/main" id="{8D4037E7-9ED0-F304-D61F-D7EFD3DBEC8B}"/>
                </a:ext>
              </a:extLst>
            </p:cNvPr>
            <p:cNvSpPr>
              <a:spLocks/>
            </p:cNvSpPr>
            <p:nvPr/>
          </p:nvSpPr>
          <p:spPr bwMode="auto">
            <a:xfrm>
              <a:off x="1964" y="2419"/>
              <a:ext cx="213" cy="214"/>
            </a:xfrm>
            <a:custGeom>
              <a:avLst/>
              <a:gdLst>
                <a:gd name="T0" fmla="*/ 234 w 320"/>
                <a:gd name="T1" fmla="*/ 303 h 322"/>
                <a:gd name="T2" fmla="*/ 213 w 320"/>
                <a:gd name="T3" fmla="*/ 322 h 322"/>
                <a:gd name="T4" fmla="*/ 199 w 320"/>
                <a:gd name="T5" fmla="*/ 317 h 322"/>
                <a:gd name="T6" fmla="*/ 160 w 320"/>
                <a:gd name="T7" fmla="*/ 322 h 322"/>
                <a:gd name="T8" fmla="*/ 0 w 320"/>
                <a:gd name="T9" fmla="*/ 162 h 322"/>
                <a:gd name="T10" fmla="*/ 11 w 320"/>
                <a:gd name="T11" fmla="*/ 102 h 322"/>
                <a:gd name="T12" fmla="*/ 34 w 320"/>
                <a:gd name="T13" fmla="*/ 63 h 322"/>
                <a:gd name="T14" fmla="*/ 49 w 320"/>
                <a:gd name="T15" fmla="*/ 61 h 322"/>
                <a:gd name="T16" fmla="*/ 51 w 320"/>
                <a:gd name="T17" fmla="*/ 76 h 322"/>
                <a:gd name="T18" fmla="*/ 31 w 320"/>
                <a:gd name="T19" fmla="*/ 110 h 322"/>
                <a:gd name="T20" fmla="*/ 21 w 320"/>
                <a:gd name="T21" fmla="*/ 162 h 322"/>
                <a:gd name="T22" fmla="*/ 160 w 320"/>
                <a:gd name="T23" fmla="*/ 300 h 322"/>
                <a:gd name="T24" fmla="*/ 192 w 320"/>
                <a:gd name="T25" fmla="*/ 296 h 322"/>
                <a:gd name="T26" fmla="*/ 213 w 320"/>
                <a:gd name="T27" fmla="*/ 279 h 322"/>
                <a:gd name="T28" fmla="*/ 226 w 320"/>
                <a:gd name="T29" fmla="*/ 283 h 322"/>
                <a:gd name="T30" fmla="*/ 298 w 320"/>
                <a:gd name="T31" fmla="*/ 162 h 322"/>
                <a:gd name="T32" fmla="*/ 249 w 320"/>
                <a:gd name="T33" fmla="*/ 56 h 322"/>
                <a:gd name="T34" fmla="*/ 230 w 320"/>
                <a:gd name="T35" fmla="*/ 82 h 322"/>
                <a:gd name="T36" fmla="*/ 266 w 320"/>
                <a:gd name="T37" fmla="*/ 162 h 322"/>
                <a:gd name="T38" fmla="*/ 160 w 320"/>
                <a:gd name="T39" fmla="*/ 268 h 322"/>
                <a:gd name="T40" fmla="*/ 55 w 320"/>
                <a:gd name="T41" fmla="*/ 181 h 322"/>
                <a:gd name="T42" fmla="*/ 42 w 320"/>
                <a:gd name="T43" fmla="*/ 162 h 322"/>
                <a:gd name="T44" fmla="*/ 55 w 320"/>
                <a:gd name="T45" fmla="*/ 142 h 322"/>
                <a:gd name="T46" fmla="*/ 59 w 320"/>
                <a:gd name="T47" fmla="*/ 126 h 322"/>
                <a:gd name="T48" fmla="*/ 73 w 320"/>
                <a:gd name="T49" fmla="*/ 120 h 322"/>
                <a:gd name="T50" fmla="*/ 79 w 320"/>
                <a:gd name="T51" fmla="*/ 133 h 322"/>
                <a:gd name="T52" fmla="*/ 76 w 320"/>
                <a:gd name="T53" fmla="*/ 144 h 322"/>
                <a:gd name="T54" fmla="*/ 85 w 320"/>
                <a:gd name="T55" fmla="*/ 162 h 322"/>
                <a:gd name="T56" fmla="*/ 76 w 320"/>
                <a:gd name="T57" fmla="*/ 179 h 322"/>
                <a:gd name="T58" fmla="*/ 160 w 320"/>
                <a:gd name="T59" fmla="*/ 247 h 322"/>
                <a:gd name="T60" fmla="*/ 245 w 320"/>
                <a:gd name="T61" fmla="*/ 162 h 322"/>
                <a:gd name="T62" fmla="*/ 217 w 320"/>
                <a:gd name="T63" fmla="*/ 99 h 322"/>
                <a:gd name="T64" fmla="*/ 199 w 320"/>
                <a:gd name="T65" fmla="*/ 125 h 322"/>
                <a:gd name="T66" fmla="*/ 213 w 320"/>
                <a:gd name="T67" fmla="*/ 162 h 322"/>
                <a:gd name="T68" fmla="*/ 160 w 320"/>
                <a:gd name="T69" fmla="*/ 215 h 322"/>
                <a:gd name="T70" fmla="*/ 106 w 320"/>
                <a:gd name="T71" fmla="*/ 162 h 322"/>
                <a:gd name="T72" fmla="*/ 133 w 320"/>
                <a:gd name="T73" fmla="*/ 115 h 322"/>
                <a:gd name="T74" fmla="*/ 148 w 320"/>
                <a:gd name="T75" fmla="*/ 119 h 322"/>
                <a:gd name="T76" fmla="*/ 144 w 320"/>
                <a:gd name="T77" fmla="*/ 134 h 322"/>
                <a:gd name="T78" fmla="*/ 128 w 320"/>
                <a:gd name="T79" fmla="*/ 162 h 322"/>
                <a:gd name="T80" fmla="*/ 160 w 320"/>
                <a:gd name="T81" fmla="*/ 194 h 322"/>
                <a:gd name="T82" fmla="*/ 192 w 320"/>
                <a:gd name="T83" fmla="*/ 162 h 322"/>
                <a:gd name="T84" fmla="*/ 186 w 320"/>
                <a:gd name="T85" fmla="*/ 143 h 322"/>
                <a:gd name="T86" fmla="*/ 168 w 320"/>
                <a:gd name="T87" fmla="*/ 168 h 322"/>
                <a:gd name="T88" fmla="*/ 160 w 320"/>
                <a:gd name="T89" fmla="*/ 172 h 322"/>
                <a:gd name="T90" fmla="*/ 153 w 320"/>
                <a:gd name="T91" fmla="*/ 170 h 322"/>
                <a:gd name="T92" fmla="*/ 151 w 320"/>
                <a:gd name="T93" fmla="*/ 155 h 322"/>
                <a:gd name="T94" fmla="*/ 258 w 320"/>
                <a:gd name="T95" fmla="*/ 6 h 322"/>
                <a:gd name="T96" fmla="*/ 273 w 320"/>
                <a:gd name="T97" fmla="*/ 4 h 322"/>
                <a:gd name="T98" fmla="*/ 275 w 320"/>
                <a:gd name="T99" fmla="*/ 19 h 322"/>
                <a:gd name="T100" fmla="*/ 261 w 320"/>
                <a:gd name="T101" fmla="*/ 38 h 322"/>
                <a:gd name="T102" fmla="*/ 320 w 320"/>
                <a:gd name="T103" fmla="*/ 162 h 322"/>
                <a:gd name="T104" fmla="*/ 234 w 320"/>
                <a:gd name="T105" fmla="*/ 30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0" h="322">
                  <a:moveTo>
                    <a:pt x="234" y="303"/>
                  </a:moveTo>
                  <a:cubicBezTo>
                    <a:pt x="233" y="314"/>
                    <a:pt x="224" y="322"/>
                    <a:pt x="213" y="322"/>
                  </a:cubicBezTo>
                  <a:cubicBezTo>
                    <a:pt x="208" y="322"/>
                    <a:pt x="203" y="320"/>
                    <a:pt x="199" y="317"/>
                  </a:cubicBezTo>
                  <a:cubicBezTo>
                    <a:pt x="187" y="320"/>
                    <a:pt x="173" y="322"/>
                    <a:pt x="160" y="322"/>
                  </a:cubicBezTo>
                  <a:cubicBezTo>
                    <a:pt x="71" y="322"/>
                    <a:pt x="0" y="250"/>
                    <a:pt x="0" y="162"/>
                  </a:cubicBezTo>
                  <a:cubicBezTo>
                    <a:pt x="0" y="141"/>
                    <a:pt x="4" y="121"/>
                    <a:pt x="11" y="102"/>
                  </a:cubicBezTo>
                  <a:cubicBezTo>
                    <a:pt x="17" y="88"/>
                    <a:pt x="24" y="75"/>
                    <a:pt x="34" y="63"/>
                  </a:cubicBezTo>
                  <a:cubicBezTo>
                    <a:pt x="38" y="58"/>
                    <a:pt x="44" y="57"/>
                    <a:pt x="49" y="61"/>
                  </a:cubicBezTo>
                  <a:cubicBezTo>
                    <a:pt x="54" y="65"/>
                    <a:pt x="54" y="71"/>
                    <a:pt x="51" y="76"/>
                  </a:cubicBezTo>
                  <a:cubicBezTo>
                    <a:pt x="42" y="86"/>
                    <a:pt x="36" y="98"/>
                    <a:pt x="31" y="110"/>
                  </a:cubicBezTo>
                  <a:cubicBezTo>
                    <a:pt x="24" y="126"/>
                    <a:pt x="21" y="144"/>
                    <a:pt x="21" y="162"/>
                  </a:cubicBezTo>
                  <a:cubicBezTo>
                    <a:pt x="21" y="238"/>
                    <a:pt x="83" y="300"/>
                    <a:pt x="160" y="300"/>
                  </a:cubicBezTo>
                  <a:cubicBezTo>
                    <a:pt x="171" y="300"/>
                    <a:pt x="182" y="299"/>
                    <a:pt x="192" y="296"/>
                  </a:cubicBezTo>
                  <a:cubicBezTo>
                    <a:pt x="194" y="286"/>
                    <a:pt x="203" y="279"/>
                    <a:pt x="213" y="279"/>
                  </a:cubicBezTo>
                  <a:cubicBezTo>
                    <a:pt x="218" y="279"/>
                    <a:pt x="222" y="281"/>
                    <a:pt x="226" y="283"/>
                  </a:cubicBezTo>
                  <a:cubicBezTo>
                    <a:pt x="269" y="260"/>
                    <a:pt x="298" y="214"/>
                    <a:pt x="298" y="162"/>
                  </a:cubicBezTo>
                  <a:cubicBezTo>
                    <a:pt x="298" y="120"/>
                    <a:pt x="280" y="82"/>
                    <a:pt x="249" y="56"/>
                  </a:cubicBezTo>
                  <a:cubicBezTo>
                    <a:pt x="230" y="82"/>
                    <a:pt x="230" y="82"/>
                    <a:pt x="230" y="82"/>
                  </a:cubicBezTo>
                  <a:cubicBezTo>
                    <a:pt x="253" y="102"/>
                    <a:pt x="266" y="131"/>
                    <a:pt x="266" y="162"/>
                  </a:cubicBezTo>
                  <a:cubicBezTo>
                    <a:pt x="266" y="220"/>
                    <a:pt x="218" y="268"/>
                    <a:pt x="160" y="268"/>
                  </a:cubicBezTo>
                  <a:cubicBezTo>
                    <a:pt x="107" y="268"/>
                    <a:pt x="64" y="231"/>
                    <a:pt x="55" y="181"/>
                  </a:cubicBezTo>
                  <a:cubicBezTo>
                    <a:pt x="47" y="178"/>
                    <a:pt x="42" y="170"/>
                    <a:pt x="42" y="162"/>
                  </a:cubicBezTo>
                  <a:cubicBezTo>
                    <a:pt x="42" y="153"/>
                    <a:pt x="47" y="146"/>
                    <a:pt x="55" y="142"/>
                  </a:cubicBezTo>
                  <a:cubicBezTo>
                    <a:pt x="56" y="137"/>
                    <a:pt x="57" y="131"/>
                    <a:pt x="59" y="126"/>
                  </a:cubicBezTo>
                  <a:cubicBezTo>
                    <a:pt x="61" y="121"/>
                    <a:pt x="67" y="118"/>
                    <a:pt x="73" y="120"/>
                  </a:cubicBezTo>
                  <a:cubicBezTo>
                    <a:pt x="78" y="122"/>
                    <a:pt x="81" y="128"/>
                    <a:pt x="79" y="133"/>
                  </a:cubicBezTo>
                  <a:cubicBezTo>
                    <a:pt x="78" y="137"/>
                    <a:pt x="77" y="141"/>
                    <a:pt x="76" y="144"/>
                  </a:cubicBezTo>
                  <a:cubicBezTo>
                    <a:pt x="81" y="148"/>
                    <a:pt x="85" y="155"/>
                    <a:pt x="85" y="162"/>
                  </a:cubicBezTo>
                  <a:cubicBezTo>
                    <a:pt x="85" y="169"/>
                    <a:pt x="81" y="175"/>
                    <a:pt x="76" y="179"/>
                  </a:cubicBezTo>
                  <a:cubicBezTo>
                    <a:pt x="84" y="218"/>
                    <a:pt x="119" y="247"/>
                    <a:pt x="160" y="247"/>
                  </a:cubicBezTo>
                  <a:cubicBezTo>
                    <a:pt x="207" y="247"/>
                    <a:pt x="245" y="209"/>
                    <a:pt x="245" y="162"/>
                  </a:cubicBezTo>
                  <a:cubicBezTo>
                    <a:pt x="245" y="138"/>
                    <a:pt x="235" y="115"/>
                    <a:pt x="217" y="99"/>
                  </a:cubicBezTo>
                  <a:cubicBezTo>
                    <a:pt x="199" y="125"/>
                    <a:pt x="199" y="125"/>
                    <a:pt x="199" y="125"/>
                  </a:cubicBezTo>
                  <a:cubicBezTo>
                    <a:pt x="208" y="135"/>
                    <a:pt x="213" y="148"/>
                    <a:pt x="213" y="162"/>
                  </a:cubicBezTo>
                  <a:cubicBezTo>
                    <a:pt x="213" y="191"/>
                    <a:pt x="189" y="215"/>
                    <a:pt x="160" y="215"/>
                  </a:cubicBezTo>
                  <a:cubicBezTo>
                    <a:pt x="130" y="215"/>
                    <a:pt x="106" y="191"/>
                    <a:pt x="106" y="162"/>
                  </a:cubicBezTo>
                  <a:cubicBezTo>
                    <a:pt x="106" y="143"/>
                    <a:pt x="117" y="125"/>
                    <a:pt x="133" y="115"/>
                  </a:cubicBezTo>
                  <a:cubicBezTo>
                    <a:pt x="138" y="113"/>
                    <a:pt x="145" y="114"/>
                    <a:pt x="148" y="119"/>
                  </a:cubicBezTo>
                  <a:cubicBezTo>
                    <a:pt x="151" y="124"/>
                    <a:pt x="149" y="131"/>
                    <a:pt x="144" y="134"/>
                  </a:cubicBezTo>
                  <a:cubicBezTo>
                    <a:pt x="134" y="140"/>
                    <a:pt x="128" y="150"/>
                    <a:pt x="128" y="162"/>
                  </a:cubicBezTo>
                  <a:cubicBezTo>
                    <a:pt x="128" y="179"/>
                    <a:pt x="142" y="194"/>
                    <a:pt x="160" y="194"/>
                  </a:cubicBezTo>
                  <a:cubicBezTo>
                    <a:pt x="177" y="194"/>
                    <a:pt x="192" y="179"/>
                    <a:pt x="192" y="162"/>
                  </a:cubicBezTo>
                  <a:cubicBezTo>
                    <a:pt x="192" y="155"/>
                    <a:pt x="190" y="149"/>
                    <a:pt x="186" y="143"/>
                  </a:cubicBezTo>
                  <a:cubicBezTo>
                    <a:pt x="168" y="168"/>
                    <a:pt x="168" y="168"/>
                    <a:pt x="168" y="168"/>
                  </a:cubicBezTo>
                  <a:cubicBezTo>
                    <a:pt x="166" y="171"/>
                    <a:pt x="163" y="172"/>
                    <a:pt x="160" y="172"/>
                  </a:cubicBezTo>
                  <a:cubicBezTo>
                    <a:pt x="158" y="172"/>
                    <a:pt x="155" y="172"/>
                    <a:pt x="153" y="170"/>
                  </a:cubicBezTo>
                  <a:cubicBezTo>
                    <a:pt x="149" y="167"/>
                    <a:pt x="148" y="160"/>
                    <a:pt x="151" y="155"/>
                  </a:cubicBezTo>
                  <a:cubicBezTo>
                    <a:pt x="258" y="6"/>
                    <a:pt x="258" y="6"/>
                    <a:pt x="258" y="6"/>
                  </a:cubicBezTo>
                  <a:cubicBezTo>
                    <a:pt x="261" y="1"/>
                    <a:pt x="268" y="0"/>
                    <a:pt x="273" y="4"/>
                  </a:cubicBezTo>
                  <a:cubicBezTo>
                    <a:pt x="277" y="7"/>
                    <a:pt x="278" y="14"/>
                    <a:pt x="275" y="19"/>
                  </a:cubicBezTo>
                  <a:cubicBezTo>
                    <a:pt x="261" y="38"/>
                    <a:pt x="261" y="38"/>
                    <a:pt x="261" y="38"/>
                  </a:cubicBezTo>
                  <a:cubicBezTo>
                    <a:pt x="298" y="69"/>
                    <a:pt x="320" y="113"/>
                    <a:pt x="320" y="162"/>
                  </a:cubicBezTo>
                  <a:cubicBezTo>
                    <a:pt x="320" y="223"/>
                    <a:pt x="285" y="276"/>
                    <a:pt x="234" y="30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6" name="Freeform 640">
              <a:extLst>
                <a:ext uri="{FF2B5EF4-FFF2-40B4-BE49-F238E27FC236}">
                  <a16:creationId xmlns:a16="http://schemas.microsoft.com/office/drawing/2014/main" id="{4CACB9AC-B467-2C8A-765F-68B1B8DBBF97}"/>
                </a:ext>
              </a:extLst>
            </p:cNvPr>
            <p:cNvSpPr>
              <a:spLocks noEditPoints="1"/>
            </p:cNvSpPr>
            <p:nvPr/>
          </p:nvSpPr>
          <p:spPr bwMode="auto">
            <a:xfrm>
              <a:off x="1900" y="2357"/>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nvGrpSpPr>
          <p:cNvPr id="327" name="Group 947">
            <a:extLst>
              <a:ext uri="{FF2B5EF4-FFF2-40B4-BE49-F238E27FC236}">
                <a16:creationId xmlns:a16="http://schemas.microsoft.com/office/drawing/2014/main" id="{641AD269-D658-4AF3-3E01-A27DA0E52152}"/>
              </a:ext>
            </a:extLst>
          </p:cNvPr>
          <p:cNvGrpSpPr>
            <a:grpSpLocks noChangeAspect="1"/>
          </p:cNvGrpSpPr>
          <p:nvPr/>
        </p:nvGrpSpPr>
        <p:grpSpPr bwMode="auto">
          <a:xfrm>
            <a:off x="5421488" y="3873069"/>
            <a:ext cx="367982" cy="367982"/>
            <a:chOff x="1851" y="3960"/>
            <a:chExt cx="340" cy="340"/>
          </a:xfrm>
          <a:solidFill>
            <a:schemeClr val="accent1"/>
          </a:solidFill>
        </p:grpSpPr>
        <p:sp>
          <p:nvSpPr>
            <p:cNvPr id="328" name="Freeform 948">
              <a:extLst>
                <a:ext uri="{FF2B5EF4-FFF2-40B4-BE49-F238E27FC236}">
                  <a16:creationId xmlns:a16="http://schemas.microsoft.com/office/drawing/2014/main" id="{24DECB6D-966F-F32F-F887-B447F01536BA}"/>
                </a:ext>
              </a:extLst>
            </p:cNvPr>
            <p:cNvSpPr>
              <a:spLocks noEditPoints="1"/>
            </p:cNvSpPr>
            <p:nvPr/>
          </p:nvSpPr>
          <p:spPr bwMode="auto">
            <a:xfrm>
              <a:off x="1928" y="4023"/>
              <a:ext cx="164" cy="206"/>
            </a:xfrm>
            <a:custGeom>
              <a:avLst/>
              <a:gdLst>
                <a:gd name="T0" fmla="*/ 229 w 247"/>
                <a:gd name="T1" fmla="*/ 154 h 310"/>
                <a:gd name="T2" fmla="*/ 246 w 247"/>
                <a:gd name="T3" fmla="*/ 126 h 310"/>
                <a:gd name="T4" fmla="*/ 228 w 247"/>
                <a:gd name="T5" fmla="*/ 113 h 310"/>
                <a:gd name="T6" fmla="*/ 234 w 247"/>
                <a:gd name="T7" fmla="*/ 84 h 310"/>
                <a:gd name="T8" fmla="*/ 208 w 247"/>
                <a:gd name="T9" fmla="*/ 73 h 310"/>
                <a:gd name="T10" fmla="*/ 212 w 247"/>
                <a:gd name="T11" fmla="*/ 37 h 310"/>
                <a:gd name="T12" fmla="*/ 165 w 247"/>
                <a:gd name="T13" fmla="*/ 33 h 310"/>
                <a:gd name="T14" fmla="*/ 114 w 247"/>
                <a:gd name="T15" fmla="*/ 2 h 310"/>
                <a:gd name="T16" fmla="*/ 108 w 247"/>
                <a:gd name="T17" fmla="*/ 48 h 310"/>
                <a:gd name="T18" fmla="*/ 2 w 247"/>
                <a:gd name="T19" fmla="*/ 123 h 310"/>
                <a:gd name="T20" fmla="*/ 36 w 247"/>
                <a:gd name="T21" fmla="*/ 171 h 310"/>
                <a:gd name="T22" fmla="*/ 115 w 247"/>
                <a:gd name="T23" fmla="*/ 157 h 310"/>
                <a:gd name="T24" fmla="*/ 66 w 247"/>
                <a:gd name="T25" fmla="*/ 246 h 310"/>
                <a:gd name="T26" fmla="*/ 44 w 247"/>
                <a:gd name="T27" fmla="*/ 257 h 310"/>
                <a:gd name="T28" fmla="*/ 54 w 247"/>
                <a:gd name="T29" fmla="*/ 310 h 310"/>
                <a:gd name="T30" fmla="*/ 236 w 247"/>
                <a:gd name="T31" fmla="*/ 299 h 310"/>
                <a:gd name="T32" fmla="*/ 225 w 247"/>
                <a:gd name="T33" fmla="*/ 246 h 310"/>
                <a:gd name="T34" fmla="*/ 214 w 247"/>
                <a:gd name="T35" fmla="*/ 235 h 310"/>
                <a:gd name="T36" fmla="*/ 234 w 247"/>
                <a:gd name="T37" fmla="*/ 230 h 310"/>
                <a:gd name="T38" fmla="*/ 220 w 247"/>
                <a:gd name="T39" fmla="*/ 198 h 310"/>
                <a:gd name="T40" fmla="*/ 246 w 247"/>
                <a:gd name="T41" fmla="*/ 185 h 310"/>
                <a:gd name="T42" fmla="*/ 214 w 247"/>
                <a:gd name="T43" fmla="*/ 289 h 310"/>
                <a:gd name="T44" fmla="*/ 65 w 247"/>
                <a:gd name="T45" fmla="*/ 267 h 310"/>
                <a:gd name="T46" fmla="*/ 214 w 247"/>
                <a:gd name="T47" fmla="*/ 289 h 310"/>
                <a:gd name="T48" fmla="*/ 218 w 247"/>
                <a:gd name="T49" fmla="*/ 177 h 310"/>
                <a:gd name="T50" fmla="*/ 194 w 247"/>
                <a:gd name="T51" fmla="*/ 189 h 310"/>
                <a:gd name="T52" fmla="*/ 205 w 247"/>
                <a:gd name="T53" fmla="*/ 214 h 310"/>
                <a:gd name="T54" fmla="*/ 193 w 247"/>
                <a:gd name="T55" fmla="*/ 225 h 310"/>
                <a:gd name="T56" fmla="*/ 87 w 247"/>
                <a:gd name="T57" fmla="*/ 246 h 310"/>
                <a:gd name="T58" fmla="*/ 136 w 247"/>
                <a:gd name="T59" fmla="*/ 151 h 310"/>
                <a:gd name="T60" fmla="*/ 105 w 247"/>
                <a:gd name="T61" fmla="*/ 129 h 310"/>
                <a:gd name="T62" fmla="*/ 26 w 247"/>
                <a:gd name="T63" fmla="*/ 122 h 310"/>
                <a:gd name="T64" fmla="*/ 129 w 247"/>
                <a:gd name="T65" fmla="*/ 54 h 310"/>
                <a:gd name="T66" fmla="*/ 155 w 247"/>
                <a:gd name="T67" fmla="*/ 52 h 310"/>
                <a:gd name="T68" fmla="*/ 190 w 247"/>
                <a:gd name="T69" fmla="*/ 54 h 310"/>
                <a:gd name="T70" fmla="*/ 192 w 247"/>
                <a:gd name="T71" fmla="*/ 91 h 310"/>
                <a:gd name="T72" fmla="*/ 204 w 247"/>
                <a:gd name="T73" fmla="*/ 114 h 310"/>
                <a:gd name="T74" fmla="*/ 219 w 247"/>
                <a:gd name="T75" fmla="*/ 132 h 310"/>
                <a:gd name="T76" fmla="*/ 207 w 247"/>
                <a:gd name="T77" fmla="*/ 16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310">
                  <a:moveTo>
                    <a:pt x="244" y="176"/>
                  </a:moveTo>
                  <a:cubicBezTo>
                    <a:pt x="229" y="154"/>
                    <a:pt x="229" y="154"/>
                    <a:pt x="229" y="154"/>
                  </a:cubicBezTo>
                  <a:cubicBezTo>
                    <a:pt x="244" y="135"/>
                    <a:pt x="244" y="135"/>
                    <a:pt x="244" y="135"/>
                  </a:cubicBezTo>
                  <a:cubicBezTo>
                    <a:pt x="246" y="133"/>
                    <a:pt x="247" y="130"/>
                    <a:pt x="246" y="126"/>
                  </a:cubicBezTo>
                  <a:cubicBezTo>
                    <a:pt x="245" y="123"/>
                    <a:pt x="243" y="121"/>
                    <a:pt x="240" y="119"/>
                  </a:cubicBezTo>
                  <a:cubicBezTo>
                    <a:pt x="228" y="113"/>
                    <a:pt x="228" y="113"/>
                    <a:pt x="228" y="113"/>
                  </a:cubicBezTo>
                  <a:cubicBezTo>
                    <a:pt x="235" y="92"/>
                    <a:pt x="235" y="92"/>
                    <a:pt x="235" y="92"/>
                  </a:cubicBezTo>
                  <a:cubicBezTo>
                    <a:pt x="236" y="89"/>
                    <a:pt x="235" y="86"/>
                    <a:pt x="234" y="84"/>
                  </a:cubicBezTo>
                  <a:cubicBezTo>
                    <a:pt x="233" y="81"/>
                    <a:pt x="230" y="79"/>
                    <a:pt x="228" y="78"/>
                  </a:cubicBezTo>
                  <a:cubicBezTo>
                    <a:pt x="208" y="73"/>
                    <a:pt x="208" y="73"/>
                    <a:pt x="208" y="73"/>
                  </a:cubicBezTo>
                  <a:cubicBezTo>
                    <a:pt x="214" y="46"/>
                    <a:pt x="214" y="46"/>
                    <a:pt x="214" y="46"/>
                  </a:cubicBezTo>
                  <a:cubicBezTo>
                    <a:pt x="215" y="43"/>
                    <a:pt x="214" y="39"/>
                    <a:pt x="212" y="37"/>
                  </a:cubicBezTo>
                  <a:cubicBezTo>
                    <a:pt x="210" y="34"/>
                    <a:pt x="207" y="33"/>
                    <a:pt x="204" y="33"/>
                  </a:cubicBezTo>
                  <a:cubicBezTo>
                    <a:pt x="165" y="33"/>
                    <a:pt x="165" y="33"/>
                    <a:pt x="165" y="33"/>
                  </a:cubicBezTo>
                  <a:cubicBezTo>
                    <a:pt x="125" y="3"/>
                    <a:pt x="125" y="3"/>
                    <a:pt x="125" y="3"/>
                  </a:cubicBezTo>
                  <a:cubicBezTo>
                    <a:pt x="121" y="0"/>
                    <a:pt x="117" y="0"/>
                    <a:pt x="114" y="2"/>
                  </a:cubicBezTo>
                  <a:cubicBezTo>
                    <a:pt x="110" y="4"/>
                    <a:pt x="108" y="7"/>
                    <a:pt x="108" y="11"/>
                  </a:cubicBezTo>
                  <a:cubicBezTo>
                    <a:pt x="108" y="48"/>
                    <a:pt x="108" y="48"/>
                    <a:pt x="108" y="48"/>
                  </a:cubicBezTo>
                  <a:cubicBezTo>
                    <a:pt x="6" y="109"/>
                    <a:pt x="6" y="109"/>
                    <a:pt x="6" y="109"/>
                  </a:cubicBezTo>
                  <a:cubicBezTo>
                    <a:pt x="1" y="112"/>
                    <a:pt x="0" y="118"/>
                    <a:pt x="2" y="123"/>
                  </a:cubicBezTo>
                  <a:cubicBezTo>
                    <a:pt x="23" y="165"/>
                    <a:pt x="23" y="165"/>
                    <a:pt x="23" y="165"/>
                  </a:cubicBezTo>
                  <a:cubicBezTo>
                    <a:pt x="26" y="170"/>
                    <a:pt x="31" y="172"/>
                    <a:pt x="36" y="171"/>
                  </a:cubicBezTo>
                  <a:cubicBezTo>
                    <a:pt x="107" y="151"/>
                    <a:pt x="107" y="151"/>
                    <a:pt x="107" y="151"/>
                  </a:cubicBezTo>
                  <a:cubicBezTo>
                    <a:pt x="111" y="152"/>
                    <a:pt x="115" y="155"/>
                    <a:pt x="115" y="157"/>
                  </a:cubicBezTo>
                  <a:cubicBezTo>
                    <a:pt x="115" y="157"/>
                    <a:pt x="115" y="160"/>
                    <a:pt x="111" y="164"/>
                  </a:cubicBezTo>
                  <a:cubicBezTo>
                    <a:pt x="93" y="182"/>
                    <a:pt x="70" y="209"/>
                    <a:pt x="66" y="246"/>
                  </a:cubicBezTo>
                  <a:cubicBezTo>
                    <a:pt x="54" y="246"/>
                    <a:pt x="54" y="246"/>
                    <a:pt x="54" y="246"/>
                  </a:cubicBezTo>
                  <a:cubicBezTo>
                    <a:pt x="48" y="246"/>
                    <a:pt x="44" y="251"/>
                    <a:pt x="44" y="257"/>
                  </a:cubicBezTo>
                  <a:cubicBezTo>
                    <a:pt x="44" y="299"/>
                    <a:pt x="44" y="299"/>
                    <a:pt x="44" y="299"/>
                  </a:cubicBezTo>
                  <a:cubicBezTo>
                    <a:pt x="44" y="305"/>
                    <a:pt x="48" y="310"/>
                    <a:pt x="54" y="310"/>
                  </a:cubicBezTo>
                  <a:cubicBezTo>
                    <a:pt x="225" y="310"/>
                    <a:pt x="225" y="310"/>
                    <a:pt x="225" y="310"/>
                  </a:cubicBezTo>
                  <a:cubicBezTo>
                    <a:pt x="231" y="310"/>
                    <a:pt x="236" y="305"/>
                    <a:pt x="236" y="299"/>
                  </a:cubicBezTo>
                  <a:cubicBezTo>
                    <a:pt x="236" y="257"/>
                    <a:pt x="236" y="257"/>
                    <a:pt x="236" y="257"/>
                  </a:cubicBezTo>
                  <a:cubicBezTo>
                    <a:pt x="236" y="251"/>
                    <a:pt x="231" y="246"/>
                    <a:pt x="225" y="246"/>
                  </a:cubicBezTo>
                  <a:cubicBezTo>
                    <a:pt x="214" y="246"/>
                    <a:pt x="214" y="246"/>
                    <a:pt x="214" y="246"/>
                  </a:cubicBezTo>
                  <a:cubicBezTo>
                    <a:pt x="214" y="235"/>
                    <a:pt x="214" y="235"/>
                    <a:pt x="214" y="235"/>
                  </a:cubicBezTo>
                  <a:cubicBezTo>
                    <a:pt x="225" y="235"/>
                    <a:pt x="225" y="235"/>
                    <a:pt x="225" y="235"/>
                  </a:cubicBezTo>
                  <a:cubicBezTo>
                    <a:pt x="229" y="235"/>
                    <a:pt x="233" y="233"/>
                    <a:pt x="234" y="230"/>
                  </a:cubicBezTo>
                  <a:cubicBezTo>
                    <a:pt x="236" y="226"/>
                    <a:pt x="236" y="222"/>
                    <a:pt x="234" y="219"/>
                  </a:cubicBezTo>
                  <a:cubicBezTo>
                    <a:pt x="220" y="198"/>
                    <a:pt x="220" y="198"/>
                    <a:pt x="220" y="198"/>
                  </a:cubicBezTo>
                  <a:cubicBezTo>
                    <a:pt x="239" y="192"/>
                    <a:pt x="239" y="192"/>
                    <a:pt x="239" y="192"/>
                  </a:cubicBezTo>
                  <a:cubicBezTo>
                    <a:pt x="242" y="191"/>
                    <a:pt x="245" y="188"/>
                    <a:pt x="246" y="185"/>
                  </a:cubicBezTo>
                  <a:cubicBezTo>
                    <a:pt x="247" y="182"/>
                    <a:pt x="246" y="178"/>
                    <a:pt x="244" y="176"/>
                  </a:cubicBezTo>
                  <a:close/>
                  <a:moveTo>
                    <a:pt x="214" y="289"/>
                  </a:moveTo>
                  <a:cubicBezTo>
                    <a:pt x="65" y="289"/>
                    <a:pt x="65" y="289"/>
                    <a:pt x="65" y="289"/>
                  </a:cubicBezTo>
                  <a:cubicBezTo>
                    <a:pt x="65" y="267"/>
                    <a:pt x="65" y="267"/>
                    <a:pt x="65" y="267"/>
                  </a:cubicBezTo>
                  <a:cubicBezTo>
                    <a:pt x="214" y="267"/>
                    <a:pt x="214" y="267"/>
                    <a:pt x="214" y="267"/>
                  </a:cubicBezTo>
                  <a:lnTo>
                    <a:pt x="214" y="289"/>
                  </a:lnTo>
                  <a:close/>
                  <a:moveTo>
                    <a:pt x="207" y="161"/>
                  </a:moveTo>
                  <a:cubicBezTo>
                    <a:pt x="218" y="177"/>
                    <a:pt x="218" y="177"/>
                    <a:pt x="218" y="177"/>
                  </a:cubicBezTo>
                  <a:cubicBezTo>
                    <a:pt x="200" y="183"/>
                    <a:pt x="200" y="183"/>
                    <a:pt x="200" y="183"/>
                  </a:cubicBezTo>
                  <a:cubicBezTo>
                    <a:pt x="197" y="184"/>
                    <a:pt x="195" y="186"/>
                    <a:pt x="194" y="189"/>
                  </a:cubicBezTo>
                  <a:cubicBezTo>
                    <a:pt x="193" y="192"/>
                    <a:pt x="193" y="196"/>
                    <a:pt x="195" y="199"/>
                  </a:cubicBezTo>
                  <a:cubicBezTo>
                    <a:pt x="205" y="214"/>
                    <a:pt x="205" y="214"/>
                    <a:pt x="205" y="214"/>
                  </a:cubicBezTo>
                  <a:cubicBezTo>
                    <a:pt x="204" y="214"/>
                    <a:pt x="204" y="214"/>
                    <a:pt x="204" y="214"/>
                  </a:cubicBezTo>
                  <a:cubicBezTo>
                    <a:pt x="198" y="214"/>
                    <a:pt x="193" y="219"/>
                    <a:pt x="193" y="225"/>
                  </a:cubicBezTo>
                  <a:cubicBezTo>
                    <a:pt x="193" y="246"/>
                    <a:pt x="193" y="246"/>
                    <a:pt x="193" y="246"/>
                  </a:cubicBezTo>
                  <a:cubicBezTo>
                    <a:pt x="87" y="246"/>
                    <a:pt x="87" y="246"/>
                    <a:pt x="87" y="246"/>
                  </a:cubicBezTo>
                  <a:cubicBezTo>
                    <a:pt x="90" y="224"/>
                    <a:pt x="102" y="203"/>
                    <a:pt x="126" y="179"/>
                  </a:cubicBezTo>
                  <a:cubicBezTo>
                    <a:pt x="137" y="168"/>
                    <a:pt x="138" y="158"/>
                    <a:pt x="136" y="151"/>
                  </a:cubicBezTo>
                  <a:cubicBezTo>
                    <a:pt x="132" y="136"/>
                    <a:pt x="113" y="130"/>
                    <a:pt x="111" y="129"/>
                  </a:cubicBezTo>
                  <a:cubicBezTo>
                    <a:pt x="109" y="129"/>
                    <a:pt x="107" y="129"/>
                    <a:pt x="105" y="129"/>
                  </a:cubicBezTo>
                  <a:cubicBezTo>
                    <a:pt x="39" y="148"/>
                    <a:pt x="39" y="148"/>
                    <a:pt x="39" y="148"/>
                  </a:cubicBezTo>
                  <a:cubicBezTo>
                    <a:pt x="26" y="122"/>
                    <a:pt x="26" y="122"/>
                    <a:pt x="26" y="122"/>
                  </a:cubicBezTo>
                  <a:cubicBezTo>
                    <a:pt x="124" y="63"/>
                    <a:pt x="124" y="63"/>
                    <a:pt x="124" y="63"/>
                  </a:cubicBezTo>
                  <a:cubicBezTo>
                    <a:pt x="127" y="61"/>
                    <a:pt x="129" y="58"/>
                    <a:pt x="129" y="54"/>
                  </a:cubicBezTo>
                  <a:cubicBezTo>
                    <a:pt x="129" y="33"/>
                    <a:pt x="129" y="33"/>
                    <a:pt x="129" y="33"/>
                  </a:cubicBezTo>
                  <a:cubicBezTo>
                    <a:pt x="155" y="52"/>
                    <a:pt x="155" y="52"/>
                    <a:pt x="155" y="52"/>
                  </a:cubicBezTo>
                  <a:cubicBezTo>
                    <a:pt x="156" y="53"/>
                    <a:pt x="159" y="54"/>
                    <a:pt x="161" y="54"/>
                  </a:cubicBezTo>
                  <a:cubicBezTo>
                    <a:pt x="190" y="54"/>
                    <a:pt x="190" y="54"/>
                    <a:pt x="190" y="54"/>
                  </a:cubicBezTo>
                  <a:cubicBezTo>
                    <a:pt x="185" y="78"/>
                    <a:pt x="185" y="78"/>
                    <a:pt x="185" y="78"/>
                  </a:cubicBezTo>
                  <a:cubicBezTo>
                    <a:pt x="184" y="83"/>
                    <a:pt x="187" y="89"/>
                    <a:pt x="192" y="91"/>
                  </a:cubicBezTo>
                  <a:cubicBezTo>
                    <a:pt x="211" y="96"/>
                    <a:pt x="211" y="96"/>
                    <a:pt x="211" y="96"/>
                  </a:cubicBezTo>
                  <a:cubicBezTo>
                    <a:pt x="204" y="114"/>
                    <a:pt x="204" y="114"/>
                    <a:pt x="204" y="114"/>
                  </a:cubicBezTo>
                  <a:cubicBezTo>
                    <a:pt x="202" y="120"/>
                    <a:pt x="205" y="125"/>
                    <a:pt x="210" y="128"/>
                  </a:cubicBezTo>
                  <a:cubicBezTo>
                    <a:pt x="219" y="132"/>
                    <a:pt x="219" y="132"/>
                    <a:pt x="219" y="132"/>
                  </a:cubicBezTo>
                  <a:cubicBezTo>
                    <a:pt x="207" y="147"/>
                    <a:pt x="207" y="147"/>
                    <a:pt x="207" y="147"/>
                  </a:cubicBezTo>
                  <a:cubicBezTo>
                    <a:pt x="204" y="151"/>
                    <a:pt x="204" y="157"/>
                    <a:pt x="207" y="16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9" name="Freeform 949">
              <a:extLst>
                <a:ext uri="{FF2B5EF4-FFF2-40B4-BE49-F238E27FC236}">
                  <a16:creationId xmlns:a16="http://schemas.microsoft.com/office/drawing/2014/main" id="{ACB45149-FA92-B530-F564-72E56C6A2D5D}"/>
                </a:ext>
              </a:extLst>
            </p:cNvPr>
            <p:cNvSpPr>
              <a:spLocks noEditPoints="1"/>
            </p:cNvSpPr>
            <p:nvPr/>
          </p:nvSpPr>
          <p:spPr bwMode="auto">
            <a:xfrm>
              <a:off x="1851" y="39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330" name="Oval 50">
            <a:extLst>
              <a:ext uri="{FF2B5EF4-FFF2-40B4-BE49-F238E27FC236}">
                <a16:creationId xmlns:a16="http://schemas.microsoft.com/office/drawing/2014/main" id="{2D6C63BF-A9C7-F552-10C1-C00E00A9B3A5}"/>
              </a:ext>
            </a:extLst>
          </p:cNvPr>
          <p:cNvSpPr/>
          <p:nvPr/>
        </p:nvSpPr>
        <p:spPr bwMode="gray">
          <a:xfrm>
            <a:off x="9702730" y="1955366"/>
            <a:ext cx="360000" cy="360000"/>
          </a:xfrm>
          <a:prstGeom prst="ellipse">
            <a:avLst/>
          </a:prstGeom>
          <a:solidFill>
            <a:srgbClr val="72C3E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331" name="Oval 50">
            <a:extLst>
              <a:ext uri="{FF2B5EF4-FFF2-40B4-BE49-F238E27FC236}">
                <a16:creationId xmlns:a16="http://schemas.microsoft.com/office/drawing/2014/main" id="{FD3CCBE5-D3E7-3833-E0EF-7EB75A717B2B}"/>
              </a:ext>
            </a:extLst>
          </p:cNvPr>
          <p:cNvSpPr/>
          <p:nvPr/>
        </p:nvSpPr>
        <p:spPr bwMode="gray">
          <a:xfrm>
            <a:off x="9689873" y="3472007"/>
            <a:ext cx="360000" cy="360000"/>
          </a:xfrm>
          <a:prstGeom prst="ellipse">
            <a:avLst/>
          </a:prstGeom>
          <a:solidFill>
            <a:srgbClr val="72C3E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332" name="Oval 50">
            <a:extLst>
              <a:ext uri="{FF2B5EF4-FFF2-40B4-BE49-F238E27FC236}">
                <a16:creationId xmlns:a16="http://schemas.microsoft.com/office/drawing/2014/main" id="{C30A7C48-25C5-9923-B853-33D30912BA15}"/>
              </a:ext>
            </a:extLst>
          </p:cNvPr>
          <p:cNvSpPr/>
          <p:nvPr/>
        </p:nvSpPr>
        <p:spPr bwMode="gray">
          <a:xfrm>
            <a:off x="7956310" y="1939784"/>
            <a:ext cx="360000" cy="360000"/>
          </a:xfrm>
          <a:prstGeom prst="ellipse">
            <a:avLst/>
          </a:prstGeom>
          <a:solidFill>
            <a:srgbClr val="72C3E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nvGrpSpPr>
          <p:cNvPr id="333" name="Group 176">
            <a:extLst>
              <a:ext uri="{FF2B5EF4-FFF2-40B4-BE49-F238E27FC236}">
                <a16:creationId xmlns:a16="http://schemas.microsoft.com/office/drawing/2014/main" id="{26F4785E-EFBE-F586-4287-96693FFC9049}"/>
              </a:ext>
            </a:extLst>
          </p:cNvPr>
          <p:cNvGrpSpPr>
            <a:grpSpLocks noChangeAspect="1"/>
          </p:cNvGrpSpPr>
          <p:nvPr/>
        </p:nvGrpSpPr>
        <p:grpSpPr bwMode="auto">
          <a:xfrm>
            <a:off x="7948506" y="1940712"/>
            <a:ext cx="369021" cy="370106"/>
            <a:chOff x="5821" y="411"/>
            <a:chExt cx="340" cy="341"/>
          </a:xfrm>
          <a:solidFill>
            <a:schemeClr val="accent1"/>
          </a:solidFill>
        </p:grpSpPr>
        <p:sp>
          <p:nvSpPr>
            <p:cNvPr id="334" name="Freeform 177">
              <a:extLst>
                <a:ext uri="{FF2B5EF4-FFF2-40B4-BE49-F238E27FC236}">
                  <a16:creationId xmlns:a16="http://schemas.microsoft.com/office/drawing/2014/main" id="{1081E6B2-7481-5BB6-9E8E-3D2C9BFA465C}"/>
                </a:ext>
              </a:extLst>
            </p:cNvPr>
            <p:cNvSpPr>
              <a:spLocks noEditPoints="1"/>
            </p:cNvSpPr>
            <p:nvPr/>
          </p:nvSpPr>
          <p:spPr bwMode="auto">
            <a:xfrm>
              <a:off x="5821" y="41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5" name="Freeform 178">
              <a:extLst>
                <a:ext uri="{FF2B5EF4-FFF2-40B4-BE49-F238E27FC236}">
                  <a16:creationId xmlns:a16="http://schemas.microsoft.com/office/drawing/2014/main" id="{AFB04846-F9FA-0FF6-608B-E8C808661A2B}"/>
                </a:ext>
              </a:extLst>
            </p:cNvPr>
            <p:cNvSpPr>
              <a:spLocks/>
            </p:cNvSpPr>
            <p:nvPr/>
          </p:nvSpPr>
          <p:spPr bwMode="auto">
            <a:xfrm>
              <a:off x="5884" y="563"/>
              <a:ext cx="70" cy="89"/>
            </a:xfrm>
            <a:custGeom>
              <a:avLst/>
              <a:gdLst>
                <a:gd name="T0" fmla="*/ 54 w 105"/>
                <a:gd name="T1" fmla="*/ 134 h 134"/>
                <a:gd name="T2" fmla="*/ 63 w 105"/>
                <a:gd name="T3" fmla="*/ 130 h 134"/>
                <a:gd name="T4" fmla="*/ 60 w 105"/>
                <a:gd name="T5" fmla="*/ 115 h 134"/>
                <a:gd name="T6" fmla="*/ 48 w 105"/>
                <a:gd name="T7" fmla="*/ 99 h 134"/>
                <a:gd name="T8" fmla="*/ 58 w 105"/>
                <a:gd name="T9" fmla="*/ 91 h 134"/>
                <a:gd name="T10" fmla="*/ 99 w 105"/>
                <a:gd name="T11" fmla="*/ 35 h 134"/>
                <a:gd name="T12" fmla="*/ 10 w 105"/>
                <a:gd name="T13" fmla="*/ 6 h 134"/>
                <a:gd name="T14" fmla="*/ 1 w 105"/>
                <a:gd name="T15" fmla="*/ 18 h 134"/>
                <a:gd name="T16" fmla="*/ 12 w 105"/>
                <a:gd name="T17" fmla="*/ 28 h 134"/>
                <a:gd name="T18" fmla="*/ 79 w 105"/>
                <a:gd name="T19" fmla="*/ 41 h 134"/>
                <a:gd name="T20" fmla="*/ 50 w 105"/>
                <a:gd name="T21" fmla="*/ 71 h 134"/>
                <a:gd name="T22" fmla="*/ 27 w 105"/>
                <a:gd name="T23" fmla="*/ 98 h 134"/>
                <a:gd name="T24" fmla="*/ 48 w 105"/>
                <a:gd name="T25" fmla="*/ 132 h 134"/>
                <a:gd name="T26" fmla="*/ 54 w 105"/>
                <a:gd name="T2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34">
                  <a:moveTo>
                    <a:pt x="54" y="134"/>
                  </a:moveTo>
                  <a:cubicBezTo>
                    <a:pt x="57" y="134"/>
                    <a:pt x="61" y="133"/>
                    <a:pt x="63" y="130"/>
                  </a:cubicBezTo>
                  <a:cubicBezTo>
                    <a:pt x="66" y="125"/>
                    <a:pt x="65" y="118"/>
                    <a:pt x="60" y="115"/>
                  </a:cubicBezTo>
                  <a:cubicBezTo>
                    <a:pt x="56" y="112"/>
                    <a:pt x="48" y="104"/>
                    <a:pt x="48" y="99"/>
                  </a:cubicBezTo>
                  <a:cubicBezTo>
                    <a:pt x="48" y="97"/>
                    <a:pt x="52" y="94"/>
                    <a:pt x="58" y="91"/>
                  </a:cubicBezTo>
                  <a:cubicBezTo>
                    <a:pt x="88" y="77"/>
                    <a:pt x="105" y="55"/>
                    <a:pt x="99" y="35"/>
                  </a:cubicBezTo>
                  <a:cubicBezTo>
                    <a:pt x="96" y="22"/>
                    <a:pt x="80" y="0"/>
                    <a:pt x="10" y="6"/>
                  </a:cubicBezTo>
                  <a:cubicBezTo>
                    <a:pt x="5" y="7"/>
                    <a:pt x="0" y="12"/>
                    <a:pt x="1" y="18"/>
                  </a:cubicBezTo>
                  <a:cubicBezTo>
                    <a:pt x="1" y="24"/>
                    <a:pt x="6" y="28"/>
                    <a:pt x="12" y="28"/>
                  </a:cubicBezTo>
                  <a:cubicBezTo>
                    <a:pt x="61" y="23"/>
                    <a:pt x="77" y="34"/>
                    <a:pt x="79" y="41"/>
                  </a:cubicBezTo>
                  <a:cubicBezTo>
                    <a:pt x="81" y="48"/>
                    <a:pt x="70" y="62"/>
                    <a:pt x="50" y="71"/>
                  </a:cubicBezTo>
                  <a:cubicBezTo>
                    <a:pt x="35" y="78"/>
                    <a:pt x="28" y="87"/>
                    <a:pt x="27" y="98"/>
                  </a:cubicBezTo>
                  <a:cubicBezTo>
                    <a:pt x="25" y="116"/>
                    <a:pt x="46" y="131"/>
                    <a:pt x="48" y="132"/>
                  </a:cubicBezTo>
                  <a:cubicBezTo>
                    <a:pt x="50" y="134"/>
                    <a:pt x="52" y="134"/>
                    <a:pt x="54" y="1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6" name="Freeform 179">
              <a:extLst>
                <a:ext uri="{FF2B5EF4-FFF2-40B4-BE49-F238E27FC236}">
                  <a16:creationId xmlns:a16="http://schemas.microsoft.com/office/drawing/2014/main" id="{D993CB3D-BD9F-803A-8FD0-A35C99BFDA3B}"/>
                </a:ext>
              </a:extLst>
            </p:cNvPr>
            <p:cNvSpPr>
              <a:spLocks noEditPoints="1"/>
            </p:cNvSpPr>
            <p:nvPr/>
          </p:nvSpPr>
          <p:spPr bwMode="auto">
            <a:xfrm>
              <a:off x="5912" y="518"/>
              <a:ext cx="185" cy="163"/>
            </a:xfrm>
            <a:custGeom>
              <a:avLst/>
              <a:gdLst>
                <a:gd name="T0" fmla="*/ 279 w 279"/>
                <a:gd name="T1" fmla="*/ 30 h 245"/>
                <a:gd name="T2" fmla="*/ 270 w 279"/>
                <a:gd name="T3" fmla="*/ 12 h 245"/>
                <a:gd name="T4" fmla="*/ 231 w 279"/>
                <a:gd name="T5" fmla="*/ 10 h 245"/>
                <a:gd name="T6" fmla="*/ 93 w 279"/>
                <a:gd name="T7" fmla="*/ 148 h 245"/>
                <a:gd name="T8" fmla="*/ 45 w 279"/>
                <a:gd name="T9" fmla="*/ 187 h 245"/>
                <a:gd name="T10" fmla="*/ 13 w 279"/>
                <a:gd name="T11" fmla="*/ 212 h 245"/>
                <a:gd name="T12" fmla="*/ 2 w 279"/>
                <a:gd name="T13" fmla="*/ 220 h 245"/>
                <a:gd name="T14" fmla="*/ 8 w 279"/>
                <a:gd name="T15" fmla="*/ 233 h 245"/>
                <a:gd name="T16" fmla="*/ 75 w 279"/>
                <a:gd name="T17" fmla="*/ 245 h 245"/>
                <a:gd name="T18" fmla="*/ 118 w 279"/>
                <a:gd name="T19" fmla="*/ 234 h 245"/>
                <a:gd name="T20" fmla="*/ 140 w 279"/>
                <a:gd name="T21" fmla="*/ 191 h 245"/>
                <a:gd name="T22" fmla="*/ 140 w 279"/>
                <a:gd name="T23" fmla="*/ 185 h 245"/>
                <a:gd name="T24" fmla="*/ 272 w 279"/>
                <a:gd name="T25" fmla="*/ 50 h 245"/>
                <a:gd name="T26" fmla="*/ 279 w 279"/>
                <a:gd name="T27" fmla="*/ 30 h 245"/>
                <a:gd name="T28" fmla="*/ 106 w 279"/>
                <a:gd name="T29" fmla="*/ 216 h 245"/>
                <a:gd name="T30" fmla="*/ 48 w 279"/>
                <a:gd name="T31" fmla="*/ 221 h 245"/>
                <a:gd name="T32" fmla="*/ 65 w 279"/>
                <a:gd name="T33" fmla="*/ 194 h 245"/>
                <a:gd name="T34" fmla="*/ 97 w 279"/>
                <a:gd name="T35" fmla="*/ 169 h 245"/>
                <a:gd name="T36" fmla="*/ 113 w 279"/>
                <a:gd name="T37" fmla="*/ 177 h 245"/>
                <a:gd name="T38" fmla="*/ 119 w 279"/>
                <a:gd name="T39" fmla="*/ 190 h 245"/>
                <a:gd name="T40" fmla="*/ 106 w 279"/>
                <a:gd name="T41" fmla="*/ 216 h 245"/>
                <a:gd name="T42" fmla="*/ 256 w 279"/>
                <a:gd name="T43" fmla="*/ 35 h 245"/>
                <a:gd name="T44" fmla="*/ 130 w 279"/>
                <a:gd name="T45" fmla="*/ 164 h 245"/>
                <a:gd name="T46" fmla="*/ 129 w 279"/>
                <a:gd name="T47" fmla="*/ 162 h 245"/>
                <a:gd name="T48" fmla="*/ 117 w 279"/>
                <a:gd name="T49" fmla="*/ 154 h 245"/>
                <a:gd name="T50" fmla="*/ 246 w 279"/>
                <a:gd name="T51" fmla="*/ 25 h 245"/>
                <a:gd name="T52" fmla="*/ 255 w 279"/>
                <a:gd name="T53" fmla="*/ 27 h 245"/>
                <a:gd name="T54" fmla="*/ 257 w 279"/>
                <a:gd name="T55" fmla="*/ 32 h 245"/>
                <a:gd name="T56" fmla="*/ 256 w 279"/>
                <a:gd name="T5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9" h="245">
                  <a:moveTo>
                    <a:pt x="279" y="30"/>
                  </a:moveTo>
                  <a:cubicBezTo>
                    <a:pt x="278" y="24"/>
                    <a:pt x="275" y="17"/>
                    <a:pt x="270" y="12"/>
                  </a:cubicBezTo>
                  <a:cubicBezTo>
                    <a:pt x="259" y="1"/>
                    <a:pt x="241" y="0"/>
                    <a:pt x="231" y="10"/>
                  </a:cubicBezTo>
                  <a:cubicBezTo>
                    <a:pt x="93" y="148"/>
                    <a:pt x="93" y="148"/>
                    <a:pt x="93" y="148"/>
                  </a:cubicBezTo>
                  <a:cubicBezTo>
                    <a:pt x="80" y="149"/>
                    <a:pt x="56" y="153"/>
                    <a:pt x="45" y="187"/>
                  </a:cubicBezTo>
                  <a:cubicBezTo>
                    <a:pt x="36" y="213"/>
                    <a:pt x="15" y="212"/>
                    <a:pt x="13" y="212"/>
                  </a:cubicBezTo>
                  <a:cubicBezTo>
                    <a:pt x="8" y="211"/>
                    <a:pt x="3" y="215"/>
                    <a:pt x="2" y="220"/>
                  </a:cubicBezTo>
                  <a:cubicBezTo>
                    <a:pt x="0" y="225"/>
                    <a:pt x="3" y="231"/>
                    <a:pt x="8" y="233"/>
                  </a:cubicBezTo>
                  <a:cubicBezTo>
                    <a:pt x="10" y="233"/>
                    <a:pt x="42" y="245"/>
                    <a:pt x="75" y="245"/>
                  </a:cubicBezTo>
                  <a:cubicBezTo>
                    <a:pt x="90" y="245"/>
                    <a:pt x="106" y="242"/>
                    <a:pt x="118" y="234"/>
                  </a:cubicBezTo>
                  <a:cubicBezTo>
                    <a:pt x="132" y="225"/>
                    <a:pt x="139" y="211"/>
                    <a:pt x="140" y="191"/>
                  </a:cubicBezTo>
                  <a:cubicBezTo>
                    <a:pt x="140" y="189"/>
                    <a:pt x="140" y="187"/>
                    <a:pt x="140" y="185"/>
                  </a:cubicBezTo>
                  <a:cubicBezTo>
                    <a:pt x="272" y="50"/>
                    <a:pt x="272" y="50"/>
                    <a:pt x="272" y="50"/>
                  </a:cubicBezTo>
                  <a:cubicBezTo>
                    <a:pt x="277" y="45"/>
                    <a:pt x="279" y="38"/>
                    <a:pt x="279" y="30"/>
                  </a:cubicBezTo>
                  <a:close/>
                  <a:moveTo>
                    <a:pt x="106" y="216"/>
                  </a:moveTo>
                  <a:cubicBezTo>
                    <a:pt x="92" y="226"/>
                    <a:pt x="68" y="225"/>
                    <a:pt x="48" y="221"/>
                  </a:cubicBezTo>
                  <a:cubicBezTo>
                    <a:pt x="55" y="215"/>
                    <a:pt x="61" y="206"/>
                    <a:pt x="65" y="194"/>
                  </a:cubicBezTo>
                  <a:cubicBezTo>
                    <a:pt x="72" y="173"/>
                    <a:pt x="85" y="170"/>
                    <a:pt x="97" y="169"/>
                  </a:cubicBezTo>
                  <a:cubicBezTo>
                    <a:pt x="102" y="169"/>
                    <a:pt x="109" y="172"/>
                    <a:pt x="113" y="177"/>
                  </a:cubicBezTo>
                  <a:cubicBezTo>
                    <a:pt x="117" y="181"/>
                    <a:pt x="119" y="185"/>
                    <a:pt x="119" y="190"/>
                  </a:cubicBezTo>
                  <a:cubicBezTo>
                    <a:pt x="118" y="203"/>
                    <a:pt x="114" y="211"/>
                    <a:pt x="106" y="216"/>
                  </a:cubicBezTo>
                  <a:close/>
                  <a:moveTo>
                    <a:pt x="256" y="35"/>
                  </a:moveTo>
                  <a:cubicBezTo>
                    <a:pt x="130" y="164"/>
                    <a:pt x="130" y="164"/>
                    <a:pt x="130" y="164"/>
                  </a:cubicBezTo>
                  <a:cubicBezTo>
                    <a:pt x="130" y="163"/>
                    <a:pt x="129" y="163"/>
                    <a:pt x="129" y="162"/>
                  </a:cubicBezTo>
                  <a:cubicBezTo>
                    <a:pt x="126" y="159"/>
                    <a:pt x="122" y="156"/>
                    <a:pt x="117" y="154"/>
                  </a:cubicBezTo>
                  <a:cubicBezTo>
                    <a:pt x="246" y="25"/>
                    <a:pt x="246" y="25"/>
                    <a:pt x="246" y="25"/>
                  </a:cubicBezTo>
                  <a:cubicBezTo>
                    <a:pt x="248" y="23"/>
                    <a:pt x="252" y="24"/>
                    <a:pt x="255" y="27"/>
                  </a:cubicBezTo>
                  <a:cubicBezTo>
                    <a:pt x="256" y="28"/>
                    <a:pt x="257" y="30"/>
                    <a:pt x="257" y="32"/>
                  </a:cubicBezTo>
                  <a:cubicBezTo>
                    <a:pt x="257" y="33"/>
                    <a:pt x="257" y="34"/>
                    <a:pt x="256"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337" name="Freeform 262">
            <a:extLst>
              <a:ext uri="{FF2B5EF4-FFF2-40B4-BE49-F238E27FC236}">
                <a16:creationId xmlns:a16="http://schemas.microsoft.com/office/drawing/2014/main" id="{89F90BD8-0490-7C40-6C0A-E8BC2784AF35}"/>
              </a:ext>
            </a:extLst>
          </p:cNvPr>
          <p:cNvSpPr>
            <a:spLocks noEditPoints="1"/>
          </p:cNvSpPr>
          <p:nvPr/>
        </p:nvSpPr>
        <p:spPr bwMode="auto">
          <a:xfrm>
            <a:off x="9764138" y="2027603"/>
            <a:ext cx="216460" cy="183991"/>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8" name="Freeform 690">
            <a:extLst>
              <a:ext uri="{FF2B5EF4-FFF2-40B4-BE49-F238E27FC236}">
                <a16:creationId xmlns:a16="http://schemas.microsoft.com/office/drawing/2014/main" id="{90889CFD-C59B-9A1D-F7A6-C5BAC8C90396}"/>
              </a:ext>
            </a:extLst>
          </p:cNvPr>
          <p:cNvSpPr>
            <a:spLocks noEditPoints="1"/>
          </p:cNvSpPr>
          <p:nvPr/>
        </p:nvSpPr>
        <p:spPr bwMode="auto">
          <a:xfrm>
            <a:off x="9763527" y="3537283"/>
            <a:ext cx="217071" cy="224668"/>
          </a:xfrm>
          <a:custGeom>
            <a:avLst/>
            <a:gdLst>
              <a:gd name="T0" fmla="*/ 166 w 302"/>
              <a:gd name="T1" fmla="*/ 311 h 311"/>
              <a:gd name="T2" fmla="*/ 158 w 302"/>
              <a:gd name="T3" fmla="*/ 308 h 311"/>
              <a:gd name="T4" fmla="*/ 113 w 302"/>
              <a:gd name="T5" fmla="*/ 263 h 311"/>
              <a:gd name="T6" fmla="*/ 92 w 302"/>
              <a:gd name="T7" fmla="*/ 268 h 311"/>
              <a:gd name="T8" fmla="*/ 55 w 302"/>
              <a:gd name="T9" fmla="*/ 257 h 311"/>
              <a:gd name="T10" fmla="*/ 49 w 302"/>
              <a:gd name="T11" fmla="*/ 198 h 311"/>
              <a:gd name="T12" fmla="*/ 4 w 302"/>
              <a:gd name="T13" fmla="*/ 153 h 311"/>
              <a:gd name="T14" fmla="*/ 2 w 302"/>
              <a:gd name="T15" fmla="*/ 140 h 311"/>
              <a:gd name="T16" fmla="*/ 97 w 302"/>
              <a:gd name="T17" fmla="*/ 95 h 311"/>
              <a:gd name="T18" fmla="*/ 280 w 302"/>
              <a:gd name="T19" fmla="*/ 25 h 311"/>
              <a:gd name="T20" fmla="*/ 287 w 302"/>
              <a:gd name="T21" fmla="*/ 33 h 311"/>
              <a:gd name="T22" fmla="*/ 216 w 302"/>
              <a:gd name="T23" fmla="*/ 216 h 311"/>
              <a:gd name="T24" fmla="*/ 172 w 302"/>
              <a:gd name="T25" fmla="*/ 309 h 311"/>
              <a:gd name="T26" fmla="*/ 166 w 302"/>
              <a:gd name="T27" fmla="*/ 311 h 311"/>
              <a:gd name="T28" fmla="*/ 115 w 302"/>
              <a:gd name="T29" fmla="*/ 239 h 311"/>
              <a:gd name="T30" fmla="*/ 122 w 302"/>
              <a:gd name="T31" fmla="*/ 242 h 311"/>
              <a:gd name="T32" fmla="*/ 167 w 302"/>
              <a:gd name="T33" fmla="*/ 286 h 311"/>
              <a:gd name="T34" fmla="*/ 194 w 302"/>
              <a:gd name="T35" fmla="*/ 216 h 311"/>
              <a:gd name="T36" fmla="*/ 197 w 302"/>
              <a:gd name="T37" fmla="*/ 205 h 311"/>
              <a:gd name="T38" fmla="*/ 267 w 302"/>
              <a:gd name="T39" fmla="*/ 44 h 311"/>
              <a:gd name="T40" fmla="*/ 107 w 302"/>
              <a:gd name="T41" fmla="*/ 114 h 311"/>
              <a:gd name="T42" fmla="*/ 96 w 302"/>
              <a:gd name="T43" fmla="*/ 116 h 311"/>
              <a:gd name="T44" fmla="*/ 25 w 302"/>
              <a:gd name="T45" fmla="*/ 144 h 311"/>
              <a:gd name="T46" fmla="*/ 70 w 302"/>
              <a:gd name="T47" fmla="*/ 189 h 311"/>
              <a:gd name="T48" fmla="*/ 70 w 302"/>
              <a:gd name="T49" fmla="*/ 204 h 311"/>
              <a:gd name="T50" fmla="*/ 70 w 302"/>
              <a:gd name="T51" fmla="*/ 242 h 311"/>
              <a:gd name="T52" fmla="*/ 107 w 302"/>
              <a:gd name="T53" fmla="*/ 242 h 311"/>
              <a:gd name="T54" fmla="*/ 115 w 302"/>
              <a:gd name="T55" fmla="*/ 239 h 311"/>
              <a:gd name="T56" fmla="*/ 145 w 302"/>
              <a:gd name="T57" fmla="*/ 209 h 311"/>
              <a:gd name="T58" fmla="*/ 112 w 302"/>
              <a:gd name="T59" fmla="*/ 196 h 311"/>
              <a:gd name="T60" fmla="*/ 112 w 302"/>
              <a:gd name="T61" fmla="*/ 131 h 311"/>
              <a:gd name="T62" fmla="*/ 145 w 302"/>
              <a:gd name="T63" fmla="*/ 117 h 311"/>
              <a:gd name="T64" fmla="*/ 177 w 302"/>
              <a:gd name="T65" fmla="*/ 131 h 311"/>
              <a:gd name="T66" fmla="*/ 177 w 302"/>
              <a:gd name="T67" fmla="*/ 196 h 311"/>
              <a:gd name="T68" fmla="*/ 177 w 302"/>
              <a:gd name="T69" fmla="*/ 196 h 311"/>
              <a:gd name="T70" fmla="*/ 145 w 302"/>
              <a:gd name="T71" fmla="*/ 209 h 311"/>
              <a:gd name="T72" fmla="*/ 145 w 302"/>
              <a:gd name="T73" fmla="*/ 139 h 311"/>
              <a:gd name="T74" fmla="*/ 128 w 302"/>
              <a:gd name="T75" fmla="*/ 146 h 311"/>
              <a:gd name="T76" fmla="*/ 128 w 302"/>
              <a:gd name="T77" fmla="*/ 181 h 311"/>
              <a:gd name="T78" fmla="*/ 162 w 302"/>
              <a:gd name="T79" fmla="*/ 181 h 311"/>
              <a:gd name="T80" fmla="*/ 162 w 302"/>
              <a:gd name="T81" fmla="*/ 181 h 311"/>
              <a:gd name="T82" fmla="*/ 162 w 302"/>
              <a:gd name="T83" fmla="*/ 146 h 311"/>
              <a:gd name="T84" fmla="*/ 145 w 302"/>
              <a:gd name="T85" fmla="*/ 13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11">
                <a:moveTo>
                  <a:pt x="166" y="311"/>
                </a:moveTo>
                <a:cubicBezTo>
                  <a:pt x="163" y="311"/>
                  <a:pt x="160" y="310"/>
                  <a:pt x="158" y="308"/>
                </a:cubicBezTo>
                <a:cubicBezTo>
                  <a:pt x="113" y="263"/>
                  <a:pt x="113" y="263"/>
                  <a:pt x="113" y="263"/>
                </a:cubicBezTo>
                <a:cubicBezTo>
                  <a:pt x="107" y="266"/>
                  <a:pt x="100" y="268"/>
                  <a:pt x="92" y="268"/>
                </a:cubicBezTo>
                <a:cubicBezTo>
                  <a:pt x="77" y="270"/>
                  <a:pt x="63" y="266"/>
                  <a:pt x="55" y="257"/>
                </a:cubicBezTo>
                <a:cubicBezTo>
                  <a:pt x="39" y="242"/>
                  <a:pt x="41" y="214"/>
                  <a:pt x="49" y="198"/>
                </a:cubicBezTo>
                <a:cubicBezTo>
                  <a:pt x="4" y="153"/>
                  <a:pt x="4" y="153"/>
                  <a:pt x="4" y="153"/>
                </a:cubicBezTo>
                <a:cubicBezTo>
                  <a:pt x="0" y="150"/>
                  <a:pt x="0" y="145"/>
                  <a:pt x="2" y="140"/>
                </a:cubicBezTo>
                <a:cubicBezTo>
                  <a:pt x="35" y="87"/>
                  <a:pt x="79" y="91"/>
                  <a:pt x="97" y="95"/>
                </a:cubicBezTo>
                <a:cubicBezTo>
                  <a:pt x="194" y="0"/>
                  <a:pt x="276" y="24"/>
                  <a:pt x="280" y="25"/>
                </a:cubicBezTo>
                <a:cubicBezTo>
                  <a:pt x="284" y="26"/>
                  <a:pt x="286" y="29"/>
                  <a:pt x="287" y="33"/>
                </a:cubicBezTo>
                <a:cubicBezTo>
                  <a:pt x="288" y="37"/>
                  <a:pt x="302" y="127"/>
                  <a:pt x="216" y="216"/>
                </a:cubicBezTo>
                <a:cubicBezTo>
                  <a:pt x="219" y="232"/>
                  <a:pt x="220" y="273"/>
                  <a:pt x="172" y="309"/>
                </a:cubicBezTo>
                <a:cubicBezTo>
                  <a:pt x="170" y="310"/>
                  <a:pt x="168" y="311"/>
                  <a:pt x="166" y="311"/>
                </a:cubicBezTo>
                <a:close/>
                <a:moveTo>
                  <a:pt x="115" y="239"/>
                </a:moveTo>
                <a:cubicBezTo>
                  <a:pt x="118" y="239"/>
                  <a:pt x="120" y="240"/>
                  <a:pt x="122" y="242"/>
                </a:cubicBezTo>
                <a:cubicBezTo>
                  <a:pt x="167" y="286"/>
                  <a:pt x="167" y="286"/>
                  <a:pt x="167" y="286"/>
                </a:cubicBezTo>
                <a:cubicBezTo>
                  <a:pt x="206" y="252"/>
                  <a:pt x="195" y="216"/>
                  <a:pt x="194" y="216"/>
                </a:cubicBezTo>
                <a:cubicBezTo>
                  <a:pt x="193" y="212"/>
                  <a:pt x="194" y="208"/>
                  <a:pt x="197" y="205"/>
                </a:cubicBezTo>
                <a:cubicBezTo>
                  <a:pt x="266" y="136"/>
                  <a:pt x="268" y="66"/>
                  <a:pt x="267" y="44"/>
                </a:cubicBezTo>
                <a:cubicBezTo>
                  <a:pt x="246" y="41"/>
                  <a:pt x="183" y="39"/>
                  <a:pt x="107" y="114"/>
                </a:cubicBezTo>
                <a:cubicBezTo>
                  <a:pt x="104" y="117"/>
                  <a:pt x="100" y="118"/>
                  <a:pt x="96" y="116"/>
                </a:cubicBezTo>
                <a:cubicBezTo>
                  <a:pt x="94" y="116"/>
                  <a:pt x="55" y="102"/>
                  <a:pt x="25" y="144"/>
                </a:cubicBezTo>
                <a:cubicBezTo>
                  <a:pt x="70" y="189"/>
                  <a:pt x="70" y="189"/>
                  <a:pt x="70" y="189"/>
                </a:cubicBezTo>
                <a:cubicBezTo>
                  <a:pt x="74" y="193"/>
                  <a:pt x="74" y="200"/>
                  <a:pt x="70" y="204"/>
                </a:cubicBezTo>
                <a:cubicBezTo>
                  <a:pt x="66" y="209"/>
                  <a:pt x="60" y="232"/>
                  <a:pt x="70" y="242"/>
                </a:cubicBezTo>
                <a:cubicBezTo>
                  <a:pt x="79" y="252"/>
                  <a:pt x="103" y="246"/>
                  <a:pt x="107" y="242"/>
                </a:cubicBezTo>
                <a:cubicBezTo>
                  <a:pt x="109" y="240"/>
                  <a:pt x="112" y="239"/>
                  <a:pt x="115" y="239"/>
                </a:cubicBezTo>
                <a:close/>
                <a:moveTo>
                  <a:pt x="145" y="209"/>
                </a:moveTo>
                <a:cubicBezTo>
                  <a:pt x="133" y="209"/>
                  <a:pt x="121" y="205"/>
                  <a:pt x="112" y="196"/>
                </a:cubicBezTo>
                <a:cubicBezTo>
                  <a:pt x="95" y="178"/>
                  <a:pt x="95" y="149"/>
                  <a:pt x="112" y="131"/>
                </a:cubicBezTo>
                <a:cubicBezTo>
                  <a:pt x="121" y="122"/>
                  <a:pt x="133" y="117"/>
                  <a:pt x="145" y="117"/>
                </a:cubicBezTo>
                <a:cubicBezTo>
                  <a:pt x="157" y="117"/>
                  <a:pt x="169" y="122"/>
                  <a:pt x="177" y="131"/>
                </a:cubicBezTo>
                <a:cubicBezTo>
                  <a:pt x="195" y="149"/>
                  <a:pt x="195" y="178"/>
                  <a:pt x="177" y="196"/>
                </a:cubicBezTo>
                <a:cubicBezTo>
                  <a:pt x="177" y="196"/>
                  <a:pt x="177" y="196"/>
                  <a:pt x="177" y="196"/>
                </a:cubicBezTo>
                <a:cubicBezTo>
                  <a:pt x="168" y="205"/>
                  <a:pt x="157" y="209"/>
                  <a:pt x="145" y="209"/>
                </a:cubicBezTo>
                <a:close/>
                <a:moveTo>
                  <a:pt x="145" y="139"/>
                </a:moveTo>
                <a:cubicBezTo>
                  <a:pt x="138" y="139"/>
                  <a:pt x="132" y="141"/>
                  <a:pt x="128" y="146"/>
                </a:cubicBezTo>
                <a:cubicBezTo>
                  <a:pt x="118" y="156"/>
                  <a:pt x="118" y="171"/>
                  <a:pt x="128" y="181"/>
                </a:cubicBezTo>
                <a:cubicBezTo>
                  <a:pt x="137" y="190"/>
                  <a:pt x="153" y="190"/>
                  <a:pt x="162" y="181"/>
                </a:cubicBezTo>
                <a:cubicBezTo>
                  <a:pt x="162" y="181"/>
                  <a:pt x="162" y="181"/>
                  <a:pt x="162" y="181"/>
                </a:cubicBezTo>
                <a:cubicBezTo>
                  <a:pt x="172" y="171"/>
                  <a:pt x="172" y="156"/>
                  <a:pt x="162" y="146"/>
                </a:cubicBezTo>
                <a:cubicBezTo>
                  <a:pt x="158" y="141"/>
                  <a:pt x="151" y="139"/>
                  <a:pt x="145" y="13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373742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Modelo de capacidad tecnológica</a:t>
            </a:r>
          </a:p>
        </p:txBody>
      </p:sp>
    </p:spTree>
    <p:extLst>
      <p:ext uri="{BB962C8B-B14F-4D97-AF65-F5344CB8AC3E}">
        <p14:creationId xmlns:p14="http://schemas.microsoft.com/office/powerpoint/2010/main" val="56130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Digital </a:t>
            </a:r>
            <a:r>
              <a:rPr lang="es-MX" err="1"/>
              <a:t>Twins</a:t>
            </a:r>
            <a:r>
              <a:rPr lang="es-MX"/>
              <a:t> complejos</a:t>
            </a:r>
            <a:br>
              <a:rPr lang="es-MX"/>
            </a:br>
            <a:endParaRPr lang="es-AR"/>
          </a:p>
        </p:txBody>
      </p:sp>
      <p:sp>
        <p:nvSpPr>
          <p:cNvPr id="14" name="TextBox 13">
            <a:extLst>
              <a:ext uri="{FF2B5EF4-FFF2-40B4-BE49-F238E27FC236}">
                <a16:creationId xmlns:a16="http://schemas.microsoft.com/office/drawing/2014/main" id="{F302E806-3FFC-83E8-4726-895039B98DB9}"/>
              </a:ext>
            </a:extLst>
          </p:cNvPr>
          <p:cNvSpPr txBox="1"/>
          <p:nvPr/>
        </p:nvSpPr>
        <p:spPr>
          <a:xfrm>
            <a:off x="976358" y="1472467"/>
            <a:ext cx="6094520" cy="369332"/>
          </a:xfrm>
          <a:prstGeom prst="rect">
            <a:avLst/>
          </a:prstGeom>
          <a:noFill/>
        </p:spPr>
        <p:txBody>
          <a:bodyPr wrap="square">
            <a:spAutoFit/>
          </a:bodyPr>
          <a:lstStyle/>
          <a:p>
            <a:r>
              <a:rPr lang="es-419">
                <a:solidFill>
                  <a:schemeClr val="bg1"/>
                </a:solidFill>
              </a:rPr>
              <a:t>https://www.youtube.com/watch?v=l5M4sqaRd6w</a:t>
            </a:r>
          </a:p>
        </p:txBody>
      </p:sp>
      <p:pic>
        <p:nvPicPr>
          <p:cNvPr id="15" name="Picture 14">
            <a:extLst>
              <a:ext uri="{FF2B5EF4-FFF2-40B4-BE49-F238E27FC236}">
                <a16:creationId xmlns:a16="http://schemas.microsoft.com/office/drawing/2014/main" id="{917C1740-D67B-F22A-B868-6FBBF54699E8}"/>
              </a:ext>
            </a:extLst>
          </p:cNvPr>
          <p:cNvPicPr>
            <a:picLocks noChangeAspect="1"/>
          </p:cNvPicPr>
          <p:nvPr/>
        </p:nvPicPr>
        <p:blipFill>
          <a:blip r:embed="rId2"/>
          <a:stretch>
            <a:fillRect/>
          </a:stretch>
        </p:blipFill>
        <p:spPr>
          <a:xfrm>
            <a:off x="6338932" y="1385390"/>
            <a:ext cx="5249111" cy="4779678"/>
          </a:xfrm>
          <a:prstGeom prst="rect">
            <a:avLst/>
          </a:prstGeom>
        </p:spPr>
      </p:pic>
      <p:sp>
        <p:nvSpPr>
          <p:cNvPr id="16" name="Rectangle 15">
            <a:extLst>
              <a:ext uri="{FF2B5EF4-FFF2-40B4-BE49-F238E27FC236}">
                <a16:creationId xmlns:a16="http://schemas.microsoft.com/office/drawing/2014/main" id="{7EA5AE90-463F-FF52-3A5B-4ABD961882BF}"/>
              </a:ext>
            </a:extLst>
          </p:cNvPr>
          <p:cNvSpPr/>
          <p:nvPr/>
        </p:nvSpPr>
        <p:spPr bwMode="gray">
          <a:xfrm>
            <a:off x="480565" y="2702104"/>
            <a:ext cx="5442990" cy="2602659"/>
          </a:xfrm>
          <a:prstGeom prst="rect">
            <a:avLst/>
          </a:prstGeom>
          <a:noFill/>
          <a:ln w="19050" algn="ctr">
            <a:noFill/>
            <a:miter lim="800000"/>
            <a:headEnd/>
            <a:tailEnd/>
          </a:ln>
        </p:spPr>
        <p:txBody>
          <a:bodyPr wrap="square" lIns="40500" tIns="40500" rIns="27000" bIns="27000" rtlCol="0" anchor="t"/>
          <a:lstStyle/>
          <a:p>
            <a:pPr marL="128588" lvl="0" indent="-102870">
              <a:spcBef>
                <a:spcPts val="450"/>
              </a:spcBef>
              <a:buFont typeface="Arial" panose="020B0604020202020204" pitchFamily="34" charset="0"/>
              <a:buChar char="•"/>
              <a:defRPr/>
            </a:pPr>
            <a:r>
              <a:rPr lang="es-MX">
                <a:solidFill>
                  <a:schemeClr val="bg1"/>
                </a:solidFill>
              </a:rPr>
              <a:t>Los datos limitados del mundo real se aumentan dentro del entorno de simulación para crear un conjunto de datos más grande y diverso 
NVIDIA </a:t>
            </a:r>
            <a:r>
              <a:rPr lang="es-MX" err="1">
                <a:solidFill>
                  <a:schemeClr val="bg1"/>
                </a:solidFill>
              </a:rPr>
              <a:t>Omniverse</a:t>
            </a:r>
            <a:r>
              <a:rPr lang="es-MX">
                <a:solidFill>
                  <a:schemeClr val="bg1"/>
                </a:solidFill>
              </a:rPr>
              <a:t> e Isaac Sim proporcionan una plataforma de simulación realista y flexible para entrenar y probar las capacidades de reconocimiento y recuperación 
La simulado puede identificar y recuperar con precisión situaciones, replicando el comportamiento deseado en un entorno de oficina virtual.</a:t>
            </a:r>
            <a:endParaRPr lang="en-US">
              <a:solidFill>
                <a:schemeClr val="bg1"/>
              </a:solidFill>
            </a:endParaRPr>
          </a:p>
        </p:txBody>
      </p:sp>
    </p:spTree>
    <p:extLst>
      <p:ext uri="{BB962C8B-B14F-4D97-AF65-F5344CB8AC3E}">
        <p14:creationId xmlns:p14="http://schemas.microsoft.com/office/powerpoint/2010/main" val="25627131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Descripción general del modelo de capacidad tecnológica</a:t>
            </a:r>
            <a:br>
              <a:rPr lang="es-MX"/>
            </a:br>
            <a:endParaRPr lang="es-AR"/>
          </a:p>
        </p:txBody>
      </p:sp>
      <p:cxnSp>
        <p:nvCxnSpPr>
          <p:cNvPr id="2" name="Straight Connector 1">
            <a:extLst>
              <a:ext uri="{FF2B5EF4-FFF2-40B4-BE49-F238E27FC236}">
                <a16:creationId xmlns:a16="http://schemas.microsoft.com/office/drawing/2014/main" id="{CB9F80DF-5A33-A683-4EE2-DD208AC0294A}"/>
              </a:ext>
            </a:extLst>
          </p:cNvPr>
          <p:cNvCxnSpPr/>
          <p:nvPr/>
        </p:nvCxnSpPr>
        <p:spPr>
          <a:xfrm>
            <a:off x="7063546" y="1790095"/>
            <a:ext cx="0" cy="4668762"/>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3ABDF8F-3802-96FC-DF80-CCEB809D5620}"/>
              </a:ext>
            </a:extLst>
          </p:cNvPr>
          <p:cNvSpPr txBox="1"/>
          <p:nvPr/>
        </p:nvSpPr>
        <p:spPr>
          <a:xfrm>
            <a:off x="978384" y="4115208"/>
            <a:ext cx="2695109" cy="1995418"/>
          </a:xfrm>
          <a:prstGeom prst="rect">
            <a:avLst/>
          </a:prstGeom>
          <a:noFill/>
        </p:spPr>
        <p:txBody>
          <a:bodyPr vert="horz" wrap="square" lIns="0" tIns="0" rIns="0" bIns="0" rtlCol="0">
            <a:spAutoFit/>
          </a:bodyPr>
          <a:lstStyle/>
          <a:p>
            <a:pPr lvl="0" defTabSz="1219170">
              <a:spcBef>
                <a:spcPts val="200"/>
              </a:spcBef>
              <a:spcAft>
                <a:spcPts val="600"/>
              </a:spcAft>
              <a:buClr>
                <a:srgbClr val="00B050"/>
              </a:buClr>
              <a:buSzPct val="100000"/>
              <a:defRPr/>
            </a:pPr>
            <a:r>
              <a:rPr lang="es-MX" sz="1200" b="1">
                <a:solidFill>
                  <a:schemeClr val="bg1"/>
                </a:solidFill>
              </a:rPr>
              <a:t>Qué es el modelo de capacidad:</a:t>
            </a:r>
          </a:p>
          <a:p>
            <a:pPr lvl="0" defTabSz="1219170">
              <a:spcBef>
                <a:spcPts val="200"/>
              </a:spcBef>
              <a:spcAft>
                <a:spcPts val="600"/>
              </a:spcAft>
              <a:buClr>
                <a:srgbClr val="00B050"/>
              </a:buClr>
              <a:buSzPct val="100000"/>
              <a:defRPr/>
            </a:pPr>
            <a:r>
              <a:rPr lang="es-MX" sz="1200">
                <a:solidFill>
                  <a:schemeClr val="bg1"/>
                </a:solidFill>
              </a:rPr>
              <a:t>Un marco que describe todas las capacidades que deben tener las organizaciones tecnológicas modernas.</a:t>
            </a:r>
          </a:p>
          <a:p>
            <a:pPr marL="438135" indent="-285750" defTabSz="1219170">
              <a:spcBef>
                <a:spcPts val="600"/>
              </a:spcBef>
              <a:buSzPct val="100000"/>
              <a:buFont typeface="Wingdings" panose="05000000000000000000" pitchFamily="2" charset="2"/>
              <a:buChar char="§"/>
              <a:defRPr/>
            </a:pPr>
            <a:r>
              <a:rPr lang="en-US" sz="1200">
                <a:solidFill>
                  <a:schemeClr val="bg1"/>
                </a:solidFill>
              </a:rPr>
              <a:t>A framework to inform operating model design and effectiveness assessments</a:t>
            </a:r>
          </a:p>
          <a:p>
            <a:pPr marL="438135" marR="0" lvl="0" indent="-285750" algn="l" defTabSz="121917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lang="en-US" sz="1200">
                <a:solidFill>
                  <a:schemeClr val="bg1"/>
                </a:solidFill>
              </a:rPr>
              <a:t>Informed and aligned to industry frameworks  </a:t>
            </a:r>
          </a:p>
        </p:txBody>
      </p:sp>
      <p:sp>
        <p:nvSpPr>
          <p:cNvPr id="5" name="TextBox 4">
            <a:extLst>
              <a:ext uri="{FF2B5EF4-FFF2-40B4-BE49-F238E27FC236}">
                <a16:creationId xmlns:a16="http://schemas.microsoft.com/office/drawing/2014/main" id="{8BE70165-B5F9-26D7-C13C-5F99C0DA9CDF}"/>
              </a:ext>
            </a:extLst>
          </p:cNvPr>
          <p:cNvSpPr txBox="1"/>
          <p:nvPr/>
        </p:nvSpPr>
        <p:spPr>
          <a:xfrm>
            <a:off x="4259333" y="4087773"/>
            <a:ext cx="2556000" cy="1256754"/>
          </a:xfrm>
          <a:prstGeom prst="rect">
            <a:avLst/>
          </a:prstGeom>
          <a:noFill/>
        </p:spPr>
        <p:txBody>
          <a:bodyPr vert="horz" wrap="square" lIns="0" tIns="0" rIns="0" bIns="0" rtlCol="0">
            <a:spAutoFit/>
          </a:bodyPr>
          <a:lstStyle/>
          <a:p>
            <a:pPr lvl="0" defTabSz="1219170">
              <a:spcBef>
                <a:spcPts val="200"/>
              </a:spcBef>
              <a:spcAft>
                <a:spcPts val="600"/>
              </a:spcAft>
              <a:buSzPct val="100000"/>
              <a:defRPr/>
            </a:pPr>
            <a:r>
              <a:rPr lang="es-MX" sz="1200" b="1">
                <a:solidFill>
                  <a:schemeClr val="bg1"/>
                </a:solidFill>
              </a:rPr>
              <a:t>Lo que NO es el modelo de capacidad:</a:t>
            </a:r>
          </a:p>
          <a:p>
            <a:pPr lvl="0" defTabSz="1219170">
              <a:spcBef>
                <a:spcPts val="200"/>
              </a:spcBef>
              <a:spcAft>
                <a:spcPts val="600"/>
              </a:spcAft>
              <a:buSzPct val="100000"/>
              <a:defRPr/>
            </a:pPr>
            <a:r>
              <a:rPr lang="es-MX" sz="1200">
                <a:solidFill>
                  <a:schemeClr val="bg1"/>
                </a:solidFill>
              </a:rPr>
              <a:t>Diseño de un modelo operativo</a:t>
            </a:r>
          </a:p>
          <a:p>
            <a:pPr marL="438135" indent="-285750" defTabSz="1219170">
              <a:spcBef>
                <a:spcPts val="600"/>
              </a:spcBef>
              <a:buSzPct val="100000"/>
              <a:buFont typeface="Wingdings" panose="05000000000000000000" pitchFamily="2" charset="2"/>
              <a:buChar char="§"/>
              <a:defRPr/>
            </a:pPr>
            <a:r>
              <a:rPr lang="en-US" sz="1200">
                <a:solidFill>
                  <a:schemeClr val="bg1"/>
                </a:solidFill>
              </a:rPr>
              <a:t>A functional model or </a:t>
            </a:r>
            <a:r>
              <a:rPr lang="en-US" sz="1200" err="1">
                <a:solidFill>
                  <a:schemeClr val="bg1"/>
                </a:solidFill>
              </a:rPr>
              <a:t>organisation</a:t>
            </a:r>
            <a:r>
              <a:rPr lang="en-US" sz="1200">
                <a:solidFill>
                  <a:schemeClr val="bg1"/>
                </a:solidFill>
              </a:rPr>
              <a:t> design</a:t>
            </a:r>
          </a:p>
          <a:p>
            <a:pPr marL="438135" marR="0" lvl="0" indent="-285750" algn="l" defTabSz="1219170" rtl="0" eaLnBrk="1" fontAlgn="auto" latinLnBrk="0" hangingPunct="1">
              <a:lnSpc>
                <a:spcPct val="100000"/>
              </a:lnSpc>
              <a:spcBef>
                <a:spcPts val="600"/>
              </a:spcBef>
              <a:spcAft>
                <a:spcPts val="0"/>
              </a:spcAft>
              <a:buClrTx/>
              <a:buSzPct val="100000"/>
              <a:buFont typeface="Wingdings" panose="05000000000000000000" pitchFamily="2" charset="2"/>
              <a:buChar char="§"/>
              <a:tabLst/>
              <a:defRPr/>
            </a:pPr>
            <a:r>
              <a:rPr lang="en-US" sz="1200">
                <a:solidFill>
                  <a:schemeClr val="bg1"/>
                </a:solidFill>
              </a:rPr>
              <a:t>A skills framework </a:t>
            </a:r>
            <a:endParaRPr kumimoji="0" lang="en-US" sz="1200" b="0" i="0" u="none" strike="noStrike" kern="1200" cap="none" spc="0" normalizeH="0" baseline="0" noProof="0">
              <a:ln>
                <a:noFill/>
              </a:ln>
              <a:solidFill>
                <a:schemeClr val="bg1"/>
              </a:solidFill>
              <a:effectLst/>
              <a:uLnTx/>
              <a:uFillTx/>
            </a:endParaRPr>
          </a:p>
        </p:txBody>
      </p:sp>
      <p:sp>
        <p:nvSpPr>
          <p:cNvPr id="6" name="Freeform 598">
            <a:extLst>
              <a:ext uri="{FF2B5EF4-FFF2-40B4-BE49-F238E27FC236}">
                <a16:creationId xmlns:a16="http://schemas.microsoft.com/office/drawing/2014/main" id="{191A606E-DF00-D192-3452-7A4D023BA324}"/>
              </a:ext>
            </a:extLst>
          </p:cNvPr>
          <p:cNvSpPr>
            <a:spLocks noChangeAspect="1" noEditPoints="1"/>
          </p:cNvSpPr>
          <p:nvPr/>
        </p:nvSpPr>
        <p:spPr bwMode="auto">
          <a:xfrm>
            <a:off x="501650" y="4048152"/>
            <a:ext cx="369676" cy="36967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2 w 512"/>
              <a:gd name="T11" fmla="*/ 167 h 512"/>
              <a:gd name="T12" fmla="*/ 189 w 512"/>
              <a:gd name="T13" fmla="*/ 381 h 512"/>
              <a:gd name="T14" fmla="*/ 181 w 512"/>
              <a:gd name="T15" fmla="*/ 384 h 512"/>
              <a:gd name="T16" fmla="*/ 173 w 512"/>
              <a:gd name="T17" fmla="*/ 381 h 512"/>
              <a:gd name="T18" fmla="*/ 99 w 512"/>
              <a:gd name="T19" fmla="*/ 306 h 512"/>
              <a:gd name="T20" fmla="*/ 99 w 512"/>
              <a:gd name="T21" fmla="*/ 291 h 512"/>
              <a:gd name="T22" fmla="*/ 114 w 512"/>
              <a:gd name="T23" fmla="*/ 291 h 512"/>
              <a:gd name="T24" fmla="*/ 181 w 512"/>
              <a:gd name="T25" fmla="*/ 358 h 512"/>
              <a:gd name="T26" fmla="*/ 387 w 512"/>
              <a:gd name="T27" fmla="*/ 152 h 512"/>
              <a:gd name="T28" fmla="*/ 402 w 512"/>
              <a:gd name="T29" fmla="*/ 152 h 512"/>
              <a:gd name="T30" fmla="*/ 402 w 512"/>
              <a:gd name="T31" fmla="*/ 16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2" y="167"/>
                </a:moveTo>
                <a:cubicBezTo>
                  <a:pt x="189" y="381"/>
                  <a:pt x="189" y="381"/>
                  <a:pt x="189" y="381"/>
                </a:cubicBezTo>
                <a:cubicBezTo>
                  <a:pt x="186" y="383"/>
                  <a:pt x="184" y="384"/>
                  <a:pt x="181" y="384"/>
                </a:cubicBezTo>
                <a:cubicBezTo>
                  <a:pt x="178" y="384"/>
                  <a:pt x="176" y="383"/>
                  <a:pt x="173" y="381"/>
                </a:cubicBezTo>
                <a:cubicBezTo>
                  <a:pt x="99" y="306"/>
                  <a:pt x="99" y="306"/>
                  <a:pt x="99" y="306"/>
                </a:cubicBezTo>
                <a:cubicBezTo>
                  <a:pt x="95" y="302"/>
                  <a:pt x="95" y="295"/>
                  <a:pt x="99" y="291"/>
                </a:cubicBezTo>
                <a:cubicBezTo>
                  <a:pt x="103" y="287"/>
                  <a:pt x="110" y="287"/>
                  <a:pt x="114" y="291"/>
                </a:cubicBezTo>
                <a:cubicBezTo>
                  <a:pt x="181" y="358"/>
                  <a:pt x="181" y="358"/>
                  <a:pt x="181" y="358"/>
                </a:cubicBezTo>
                <a:cubicBezTo>
                  <a:pt x="387" y="152"/>
                  <a:pt x="387" y="152"/>
                  <a:pt x="387" y="152"/>
                </a:cubicBezTo>
                <a:cubicBezTo>
                  <a:pt x="391" y="148"/>
                  <a:pt x="398" y="148"/>
                  <a:pt x="402" y="152"/>
                </a:cubicBezTo>
                <a:cubicBezTo>
                  <a:pt x="406" y="156"/>
                  <a:pt x="406" y="163"/>
                  <a:pt x="402" y="1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Calibri Light"/>
              <a:ea typeface="+mn-ea"/>
              <a:cs typeface="+mn-cs"/>
            </a:endParaRPr>
          </a:p>
        </p:txBody>
      </p:sp>
      <p:sp>
        <p:nvSpPr>
          <p:cNvPr id="7" name="Freeform 132">
            <a:extLst>
              <a:ext uri="{FF2B5EF4-FFF2-40B4-BE49-F238E27FC236}">
                <a16:creationId xmlns:a16="http://schemas.microsoft.com/office/drawing/2014/main" id="{B89611CD-0A43-E02A-6F9E-7C9D4A05CB99}"/>
              </a:ext>
            </a:extLst>
          </p:cNvPr>
          <p:cNvSpPr>
            <a:spLocks noChangeAspect="1" noEditPoints="1"/>
          </p:cNvSpPr>
          <p:nvPr/>
        </p:nvSpPr>
        <p:spPr bwMode="auto">
          <a:xfrm>
            <a:off x="3782598" y="4020717"/>
            <a:ext cx="367631" cy="36763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65 h 512"/>
              <a:gd name="T12" fmla="*/ 381 w 512"/>
              <a:gd name="T13" fmla="*/ 381 h 512"/>
              <a:gd name="T14" fmla="*/ 373 w 512"/>
              <a:gd name="T15" fmla="*/ 384 h 512"/>
              <a:gd name="T16" fmla="*/ 365 w 512"/>
              <a:gd name="T17" fmla="*/ 381 h 512"/>
              <a:gd name="T18" fmla="*/ 256 w 512"/>
              <a:gd name="T19" fmla="*/ 271 h 512"/>
              <a:gd name="T20" fmla="*/ 146 w 512"/>
              <a:gd name="T21" fmla="*/ 381 h 512"/>
              <a:gd name="T22" fmla="*/ 138 w 512"/>
              <a:gd name="T23" fmla="*/ 384 h 512"/>
              <a:gd name="T24" fmla="*/ 131 w 512"/>
              <a:gd name="T25" fmla="*/ 381 h 512"/>
              <a:gd name="T26" fmla="*/ 131 w 512"/>
              <a:gd name="T27" fmla="*/ 365 h 512"/>
              <a:gd name="T28" fmla="*/ 241 w 512"/>
              <a:gd name="T29" fmla="*/ 256 h 512"/>
              <a:gd name="T30" fmla="*/ 131 w 512"/>
              <a:gd name="T31" fmla="*/ 146 h 512"/>
              <a:gd name="T32" fmla="*/ 131 w 512"/>
              <a:gd name="T33" fmla="*/ 131 h 512"/>
              <a:gd name="T34" fmla="*/ 146 w 512"/>
              <a:gd name="T35" fmla="*/ 131 h 512"/>
              <a:gd name="T36" fmla="*/ 256 w 512"/>
              <a:gd name="T37" fmla="*/ 241 h 512"/>
              <a:gd name="T38" fmla="*/ 365 w 512"/>
              <a:gd name="T39" fmla="*/ 131 h 512"/>
              <a:gd name="T40" fmla="*/ 381 w 512"/>
              <a:gd name="T41" fmla="*/ 131 h 512"/>
              <a:gd name="T42" fmla="*/ 381 w 512"/>
              <a:gd name="T43" fmla="*/ 146 h 512"/>
              <a:gd name="T44" fmla="*/ 271 w 512"/>
              <a:gd name="T45" fmla="*/ 256 h 512"/>
              <a:gd name="T46" fmla="*/ 381 w 512"/>
              <a:gd name="T47" fmla="*/ 36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65"/>
                </a:moveTo>
                <a:cubicBezTo>
                  <a:pt x="385" y="370"/>
                  <a:pt x="385" y="376"/>
                  <a:pt x="381" y="381"/>
                </a:cubicBezTo>
                <a:cubicBezTo>
                  <a:pt x="378" y="383"/>
                  <a:pt x="376" y="384"/>
                  <a:pt x="373" y="384"/>
                </a:cubicBezTo>
                <a:cubicBezTo>
                  <a:pt x="370" y="384"/>
                  <a:pt x="368" y="383"/>
                  <a:pt x="365" y="381"/>
                </a:cubicBezTo>
                <a:cubicBezTo>
                  <a:pt x="256" y="271"/>
                  <a:pt x="256" y="271"/>
                  <a:pt x="256" y="271"/>
                </a:cubicBezTo>
                <a:cubicBezTo>
                  <a:pt x="146" y="381"/>
                  <a:pt x="146" y="381"/>
                  <a:pt x="146" y="381"/>
                </a:cubicBezTo>
                <a:cubicBezTo>
                  <a:pt x="144" y="383"/>
                  <a:pt x="141" y="384"/>
                  <a:pt x="138" y="384"/>
                </a:cubicBezTo>
                <a:cubicBezTo>
                  <a:pt x="136" y="384"/>
                  <a:pt x="133" y="383"/>
                  <a:pt x="131" y="381"/>
                </a:cubicBezTo>
                <a:cubicBezTo>
                  <a:pt x="127" y="376"/>
                  <a:pt x="127" y="370"/>
                  <a:pt x="131" y="365"/>
                </a:cubicBezTo>
                <a:cubicBezTo>
                  <a:pt x="241" y="256"/>
                  <a:pt x="241" y="256"/>
                  <a:pt x="241" y="256"/>
                </a:cubicBezTo>
                <a:cubicBezTo>
                  <a:pt x="131" y="146"/>
                  <a:pt x="131" y="146"/>
                  <a:pt x="131" y="146"/>
                </a:cubicBezTo>
                <a:cubicBezTo>
                  <a:pt x="127" y="142"/>
                  <a:pt x="127" y="135"/>
                  <a:pt x="131" y="131"/>
                </a:cubicBezTo>
                <a:cubicBezTo>
                  <a:pt x="135" y="127"/>
                  <a:pt x="142" y="127"/>
                  <a:pt x="146" y="131"/>
                </a:cubicBezTo>
                <a:cubicBezTo>
                  <a:pt x="256" y="241"/>
                  <a:pt x="256" y="241"/>
                  <a:pt x="256" y="241"/>
                </a:cubicBezTo>
                <a:cubicBezTo>
                  <a:pt x="365" y="131"/>
                  <a:pt x="365" y="131"/>
                  <a:pt x="365" y="131"/>
                </a:cubicBezTo>
                <a:cubicBezTo>
                  <a:pt x="370" y="127"/>
                  <a:pt x="376" y="127"/>
                  <a:pt x="381" y="131"/>
                </a:cubicBezTo>
                <a:cubicBezTo>
                  <a:pt x="385" y="135"/>
                  <a:pt x="385" y="142"/>
                  <a:pt x="381" y="146"/>
                </a:cubicBezTo>
                <a:cubicBezTo>
                  <a:pt x="271" y="256"/>
                  <a:pt x="271" y="256"/>
                  <a:pt x="271" y="256"/>
                </a:cubicBezTo>
                <a:lnTo>
                  <a:pt x="381" y="36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Calibri Light"/>
              <a:ea typeface="+mn-ea"/>
              <a:cs typeface="+mn-cs"/>
            </a:endParaRPr>
          </a:p>
        </p:txBody>
      </p:sp>
      <p:sp>
        <p:nvSpPr>
          <p:cNvPr id="8" name="TextBox 7">
            <a:extLst>
              <a:ext uri="{FF2B5EF4-FFF2-40B4-BE49-F238E27FC236}">
                <a16:creationId xmlns:a16="http://schemas.microsoft.com/office/drawing/2014/main" id="{69B3513C-89BE-A733-3F27-00BD7E092A2D}"/>
              </a:ext>
            </a:extLst>
          </p:cNvPr>
          <p:cNvSpPr txBox="1"/>
          <p:nvPr/>
        </p:nvSpPr>
        <p:spPr>
          <a:xfrm>
            <a:off x="7285057" y="1790094"/>
            <a:ext cx="4437042" cy="246221"/>
          </a:xfrm>
          <a:prstGeom prst="rect">
            <a:avLst/>
          </a:prstGeom>
          <a:noFill/>
        </p:spPr>
        <p:txBody>
          <a:bodyPr wrap="square" lIns="0" tIns="0" rIns="0" bIns="0" rtlCol="0">
            <a:spAutoFit/>
          </a:bodyPr>
          <a:lstStyle/>
          <a:p>
            <a:pPr>
              <a:spcBef>
                <a:spcPts val="600"/>
              </a:spcBef>
              <a:buSzPct val="100000"/>
            </a:pPr>
            <a:r>
              <a:rPr lang="es-MX" sz="1600" b="1">
                <a:solidFill>
                  <a:schemeClr val="bg1"/>
                </a:solidFill>
              </a:rPr>
              <a:t>¿Dónde debo usar el modelo de capacidad?</a:t>
            </a:r>
            <a:endParaRPr lang="en-GB" sz="1600" b="1">
              <a:solidFill>
                <a:schemeClr val="bg1"/>
              </a:solidFill>
            </a:endParaRPr>
          </a:p>
        </p:txBody>
      </p:sp>
      <p:sp>
        <p:nvSpPr>
          <p:cNvPr id="9" name="TextBox 8">
            <a:extLst>
              <a:ext uri="{FF2B5EF4-FFF2-40B4-BE49-F238E27FC236}">
                <a16:creationId xmlns:a16="http://schemas.microsoft.com/office/drawing/2014/main" id="{7F399B04-FA8F-07B3-54A3-2066D573A698}"/>
              </a:ext>
            </a:extLst>
          </p:cNvPr>
          <p:cNvSpPr txBox="1"/>
          <p:nvPr/>
        </p:nvSpPr>
        <p:spPr>
          <a:xfrm>
            <a:off x="7285056" y="2175332"/>
            <a:ext cx="4437043" cy="369332"/>
          </a:xfrm>
          <a:prstGeom prst="rect">
            <a:avLst/>
          </a:prstGeom>
          <a:noFill/>
        </p:spPr>
        <p:txBody>
          <a:bodyPr vert="horz" wrap="square" lIns="0" tIns="0" rIns="0" bIns="0" rtlCol="0">
            <a:spAutoFit/>
          </a:bodyPr>
          <a:lstStyle/>
          <a:p>
            <a:pPr lvl="0" defTabSz="1219170">
              <a:spcBef>
                <a:spcPts val="200"/>
              </a:spcBef>
              <a:buClr>
                <a:srgbClr val="00B050"/>
              </a:buClr>
              <a:buSzPct val="100000"/>
              <a:defRPr/>
            </a:pPr>
            <a:r>
              <a:rPr lang="es-MX" sz="1200">
                <a:solidFill>
                  <a:schemeClr val="bg1"/>
                </a:solidFill>
              </a:rPr>
              <a:t>El modelo se puede utilizar en una variedad de contextos. Algunos casos de uso comunes incluyen:</a:t>
            </a:r>
            <a:endParaRPr lang="en-US" sz="1200">
              <a:solidFill>
                <a:schemeClr val="bg1"/>
              </a:solidFill>
            </a:endParaRPr>
          </a:p>
        </p:txBody>
      </p:sp>
      <p:sp>
        <p:nvSpPr>
          <p:cNvPr id="10" name="TextBox 9">
            <a:extLst>
              <a:ext uri="{FF2B5EF4-FFF2-40B4-BE49-F238E27FC236}">
                <a16:creationId xmlns:a16="http://schemas.microsoft.com/office/drawing/2014/main" id="{32AB0CC7-C3FD-CECE-3D82-2B469380F0B9}"/>
              </a:ext>
            </a:extLst>
          </p:cNvPr>
          <p:cNvSpPr txBox="1"/>
          <p:nvPr/>
        </p:nvSpPr>
        <p:spPr>
          <a:xfrm>
            <a:off x="501650" y="1617157"/>
            <a:ext cx="4437042" cy="246221"/>
          </a:xfrm>
          <a:prstGeom prst="rect">
            <a:avLst/>
          </a:prstGeom>
          <a:noFill/>
        </p:spPr>
        <p:txBody>
          <a:bodyPr wrap="square" lIns="0" tIns="0" rIns="0" bIns="0" rtlCol="0">
            <a:spAutoFit/>
          </a:bodyPr>
          <a:lstStyle/>
          <a:p>
            <a:pPr>
              <a:spcBef>
                <a:spcPts val="600"/>
              </a:spcBef>
              <a:buSzPct val="100000"/>
            </a:pPr>
            <a:r>
              <a:rPr lang="es-MX" sz="1600" b="1">
                <a:solidFill>
                  <a:schemeClr val="bg1"/>
                </a:solidFill>
              </a:rPr>
              <a:t>¿Qué es el modelo de capacidad tecnológica?</a:t>
            </a:r>
            <a:endParaRPr lang="en-GB" sz="1600" b="1">
              <a:solidFill>
                <a:schemeClr val="bg1"/>
              </a:solidFill>
            </a:endParaRPr>
          </a:p>
        </p:txBody>
      </p:sp>
      <p:pic>
        <p:nvPicPr>
          <p:cNvPr id="11" name="Picture 10">
            <a:extLst>
              <a:ext uri="{FF2B5EF4-FFF2-40B4-BE49-F238E27FC236}">
                <a16:creationId xmlns:a16="http://schemas.microsoft.com/office/drawing/2014/main" id="{3547B118-0456-C439-A23F-80547C079376}"/>
              </a:ext>
            </a:extLst>
          </p:cNvPr>
          <p:cNvPicPr>
            <a:picLocks noChangeAspect="1"/>
          </p:cNvPicPr>
          <p:nvPr/>
        </p:nvPicPr>
        <p:blipFill>
          <a:blip r:embed="rId2"/>
          <a:stretch>
            <a:fillRect/>
          </a:stretch>
        </p:blipFill>
        <p:spPr>
          <a:xfrm>
            <a:off x="3395984" y="2175332"/>
            <a:ext cx="3446053" cy="1482267"/>
          </a:xfrm>
          <a:prstGeom prst="rect">
            <a:avLst/>
          </a:prstGeom>
        </p:spPr>
      </p:pic>
      <p:sp>
        <p:nvSpPr>
          <p:cNvPr id="12" name="TextBox 11">
            <a:extLst>
              <a:ext uri="{FF2B5EF4-FFF2-40B4-BE49-F238E27FC236}">
                <a16:creationId xmlns:a16="http://schemas.microsoft.com/office/drawing/2014/main" id="{5962CB87-2A7D-819C-DABC-540DD7BB85F0}"/>
              </a:ext>
            </a:extLst>
          </p:cNvPr>
          <p:cNvSpPr txBox="1"/>
          <p:nvPr/>
        </p:nvSpPr>
        <p:spPr>
          <a:xfrm>
            <a:off x="501650" y="2175333"/>
            <a:ext cx="2778124" cy="1554272"/>
          </a:xfrm>
          <a:prstGeom prst="rect">
            <a:avLst/>
          </a:prstGeom>
          <a:noFill/>
        </p:spPr>
        <p:txBody>
          <a:bodyPr wrap="square" lIns="0" tIns="0" rIns="0" bIns="0" rtlCol="0">
            <a:spAutoFit/>
          </a:bodyPr>
          <a:lstStyle/>
          <a:p>
            <a:pPr>
              <a:spcBef>
                <a:spcPts val="600"/>
              </a:spcBef>
              <a:buSzPct val="100000"/>
            </a:pPr>
            <a:r>
              <a:rPr lang="es-MX" sz="1200">
                <a:solidFill>
                  <a:schemeClr val="bg1"/>
                </a:solidFill>
              </a:rPr>
              <a:t>El Modelo de Capacidad Tecnológica de Deloitte detalla las capacidades que son necesarias para ofrecer servicios empresariales y tecnológicos de clase mundial a la organización en general. 
El modelo de capacidades está organizado en seis dominios tecnológicos, 41 capacidades y muchas más </a:t>
            </a:r>
            <a:r>
              <a:rPr lang="es-MX" sz="1200" err="1">
                <a:solidFill>
                  <a:schemeClr val="bg1"/>
                </a:solidFill>
              </a:rPr>
              <a:t>subcapacidades</a:t>
            </a:r>
            <a:r>
              <a:rPr lang="es-MX" sz="1200">
                <a:solidFill>
                  <a:schemeClr val="bg1"/>
                </a:solidFill>
              </a:rPr>
              <a:t>.</a:t>
            </a:r>
            <a:endParaRPr lang="en-GB" sz="1200">
              <a:solidFill>
                <a:schemeClr val="bg1"/>
              </a:solidFill>
            </a:endParaRPr>
          </a:p>
        </p:txBody>
      </p:sp>
      <p:sp>
        <p:nvSpPr>
          <p:cNvPr id="13" name="TextBox 12">
            <a:extLst>
              <a:ext uri="{FF2B5EF4-FFF2-40B4-BE49-F238E27FC236}">
                <a16:creationId xmlns:a16="http://schemas.microsoft.com/office/drawing/2014/main" id="{B752D940-477F-706E-B7F9-D67A5E41F4E6}"/>
              </a:ext>
            </a:extLst>
          </p:cNvPr>
          <p:cNvSpPr txBox="1"/>
          <p:nvPr/>
        </p:nvSpPr>
        <p:spPr>
          <a:xfrm>
            <a:off x="7285056" y="3458816"/>
            <a:ext cx="2186938" cy="1133644"/>
          </a:xfrm>
          <a:prstGeom prst="rect">
            <a:avLst/>
          </a:prstGeom>
          <a:noFill/>
        </p:spPr>
        <p:txBody>
          <a:bodyPr vert="horz" wrap="square" lIns="0" tIns="0" rIns="0" bIns="0" rtlCol="0">
            <a:spAutoFit/>
          </a:bodyPr>
          <a:lstStyle/>
          <a:p>
            <a:pPr lvl="0" defTabSz="1219170">
              <a:spcBef>
                <a:spcPts val="200"/>
              </a:spcBef>
              <a:buClr>
                <a:srgbClr val="00B050"/>
              </a:buClr>
              <a:buSzPct val="100000"/>
              <a:defRPr/>
            </a:pPr>
            <a:r>
              <a:rPr lang="es-MX" sz="1200" b="1">
                <a:solidFill>
                  <a:schemeClr val="bg1"/>
                </a:solidFill>
              </a:rPr>
              <a:t>Revisión de la estrategia de TI o evaluaciones de la eficacia de la tecnología</a:t>
            </a:r>
          </a:p>
          <a:p>
            <a:pPr lvl="0" defTabSz="1219170">
              <a:spcBef>
                <a:spcPts val="200"/>
              </a:spcBef>
              <a:buClr>
                <a:srgbClr val="00B050"/>
              </a:buClr>
              <a:buSzPct val="100000"/>
              <a:defRPr/>
            </a:pPr>
            <a:r>
              <a:rPr lang="en-US" sz="1200" err="1">
                <a:solidFill>
                  <a:schemeClr val="bg1"/>
                </a:solidFill>
              </a:rPr>
              <a:t>Utilise</a:t>
            </a:r>
            <a:r>
              <a:rPr lang="en-US" sz="1200">
                <a:solidFill>
                  <a:schemeClr val="bg1"/>
                </a:solidFill>
              </a:rPr>
              <a:t> the framework to complete a maturity assessment of current and desired target maturity </a:t>
            </a:r>
          </a:p>
        </p:txBody>
      </p:sp>
      <p:sp>
        <p:nvSpPr>
          <p:cNvPr id="14" name="TextBox 13">
            <a:extLst>
              <a:ext uri="{FF2B5EF4-FFF2-40B4-BE49-F238E27FC236}">
                <a16:creationId xmlns:a16="http://schemas.microsoft.com/office/drawing/2014/main" id="{5DA1DC74-B9B9-521E-C868-AF33818077D6}"/>
              </a:ext>
            </a:extLst>
          </p:cNvPr>
          <p:cNvSpPr txBox="1"/>
          <p:nvPr/>
        </p:nvSpPr>
        <p:spPr>
          <a:xfrm>
            <a:off x="7212863" y="4821307"/>
            <a:ext cx="2319925" cy="1615827"/>
          </a:xfrm>
          <a:prstGeom prst="rect">
            <a:avLst/>
          </a:prstGeom>
          <a:noFill/>
        </p:spPr>
        <p:txBody>
          <a:bodyPr vert="horz" wrap="square" lIns="0" tIns="0" rIns="0" bIns="0" rtlCol="0">
            <a:spAutoFit/>
          </a:bodyPr>
          <a:lstStyle/>
          <a:p>
            <a:pPr lvl="0" defTabSz="1219170">
              <a:spcBef>
                <a:spcPts val="200"/>
              </a:spcBef>
              <a:buClr>
                <a:srgbClr val="00B050"/>
              </a:buClr>
              <a:buSzPct val="100000"/>
              <a:defRPr/>
            </a:pPr>
            <a:r>
              <a:rPr lang="es-MX" sz="1000" b="1">
                <a:solidFill>
                  <a:schemeClr val="bg1"/>
                </a:solidFill>
              </a:rPr>
              <a:t>Diseño conceptual del modelo operativo de la tecnología</a:t>
            </a:r>
          </a:p>
          <a:p>
            <a:pPr lvl="0" defTabSz="1219170">
              <a:spcBef>
                <a:spcPts val="200"/>
              </a:spcBef>
              <a:buClr>
                <a:srgbClr val="00B050"/>
              </a:buClr>
              <a:buSzPct val="100000"/>
              <a:defRPr/>
            </a:pPr>
            <a:r>
              <a:rPr lang="es-MX" sz="1000">
                <a:solidFill>
                  <a:schemeClr val="bg1"/>
                </a:solidFill>
              </a:rPr>
              <a:t>El modelo de capacidad informa al modelo funcional de estado futuro específico del cliente</a:t>
            </a:r>
          </a:p>
          <a:p>
            <a:pPr lvl="0" defTabSz="1219170">
              <a:spcBef>
                <a:spcPts val="200"/>
              </a:spcBef>
              <a:buClr>
                <a:srgbClr val="00B050"/>
              </a:buClr>
              <a:buSzPct val="100000"/>
              <a:defRPr/>
            </a:pPr>
            <a:endParaRPr lang="es-MX" sz="1000">
              <a:solidFill>
                <a:schemeClr val="bg1"/>
              </a:solidFill>
            </a:endParaRPr>
          </a:p>
          <a:p>
            <a:pPr lvl="0" defTabSz="1219170">
              <a:spcBef>
                <a:spcPts val="200"/>
              </a:spcBef>
              <a:buClr>
                <a:srgbClr val="00B050"/>
              </a:buClr>
              <a:buSzPct val="100000"/>
              <a:defRPr/>
            </a:pPr>
            <a:r>
              <a:rPr lang="es-MX" sz="1000">
                <a:solidFill>
                  <a:schemeClr val="bg1"/>
                </a:solidFill>
              </a:rPr>
              <a:t>Desarrolle el diseño del modelo funcional y superponga las capacidades para mostrar dónde se realiza la capacidad en el nuevo modelo</a:t>
            </a:r>
            <a:endParaRPr lang="en-US" sz="1000">
              <a:solidFill>
                <a:schemeClr val="bg1"/>
              </a:solidFill>
            </a:endParaRPr>
          </a:p>
        </p:txBody>
      </p:sp>
      <p:sp>
        <p:nvSpPr>
          <p:cNvPr id="15" name="TextBox 14">
            <a:extLst>
              <a:ext uri="{FF2B5EF4-FFF2-40B4-BE49-F238E27FC236}">
                <a16:creationId xmlns:a16="http://schemas.microsoft.com/office/drawing/2014/main" id="{3CF7773E-C3EE-0A68-8813-39A2DCA3F046}"/>
              </a:ext>
            </a:extLst>
          </p:cNvPr>
          <p:cNvSpPr txBox="1"/>
          <p:nvPr/>
        </p:nvSpPr>
        <p:spPr>
          <a:xfrm>
            <a:off x="7285056" y="2718571"/>
            <a:ext cx="4495464" cy="579646"/>
          </a:xfrm>
          <a:prstGeom prst="rect">
            <a:avLst/>
          </a:prstGeom>
          <a:noFill/>
        </p:spPr>
        <p:txBody>
          <a:bodyPr vert="horz" wrap="square" lIns="0" tIns="0" rIns="0" bIns="0" rtlCol="0">
            <a:spAutoFit/>
          </a:bodyPr>
          <a:lstStyle/>
          <a:p>
            <a:pPr lvl="0" defTabSz="1219170">
              <a:spcBef>
                <a:spcPts val="200"/>
              </a:spcBef>
              <a:buClr>
                <a:srgbClr val="00B050"/>
              </a:buClr>
              <a:buSzPct val="100000"/>
              <a:defRPr/>
            </a:pPr>
            <a:r>
              <a:rPr lang="es-MX" sz="1200" b="1">
                <a:solidFill>
                  <a:schemeClr val="bg1"/>
                </a:solidFill>
              </a:rPr>
              <a:t>Un marco para una conversación con un cliente</a:t>
            </a:r>
          </a:p>
          <a:p>
            <a:pPr lvl="0" defTabSz="1219170">
              <a:spcBef>
                <a:spcPts val="200"/>
              </a:spcBef>
              <a:buClr>
                <a:srgbClr val="00B050"/>
              </a:buClr>
              <a:buSzPct val="100000"/>
              <a:defRPr/>
            </a:pPr>
            <a:r>
              <a:rPr lang="es-MX" sz="1200">
                <a:solidFill>
                  <a:schemeClr val="bg1"/>
                </a:solidFill>
              </a:rPr>
              <a:t>Utilice el modelo para tener una conversación abierta sobre las operaciones tecnológicas actuales de un cliente</a:t>
            </a:r>
            <a:endParaRPr lang="en-US" sz="1200">
              <a:solidFill>
                <a:schemeClr val="bg1"/>
              </a:solidFill>
            </a:endParaRPr>
          </a:p>
        </p:txBody>
      </p:sp>
      <p:pic>
        <p:nvPicPr>
          <p:cNvPr id="16" name="Picture 15">
            <a:extLst>
              <a:ext uri="{FF2B5EF4-FFF2-40B4-BE49-F238E27FC236}">
                <a16:creationId xmlns:a16="http://schemas.microsoft.com/office/drawing/2014/main" id="{D773251F-5BC1-74D1-E33B-BAE5B380EC39}"/>
              </a:ext>
            </a:extLst>
          </p:cNvPr>
          <p:cNvPicPr>
            <a:picLocks noChangeAspect="1"/>
          </p:cNvPicPr>
          <p:nvPr/>
        </p:nvPicPr>
        <p:blipFill>
          <a:blip r:embed="rId3"/>
          <a:stretch>
            <a:fillRect/>
          </a:stretch>
        </p:blipFill>
        <p:spPr>
          <a:xfrm>
            <a:off x="9546857" y="3458816"/>
            <a:ext cx="2233663" cy="959012"/>
          </a:xfrm>
          <a:prstGeom prst="rect">
            <a:avLst/>
          </a:prstGeom>
        </p:spPr>
      </p:pic>
      <p:pic>
        <p:nvPicPr>
          <p:cNvPr id="17" name="Picture 16">
            <a:extLst>
              <a:ext uri="{FF2B5EF4-FFF2-40B4-BE49-F238E27FC236}">
                <a16:creationId xmlns:a16="http://schemas.microsoft.com/office/drawing/2014/main" id="{3BB5706E-F19D-BB43-2292-9885E874AD36}"/>
              </a:ext>
            </a:extLst>
          </p:cNvPr>
          <p:cNvPicPr>
            <a:picLocks noChangeAspect="1"/>
          </p:cNvPicPr>
          <p:nvPr/>
        </p:nvPicPr>
        <p:blipFill>
          <a:blip r:embed="rId4"/>
          <a:stretch>
            <a:fillRect/>
          </a:stretch>
        </p:blipFill>
        <p:spPr>
          <a:xfrm>
            <a:off x="9544981" y="4707453"/>
            <a:ext cx="2235540" cy="1114045"/>
          </a:xfrm>
          <a:prstGeom prst="rect">
            <a:avLst/>
          </a:prstGeom>
        </p:spPr>
      </p:pic>
    </p:spTree>
    <p:extLst>
      <p:ext uri="{BB962C8B-B14F-4D97-AF65-F5344CB8AC3E}">
        <p14:creationId xmlns:p14="http://schemas.microsoft.com/office/powerpoint/2010/main" val="252668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n-GB" err="1"/>
              <a:t>Modelo</a:t>
            </a:r>
            <a:r>
              <a:rPr lang="en-GB"/>
              <a:t> de </a:t>
            </a:r>
            <a:r>
              <a:rPr lang="en-GB" err="1"/>
              <a:t>Capacidad</a:t>
            </a:r>
            <a:r>
              <a:rPr lang="en-GB"/>
              <a:t> </a:t>
            </a:r>
            <a:r>
              <a:rPr lang="en-GB" err="1"/>
              <a:t>Tecnológica</a:t>
            </a:r>
            <a:r>
              <a:rPr lang="en-GB"/>
              <a:t> de Deloitte</a:t>
            </a:r>
            <a:br>
              <a:rPr lang="es-MX"/>
            </a:br>
            <a:endParaRPr lang="es-AR"/>
          </a:p>
        </p:txBody>
      </p:sp>
      <p:sp>
        <p:nvSpPr>
          <p:cNvPr id="2" name="Rectangle 1">
            <a:extLst>
              <a:ext uri="{FF2B5EF4-FFF2-40B4-BE49-F238E27FC236}">
                <a16:creationId xmlns:a16="http://schemas.microsoft.com/office/drawing/2014/main" id="{0EF4AAFD-569C-07DB-1BEA-A30EBB442157}"/>
              </a:ext>
            </a:extLst>
          </p:cNvPr>
          <p:cNvSpPr/>
          <p:nvPr/>
        </p:nvSpPr>
        <p:spPr bwMode="gray">
          <a:xfrm>
            <a:off x="501650" y="1665289"/>
            <a:ext cx="1620000" cy="4140000"/>
          </a:xfrm>
          <a:prstGeom prst="rect">
            <a:avLst/>
          </a:prstGeom>
          <a:solidFill>
            <a:schemeClr val="accent4">
              <a:lumMod val="50000"/>
            </a:schemeClr>
          </a:solidFill>
          <a:ln w="19050" algn="ctr">
            <a:noFill/>
            <a:miter lim="800000"/>
            <a:headEnd/>
            <a:tailEnd/>
          </a:ln>
        </p:spPr>
        <p:txBody>
          <a:bodyPr wrap="square" lIns="36000" tIns="72000" rIns="36000" bIns="88900" rtlCol="0" anchor="t"/>
          <a:lstStyle/>
          <a:p>
            <a:pPr algn="ctr">
              <a:buFont typeface="Wingdings 2" pitchFamily="18" charset="2"/>
              <a:buNone/>
            </a:pPr>
            <a:r>
              <a:rPr lang="en-GB" sz="1400" b="1" err="1"/>
              <a:t>Estrategia</a:t>
            </a:r>
            <a:r>
              <a:rPr lang="en-GB" sz="1400" b="1"/>
              <a:t> &amp; </a:t>
            </a:r>
            <a:r>
              <a:rPr lang="en-GB" sz="1400" b="1" err="1"/>
              <a:t>Portafolio</a:t>
            </a:r>
            <a:endParaRPr lang="en-GB" sz="1400" b="1"/>
          </a:p>
        </p:txBody>
      </p:sp>
      <p:sp>
        <p:nvSpPr>
          <p:cNvPr id="4" name="Rectangle 3">
            <a:extLst>
              <a:ext uri="{FF2B5EF4-FFF2-40B4-BE49-F238E27FC236}">
                <a16:creationId xmlns:a16="http://schemas.microsoft.com/office/drawing/2014/main" id="{491F14B3-E452-EBB6-7395-8EA8B57FD362}"/>
              </a:ext>
            </a:extLst>
          </p:cNvPr>
          <p:cNvSpPr/>
          <p:nvPr/>
        </p:nvSpPr>
        <p:spPr bwMode="gray">
          <a:xfrm>
            <a:off x="2189800" y="1665288"/>
            <a:ext cx="6156000" cy="2808000"/>
          </a:xfrm>
          <a:prstGeom prst="rect">
            <a:avLst/>
          </a:prstGeom>
          <a:solidFill>
            <a:schemeClr val="tx2">
              <a:lumMod val="40000"/>
              <a:lumOff val="60000"/>
            </a:schemeClr>
          </a:solidFill>
          <a:ln w="19050" algn="ctr">
            <a:noFill/>
            <a:miter lim="800000"/>
            <a:headEnd/>
            <a:tailEnd/>
          </a:ln>
        </p:spPr>
        <p:txBody>
          <a:bodyPr wrap="square" lIns="36000" tIns="72000" rIns="36000" bIns="88900" rtlCol="0" anchor="t"/>
          <a:lstStyle/>
          <a:p>
            <a:pPr algn="ctr">
              <a:buFont typeface="Wingdings 2" pitchFamily="18" charset="2"/>
              <a:buNone/>
            </a:pPr>
            <a:r>
              <a:rPr lang="es-MX" sz="1400" b="1"/>
              <a:t>Entrega de productos y plataformas</a:t>
            </a:r>
            <a:endParaRPr lang="en-GB" sz="1400" b="1"/>
          </a:p>
        </p:txBody>
      </p:sp>
      <p:sp>
        <p:nvSpPr>
          <p:cNvPr id="5" name="Rectangle 4">
            <a:extLst>
              <a:ext uri="{FF2B5EF4-FFF2-40B4-BE49-F238E27FC236}">
                <a16:creationId xmlns:a16="http://schemas.microsoft.com/office/drawing/2014/main" id="{68F9CF4F-055E-E041-EBD9-96FDB31D64DF}"/>
              </a:ext>
            </a:extLst>
          </p:cNvPr>
          <p:cNvSpPr/>
          <p:nvPr/>
        </p:nvSpPr>
        <p:spPr bwMode="gray">
          <a:xfrm>
            <a:off x="501650" y="5892967"/>
            <a:ext cx="11220449" cy="573403"/>
          </a:xfrm>
          <a:prstGeom prst="rect">
            <a:avLst/>
          </a:prstGeom>
          <a:solidFill>
            <a:schemeClr val="bg2"/>
          </a:solidFill>
          <a:ln w="19050" algn="ctr">
            <a:noFill/>
            <a:miter lim="800000"/>
            <a:headEnd/>
            <a:tailEnd/>
          </a:ln>
        </p:spPr>
        <p:txBody>
          <a:bodyPr wrap="square" lIns="72000" tIns="72000" rIns="36000" bIns="88900" rtlCol="0" anchor="ctr"/>
          <a:lstStyle/>
          <a:p>
            <a:pPr>
              <a:buFont typeface="Wingdings 2" pitchFamily="18" charset="2"/>
              <a:buNone/>
            </a:pPr>
            <a:r>
              <a:rPr lang="en-GB" sz="1400" b="1"/>
              <a:t>Business of </a:t>
            </a:r>
            <a:br>
              <a:rPr lang="en-GB" sz="1400" b="1"/>
            </a:br>
            <a:r>
              <a:rPr lang="en-GB" sz="1400" b="1"/>
              <a:t>Technology Management</a:t>
            </a:r>
          </a:p>
        </p:txBody>
      </p:sp>
      <p:sp>
        <p:nvSpPr>
          <p:cNvPr id="6" name="Rectangle 5">
            <a:extLst>
              <a:ext uri="{FF2B5EF4-FFF2-40B4-BE49-F238E27FC236}">
                <a16:creationId xmlns:a16="http://schemas.microsoft.com/office/drawing/2014/main" id="{8E2925B8-6AA5-9366-B0B2-D9E47B9B5B09}"/>
              </a:ext>
            </a:extLst>
          </p:cNvPr>
          <p:cNvSpPr/>
          <p:nvPr/>
        </p:nvSpPr>
        <p:spPr bwMode="gray">
          <a:xfrm>
            <a:off x="2189800" y="4554386"/>
            <a:ext cx="6156000" cy="1245067"/>
          </a:xfrm>
          <a:prstGeom prst="rect">
            <a:avLst/>
          </a:prstGeom>
          <a:solidFill>
            <a:schemeClr val="accent6">
              <a:lumMod val="75000"/>
            </a:schemeClr>
          </a:solidFill>
          <a:ln w="19050" algn="ctr">
            <a:noFill/>
            <a:miter lim="800000"/>
            <a:headEnd/>
            <a:tailEnd/>
          </a:ln>
        </p:spPr>
        <p:txBody>
          <a:bodyPr wrap="square" lIns="36000" tIns="72000" rIns="36000" bIns="88900" rtlCol="0" anchor="t"/>
          <a:lstStyle/>
          <a:p>
            <a:pPr algn="ctr">
              <a:buFont typeface="Wingdings 2" pitchFamily="18" charset="2"/>
              <a:buNone/>
            </a:pPr>
            <a:r>
              <a:rPr lang="en-GB" sz="1400" b="1" err="1">
                <a:solidFill>
                  <a:schemeClr val="bg1"/>
                </a:solidFill>
              </a:rPr>
              <a:t>Proteger</a:t>
            </a:r>
            <a:endParaRPr lang="en-GB" sz="1400" b="1">
              <a:solidFill>
                <a:schemeClr val="bg1"/>
              </a:solidFill>
            </a:endParaRPr>
          </a:p>
        </p:txBody>
      </p:sp>
      <p:sp>
        <p:nvSpPr>
          <p:cNvPr id="7" name="Rectangle 6">
            <a:extLst>
              <a:ext uri="{FF2B5EF4-FFF2-40B4-BE49-F238E27FC236}">
                <a16:creationId xmlns:a16="http://schemas.microsoft.com/office/drawing/2014/main" id="{34FEFEC2-BB1A-905E-82FE-B58474FE5097}"/>
              </a:ext>
            </a:extLst>
          </p:cNvPr>
          <p:cNvSpPr/>
          <p:nvPr/>
        </p:nvSpPr>
        <p:spPr bwMode="gray">
          <a:xfrm>
            <a:off x="10102099" y="1665289"/>
            <a:ext cx="1620000" cy="4140000"/>
          </a:xfrm>
          <a:prstGeom prst="rect">
            <a:avLst/>
          </a:prstGeom>
          <a:solidFill>
            <a:srgbClr val="0097A9"/>
          </a:solidFill>
          <a:ln w="19050" algn="ctr">
            <a:noFill/>
            <a:miter lim="800000"/>
            <a:headEnd/>
            <a:tailEnd/>
          </a:ln>
        </p:spPr>
        <p:txBody>
          <a:bodyPr wrap="square" lIns="0" tIns="72000" rIns="0" bIns="88900" rtlCol="0" anchor="t"/>
          <a:lstStyle/>
          <a:p>
            <a:pPr algn="ctr">
              <a:buFont typeface="Wingdings 2" pitchFamily="18" charset="2"/>
              <a:buNone/>
            </a:pPr>
            <a:r>
              <a:rPr lang="en-GB" sz="1400" b="1" err="1"/>
              <a:t>Análisis</a:t>
            </a:r>
            <a:r>
              <a:rPr lang="en-GB" sz="1400" b="1"/>
              <a:t> y </a:t>
            </a:r>
            <a:r>
              <a:rPr lang="en-GB" sz="1400" b="1" err="1"/>
              <a:t>perspectivas</a:t>
            </a:r>
            <a:endParaRPr lang="en-GB" sz="1400" b="1"/>
          </a:p>
        </p:txBody>
      </p:sp>
      <p:sp>
        <p:nvSpPr>
          <p:cNvPr id="8" name="Rectangle 7">
            <a:extLst>
              <a:ext uri="{FF2B5EF4-FFF2-40B4-BE49-F238E27FC236}">
                <a16:creationId xmlns:a16="http://schemas.microsoft.com/office/drawing/2014/main" id="{1B8F02E2-04F7-D8C8-7157-E8F9E94A3519}"/>
              </a:ext>
            </a:extLst>
          </p:cNvPr>
          <p:cNvSpPr/>
          <p:nvPr/>
        </p:nvSpPr>
        <p:spPr bwMode="gray">
          <a:xfrm>
            <a:off x="591650"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Business – Technology Strategy</a:t>
            </a:r>
          </a:p>
        </p:txBody>
      </p:sp>
      <p:sp>
        <p:nvSpPr>
          <p:cNvPr id="9" name="Rectangle 8">
            <a:extLst>
              <a:ext uri="{FF2B5EF4-FFF2-40B4-BE49-F238E27FC236}">
                <a16:creationId xmlns:a16="http://schemas.microsoft.com/office/drawing/2014/main" id="{91D36287-25E4-9026-8A9A-913F5565D5DC}"/>
              </a:ext>
            </a:extLst>
          </p:cNvPr>
          <p:cNvSpPr/>
          <p:nvPr/>
        </p:nvSpPr>
        <p:spPr bwMode="gray">
          <a:xfrm>
            <a:off x="591650" y="263156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Business Engagement</a:t>
            </a:r>
          </a:p>
        </p:txBody>
      </p:sp>
      <p:sp>
        <p:nvSpPr>
          <p:cNvPr id="10" name="Rectangle 9">
            <a:extLst>
              <a:ext uri="{FF2B5EF4-FFF2-40B4-BE49-F238E27FC236}">
                <a16:creationId xmlns:a16="http://schemas.microsoft.com/office/drawing/2014/main" id="{BF062604-2DCA-AA09-BD56-3371B062CA81}"/>
              </a:ext>
            </a:extLst>
          </p:cNvPr>
          <p:cNvSpPr/>
          <p:nvPr/>
        </p:nvSpPr>
        <p:spPr bwMode="gray">
          <a:xfrm>
            <a:off x="591650" y="3090965"/>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Portfolio &amp; Investment Management</a:t>
            </a:r>
          </a:p>
        </p:txBody>
      </p:sp>
      <p:sp>
        <p:nvSpPr>
          <p:cNvPr id="11" name="Rectangle 10">
            <a:extLst>
              <a:ext uri="{FF2B5EF4-FFF2-40B4-BE49-F238E27FC236}">
                <a16:creationId xmlns:a16="http://schemas.microsoft.com/office/drawing/2014/main" id="{063BAB37-AE6F-7A82-17B3-0E5CA215C76C}"/>
              </a:ext>
            </a:extLst>
          </p:cNvPr>
          <p:cNvSpPr/>
          <p:nvPr/>
        </p:nvSpPr>
        <p:spPr bwMode="gray">
          <a:xfrm>
            <a:off x="591650" y="355037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Enterprise Architecture</a:t>
            </a:r>
          </a:p>
        </p:txBody>
      </p:sp>
      <p:sp>
        <p:nvSpPr>
          <p:cNvPr id="12" name="Rectangle 11">
            <a:extLst>
              <a:ext uri="{FF2B5EF4-FFF2-40B4-BE49-F238E27FC236}">
                <a16:creationId xmlns:a16="http://schemas.microsoft.com/office/drawing/2014/main" id="{DA16AAA0-0A6D-36C5-B471-7CD1910E1A65}"/>
              </a:ext>
            </a:extLst>
          </p:cNvPr>
          <p:cNvSpPr/>
          <p:nvPr/>
        </p:nvSpPr>
        <p:spPr bwMode="gray">
          <a:xfrm>
            <a:off x="3751344"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Service &amp; Experience Design</a:t>
            </a:r>
          </a:p>
        </p:txBody>
      </p:sp>
      <p:sp>
        <p:nvSpPr>
          <p:cNvPr id="13" name="Rectangle 12">
            <a:extLst>
              <a:ext uri="{FF2B5EF4-FFF2-40B4-BE49-F238E27FC236}">
                <a16:creationId xmlns:a16="http://schemas.microsoft.com/office/drawing/2014/main" id="{D561EBB0-0608-D32B-CC44-8CE7EC9D694F}"/>
              </a:ext>
            </a:extLst>
          </p:cNvPr>
          <p:cNvSpPr/>
          <p:nvPr/>
        </p:nvSpPr>
        <p:spPr bwMode="gray">
          <a:xfrm>
            <a:off x="2261667"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Product Lifecycle &amp; Roadmap Mgmt </a:t>
            </a:r>
          </a:p>
        </p:txBody>
      </p:sp>
      <p:sp>
        <p:nvSpPr>
          <p:cNvPr id="14" name="Rectangle 13">
            <a:extLst>
              <a:ext uri="{FF2B5EF4-FFF2-40B4-BE49-F238E27FC236}">
                <a16:creationId xmlns:a16="http://schemas.microsoft.com/office/drawing/2014/main" id="{541E7769-B433-3DB9-6125-5CAFA29258C9}"/>
              </a:ext>
            </a:extLst>
          </p:cNvPr>
          <p:cNvSpPr/>
          <p:nvPr/>
        </p:nvSpPr>
        <p:spPr bwMode="gray">
          <a:xfrm>
            <a:off x="2261667" y="2642593"/>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Product Outcome Mgmt &amp; Reporting</a:t>
            </a:r>
          </a:p>
        </p:txBody>
      </p:sp>
      <p:sp>
        <p:nvSpPr>
          <p:cNvPr id="15" name="Rectangle 14">
            <a:extLst>
              <a:ext uri="{FF2B5EF4-FFF2-40B4-BE49-F238E27FC236}">
                <a16:creationId xmlns:a16="http://schemas.microsoft.com/office/drawing/2014/main" id="{0ED23175-8284-5173-EEF8-9C2C77B8F62C}"/>
              </a:ext>
            </a:extLst>
          </p:cNvPr>
          <p:cNvSpPr/>
          <p:nvPr/>
        </p:nvSpPr>
        <p:spPr bwMode="gray">
          <a:xfrm>
            <a:off x="2261667" y="310199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Product Adoption &amp; Communication </a:t>
            </a:r>
          </a:p>
        </p:txBody>
      </p:sp>
      <p:sp>
        <p:nvSpPr>
          <p:cNvPr id="16" name="Rectangle 15">
            <a:extLst>
              <a:ext uri="{FF2B5EF4-FFF2-40B4-BE49-F238E27FC236}">
                <a16:creationId xmlns:a16="http://schemas.microsoft.com/office/drawing/2014/main" id="{3AABF89E-5F7B-4757-7EDC-46A22BFD0CE2}"/>
              </a:ext>
            </a:extLst>
          </p:cNvPr>
          <p:cNvSpPr/>
          <p:nvPr/>
        </p:nvSpPr>
        <p:spPr bwMode="gray">
          <a:xfrm>
            <a:off x="591650" y="4009775"/>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Innovation Management</a:t>
            </a:r>
          </a:p>
        </p:txBody>
      </p:sp>
      <p:sp>
        <p:nvSpPr>
          <p:cNvPr id="17" name="Rectangle 16">
            <a:extLst>
              <a:ext uri="{FF2B5EF4-FFF2-40B4-BE49-F238E27FC236}">
                <a16:creationId xmlns:a16="http://schemas.microsoft.com/office/drawing/2014/main" id="{D99724C2-B834-18F7-417C-C50CBC807704}"/>
              </a:ext>
            </a:extLst>
          </p:cNvPr>
          <p:cNvSpPr/>
          <p:nvPr/>
        </p:nvSpPr>
        <p:spPr bwMode="gray">
          <a:xfrm>
            <a:off x="5334668"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Solution Architecture &amp; Design</a:t>
            </a:r>
          </a:p>
        </p:txBody>
      </p:sp>
      <p:sp>
        <p:nvSpPr>
          <p:cNvPr id="18" name="Rectangle 17">
            <a:extLst>
              <a:ext uri="{FF2B5EF4-FFF2-40B4-BE49-F238E27FC236}">
                <a16:creationId xmlns:a16="http://schemas.microsoft.com/office/drawing/2014/main" id="{45B03274-B6FF-DD8F-A080-29A166B5B3B0}"/>
              </a:ext>
            </a:extLst>
          </p:cNvPr>
          <p:cNvSpPr/>
          <p:nvPr/>
        </p:nvSpPr>
        <p:spPr bwMode="gray">
          <a:xfrm>
            <a:off x="2261667" y="4012717"/>
            <a:ext cx="6004866"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solidFill>
                  <a:sysClr val="windowText" lastClr="000000"/>
                </a:solidFill>
              </a:rPr>
              <a:t>Delivery Management</a:t>
            </a:r>
          </a:p>
        </p:txBody>
      </p:sp>
      <p:sp>
        <p:nvSpPr>
          <p:cNvPr id="19" name="Rectangle 18">
            <a:extLst>
              <a:ext uri="{FF2B5EF4-FFF2-40B4-BE49-F238E27FC236}">
                <a16:creationId xmlns:a16="http://schemas.microsoft.com/office/drawing/2014/main" id="{8D163D50-4DC8-3BFC-7519-4A9B686B781B}"/>
              </a:ext>
            </a:extLst>
          </p:cNvPr>
          <p:cNvSpPr/>
          <p:nvPr/>
        </p:nvSpPr>
        <p:spPr bwMode="gray">
          <a:xfrm>
            <a:off x="5334669" y="2642593"/>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Development &amp; Configuration</a:t>
            </a:r>
          </a:p>
        </p:txBody>
      </p:sp>
      <p:sp>
        <p:nvSpPr>
          <p:cNvPr id="20" name="Rectangle 19">
            <a:extLst>
              <a:ext uri="{FF2B5EF4-FFF2-40B4-BE49-F238E27FC236}">
                <a16:creationId xmlns:a16="http://schemas.microsoft.com/office/drawing/2014/main" id="{B1E1BAD6-C61C-6057-284D-51615AD439FC}"/>
              </a:ext>
            </a:extLst>
          </p:cNvPr>
          <p:cNvSpPr/>
          <p:nvPr/>
        </p:nvSpPr>
        <p:spPr bwMode="gray">
          <a:xfrm>
            <a:off x="5334669" y="310199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Quality Assurance &amp; Testing</a:t>
            </a:r>
          </a:p>
        </p:txBody>
      </p:sp>
      <p:sp>
        <p:nvSpPr>
          <p:cNvPr id="21" name="Rectangle 20">
            <a:extLst>
              <a:ext uri="{FF2B5EF4-FFF2-40B4-BE49-F238E27FC236}">
                <a16:creationId xmlns:a16="http://schemas.microsoft.com/office/drawing/2014/main" id="{9DA9568A-FF51-AAEC-3DBF-CB185AF45A6E}"/>
              </a:ext>
            </a:extLst>
          </p:cNvPr>
          <p:cNvSpPr/>
          <p:nvPr/>
        </p:nvSpPr>
        <p:spPr bwMode="gray">
          <a:xfrm>
            <a:off x="6828497" y="2642593"/>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solidFill>
                  <a:sysClr val="windowText" lastClr="000000"/>
                </a:solidFill>
              </a:rPr>
              <a:t>Platform Operations &amp; Optimisation</a:t>
            </a:r>
          </a:p>
        </p:txBody>
      </p:sp>
      <p:sp>
        <p:nvSpPr>
          <p:cNvPr id="22" name="Rectangle 21">
            <a:extLst>
              <a:ext uri="{FF2B5EF4-FFF2-40B4-BE49-F238E27FC236}">
                <a16:creationId xmlns:a16="http://schemas.microsoft.com/office/drawing/2014/main" id="{F5167185-65FC-071A-9398-74515DCE56CB}"/>
              </a:ext>
            </a:extLst>
          </p:cNvPr>
          <p:cNvSpPr/>
          <p:nvPr/>
        </p:nvSpPr>
        <p:spPr bwMode="gray">
          <a:xfrm>
            <a:off x="6828497" y="310199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solidFill>
                  <a:sysClr val="windowText" lastClr="000000"/>
                </a:solidFill>
              </a:rPr>
              <a:t>Platform Service Resolution </a:t>
            </a:r>
          </a:p>
        </p:txBody>
      </p:sp>
      <p:sp>
        <p:nvSpPr>
          <p:cNvPr id="23" name="Rectangle 22">
            <a:extLst>
              <a:ext uri="{FF2B5EF4-FFF2-40B4-BE49-F238E27FC236}">
                <a16:creationId xmlns:a16="http://schemas.microsoft.com/office/drawing/2014/main" id="{BA56D61D-B388-B83A-572C-E692E96E679E}"/>
              </a:ext>
            </a:extLst>
          </p:cNvPr>
          <p:cNvSpPr/>
          <p:nvPr/>
        </p:nvSpPr>
        <p:spPr bwMode="gray">
          <a:xfrm>
            <a:off x="2261667" y="4902904"/>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Cyber Strategy &amp; Governance</a:t>
            </a:r>
          </a:p>
        </p:txBody>
      </p:sp>
      <p:sp>
        <p:nvSpPr>
          <p:cNvPr id="24" name="Rectangle 23">
            <a:extLst>
              <a:ext uri="{FF2B5EF4-FFF2-40B4-BE49-F238E27FC236}">
                <a16:creationId xmlns:a16="http://schemas.microsoft.com/office/drawing/2014/main" id="{FF785928-9F8B-118E-1062-4D2E24E77495}"/>
              </a:ext>
            </a:extLst>
          </p:cNvPr>
          <p:cNvSpPr/>
          <p:nvPr/>
        </p:nvSpPr>
        <p:spPr bwMode="gray">
          <a:xfrm>
            <a:off x="3783944" y="4902904"/>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Security Operations</a:t>
            </a:r>
          </a:p>
        </p:txBody>
      </p:sp>
      <p:sp>
        <p:nvSpPr>
          <p:cNvPr id="25" name="Rectangle 24">
            <a:extLst>
              <a:ext uri="{FF2B5EF4-FFF2-40B4-BE49-F238E27FC236}">
                <a16:creationId xmlns:a16="http://schemas.microsoft.com/office/drawing/2014/main" id="{F0053C71-7916-BB56-2B28-2813CB5BFA25}"/>
              </a:ext>
            </a:extLst>
          </p:cNvPr>
          <p:cNvSpPr/>
          <p:nvPr/>
        </p:nvSpPr>
        <p:spPr bwMode="gray">
          <a:xfrm>
            <a:off x="3783944" y="533836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Cyber &amp; Technology Resilience </a:t>
            </a:r>
          </a:p>
        </p:txBody>
      </p:sp>
      <p:sp>
        <p:nvSpPr>
          <p:cNvPr id="26" name="Rectangle 25">
            <a:extLst>
              <a:ext uri="{FF2B5EF4-FFF2-40B4-BE49-F238E27FC236}">
                <a16:creationId xmlns:a16="http://schemas.microsoft.com/office/drawing/2014/main" id="{E75E76EA-6ED9-4ACF-364A-8F24F912B4C2}"/>
              </a:ext>
            </a:extLst>
          </p:cNvPr>
          <p:cNvSpPr/>
          <p:nvPr/>
        </p:nvSpPr>
        <p:spPr bwMode="gray">
          <a:xfrm>
            <a:off x="5306221" y="4902904"/>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Identity &amp; Access Management</a:t>
            </a:r>
          </a:p>
        </p:txBody>
      </p:sp>
      <p:sp>
        <p:nvSpPr>
          <p:cNvPr id="27" name="Rectangle 26">
            <a:extLst>
              <a:ext uri="{FF2B5EF4-FFF2-40B4-BE49-F238E27FC236}">
                <a16:creationId xmlns:a16="http://schemas.microsoft.com/office/drawing/2014/main" id="{BF2FB516-3CA2-F843-40B2-CAAD0D28D8D5}"/>
              </a:ext>
            </a:extLst>
          </p:cNvPr>
          <p:cNvSpPr/>
          <p:nvPr/>
        </p:nvSpPr>
        <p:spPr bwMode="gray">
          <a:xfrm>
            <a:off x="6828497" y="533904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Risk Management</a:t>
            </a:r>
          </a:p>
        </p:txBody>
      </p:sp>
      <p:sp>
        <p:nvSpPr>
          <p:cNvPr id="28" name="Rectangle 27">
            <a:extLst>
              <a:ext uri="{FF2B5EF4-FFF2-40B4-BE49-F238E27FC236}">
                <a16:creationId xmlns:a16="http://schemas.microsoft.com/office/drawing/2014/main" id="{C5C7D02F-6612-E82E-DC4F-899DD82E53E7}"/>
              </a:ext>
            </a:extLst>
          </p:cNvPr>
          <p:cNvSpPr/>
          <p:nvPr/>
        </p:nvSpPr>
        <p:spPr bwMode="gray">
          <a:xfrm>
            <a:off x="6828497" y="4902904"/>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Compliance &amp; Regulation Mgmt </a:t>
            </a:r>
          </a:p>
        </p:txBody>
      </p:sp>
      <p:sp>
        <p:nvSpPr>
          <p:cNvPr id="29" name="Rectangle 28">
            <a:extLst>
              <a:ext uri="{FF2B5EF4-FFF2-40B4-BE49-F238E27FC236}">
                <a16:creationId xmlns:a16="http://schemas.microsoft.com/office/drawing/2014/main" id="{4AD30471-6D53-4AC8-4D54-58511BBE36F4}"/>
              </a:ext>
            </a:extLst>
          </p:cNvPr>
          <p:cNvSpPr/>
          <p:nvPr/>
        </p:nvSpPr>
        <p:spPr bwMode="gray">
          <a:xfrm>
            <a:off x="2261667" y="533836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Data Protection &amp; Privacy</a:t>
            </a:r>
          </a:p>
        </p:txBody>
      </p:sp>
      <p:sp>
        <p:nvSpPr>
          <p:cNvPr id="30" name="Rectangle 29">
            <a:extLst>
              <a:ext uri="{FF2B5EF4-FFF2-40B4-BE49-F238E27FC236}">
                <a16:creationId xmlns:a16="http://schemas.microsoft.com/office/drawing/2014/main" id="{21A7EBF1-65AC-A25C-1E6B-6F3A0D6DFED0}"/>
              </a:ext>
            </a:extLst>
          </p:cNvPr>
          <p:cNvSpPr/>
          <p:nvPr/>
        </p:nvSpPr>
        <p:spPr bwMode="gray">
          <a:xfrm>
            <a:off x="5334669" y="3561403"/>
            <a:ext cx="1440000" cy="373380"/>
          </a:xfrm>
          <a:prstGeom prst="rect">
            <a:avLst/>
          </a:prstGeom>
          <a:solidFill>
            <a:schemeClr val="bg1"/>
          </a:solidFill>
          <a:ln w="19050" algn="ctr">
            <a:noFill/>
            <a:miter lim="800000"/>
            <a:headEnd/>
            <a:tailEnd/>
          </a:ln>
        </p:spPr>
        <p:txBody>
          <a:bodyPr wrap="square" lIns="36000" tIns="88900" rIns="36000" bIns="88900" rtlCol="0" anchor="ctr">
            <a:noAutofit/>
          </a:bodyPr>
          <a:lstStyle/>
          <a:p>
            <a:pPr algn="ctr">
              <a:buFont typeface="Wingdings 2" pitchFamily="18" charset="2"/>
              <a:buNone/>
            </a:pPr>
            <a:r>
              <a:rPr lang="en-GB" sz="1100">
                <a:solidFill>
                  <a:sysClr val="windowText" lastClr="000000"/>
                </a:solidFill>
              </a:rPr>
              <a:t>Pipeline &amp; Environments Mgmt</a:t>
            </a:r>
          </a:p>
        </p:txBody>
      </p:sp>
      <p:sp>
        <p:nvSpPr>
          <p:cNvPr id="31" name="Rectangle 30">
            <a:extLst>
              <a:ext uri="{FF2B5EF4-FFF2-40B4-BE49-F238E27FC236}">
                <a16:creationId xmlns:a16="http://schemas.microsoft.com/office/drawing/2014/main" id="{69809610-8A0F-5DA1-8A4B-4CFC92F27796}"/>
              </a:ext>
            </a:extLst>
          </p:cNvPr>
          <p:cNvSpPr/>
          <p:nvPr/>
        </p:nvSpPr>
        <p:spPr bwMode="gray">
          <a:xfrm>
            <a:off x="6826533"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Release Management</a:t>
            </a:r>
          </a:p>
        </p:txBody>
      </p:sp>
      <p:sp>
        <p:nvSpPr>
          <p:cNvPr id="32" name="Rectangle 31">
            <a:extLst>
              <a:ext uri="{FF2B5EF4-FFF2-40B4-BE49-F238E27FC236}">
                <a16:creationId xmlns:a16="http://schemas.microsoft.com/office/drawing/2014/main" id="{BB2C173A-28FE-F630-1111-D126488BB25A}"/>
              </a:ext>
            </a:extLst>
          </p:cNvPr>
          <p:cNvSpPr/>
          <p:nvPr/>
        </p:nvSpPr>
        <p:spPr bwMode="gray">
          <a:xfrm>
            <a:off x="2292147" y="1986982"/>
            <a:ext cx="2933828" cy="145533"/>
          </a:xfrm>
          <a:prstGeom prst="rect">
            <a:avLst/>
          </a:prstGeom>
          <a:noFill/>
          <a:ln w="19050" algn="ctr">
            <a:noFill/>
            <a:miter lim="800000"/>
            <a:headEnd/>
            <a:tailEnd/>
          </a:ln>
        </p:spPr>
        <p:txBody>
          <a:bodyPr wrap="square" lIns="36000" tIns="88900" rIns="36000" bIns="88900" rtlCol="0" anchor="ctr"/>
          <a:lstStyle/>
          <a:p>
            <a:pPr algn="ctr"/>
            <a:r>
              <a:rPr lang="en-GB" sz="1100" b="1" i="1"/>
              <a:t>Product Management &amp; Design </a:t>
            </a:r>
          </a:p>
        </p:txBody>
      </p:sp>
      <p:cxnSp>
        <p:nvCxnSpPr>
          <p:cNvPr id="33" name="Straight Connector 32">
            <a:extLst>
              <a:ext uri="{FF2B5EF4-FFF2-40B4-BE49-F238E27FC236}">
                <a16:creationId xmlns:a16="http://schemas.microsoft.com/office/drawing/2014/main" id="{AC7305D9-78D2-D501-1D18-F2F33D20DCF9}"/>
              </a:ext>
            </a:extLst>
          </p:cNvPr>
          <p:cNvCxnSpPr/>
          <p:nvPr/>
        </p:nvCxnSpPr>
        <p:spPr>
          <a:xfrm>
            <a:off x="5268647" y="2003774"/>
            <a:ext cx="0" cy="191997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574643B-0F06-280D-2C50-158A9380EDED}"/>
              </a:ext>
            </a:extLst>
          </p:cNvPr>
          <p:cNvSpPr/>
          <p:nvPr/>
        </p:nvSpPr>
        <p:spPr bwMode="gray">
          <a:xfrm>
            <a:off x="5334669" y="1989079"/>
            <a:ext cx="2933828" cy="145533"/>
          </a:xfrm>
          <a:prstGeom prst="rect">
            <a:avLst/>
          </a:prstGeom>
          <a:noFill/>
          <a:ln w="19050" algn="ctr">
            <a:noFill/>
            <a:miter lim="800000"/>
            <a:headEnd/>
            <a:tailEnd/>
          </a:ln>
        </p:spPr>
        <p:txBody>
          <a:bodyPr wrap="square" lIns="36000" tIns="88900" rIns="36000" bIns="88900" rtlCol="0" anchor="ctr"/>
          <a:lstStyle/>
          <a:p>
            <a:pPr algn="ctr"/>
            <a:r>
              <a:rPr lang="en-GB" sz="1100" b="1" i="1"/>
              <a:t>Engineering &amp; Operations</a:t>
            </a:r>
          </a:p>
        </p:txBody>
      </p:sp>
      <p:sp>
        <p:nvSpPr>
          <p:cNvPr id="35" name="Rectangle 34">
            <a:extLst>
              <a:ext uri="{FF2B5EF4-FFF2-40B4-BE49-F238E27FC236}">
                <a16:creationId xmlns:a16="http://schemas.microsoft.com/office/drawing/2014/main" id="{1B36D4E4-FF68-0078-00CE-4CE1AA8FEC26}"/>
              </a:ext>
            </a:extLst>
          </p:cNvPr>
          <p:cNvSpPr/>
          <p:nvPr/>
        </p:nvSpPr>
        <p:spPr bwMode="gray">
          <a:xfrm>
            <a:off x="10192099" y="218318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Data &amp; Analytics Strategy</a:t>
            </a:r>
          </a:p>
        </p:txBody>
      </p:sp>
      <p:sp>
        <p:nvSpPr>
          <p:cNvPr id="36" name="Rectangle 35">
            <a:extLst>
              <a:ext uri="{FF2B5EF4-FFF2-40B4-BE49-F238E27FC236}">
                <a16:creationId xmlns:a16="http://schemas.microsoft.com/office/drawing/2014/main" id="{7EB0635E-29E9-F5C7-B8B1-1E74BF9668D2}"/>
              </a:ext>
            </a:extLst>
          </p:cNvPr>
          <p:cNvSpPr/>
          <p:nvPr/>
        </p:nvSpPr>
        <p:spPr bwMode="gray">
          <a:xfrm>
            <a:off x="10192099" y="310199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Data Management &amp; Engineering </a:t>
            </a:r>
          </a:p>
        </p:txBody>
      </p:sp>
      <p:sp>
        <p:nvSpPr>
          <p:cNvPr id="37" name="Rectangle 36">
            <a:extLst>
              <a:ext uri="{FF2B5EF4-FFF2-40B4-BE49-F238E27FC236}">
                <a16:creationId xmlns:a16="http://schemas.microsoft.com/office/drawing/2014/main" id="{2F58EBA9-E4BA-8C86-0EE5-7ED68350F4F0}"/>
              </a:ext>
            </a:extLst>
          </p:cNvPr>
          <p:cNvSpPr/>
          <p:nvPr/>
        </p:nvSpPr>
        <p:spPr bwMode="gray">
          <a:xfrm>
            <a:off x="10192099" y="2642593"/>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Reporting, Analytics &amp; Cognitive</a:t>
            </a:r>
          </a:p>
        </p:txBody>
      </p:sp>
      <p:sp>
        <p:nvSpPr>
          <p:cNvPr id="38" name="Rectangle 37">
            <a:extLst>
              <a:ext uri="{FF2B5EF4-FFF2-40B4-BE49-F238E27FC236}">
                <a16:creationId xmlns:a16="http://schemas.microsoft.com/office/drawing/2014/main" id="{83F05A65-B980-7AAD-6393-0A0C1BCDAC63}"/>
              </a:ext>
            </a:extLst>
          </p:cNvPr>
          <p:cNvSpPr/>
          <p:nvPr/>
        </p:nvSpPr>
        <p:spPr bwMode="gray">
          <a:xfrm>
            <a:off x="10192099" y="3561403"/>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Data Architecture &amp; Governance</a:t>
            </a:r>
          </a:p>
        </p:txBody>
      </p:sp>
      <p:sp>
        <p:nvSpPr>
          <p:cNvPr id="39" name="Rectangle 38">
            <a:extLst>
              <a:ext uri="{FF2B5EF4-FFF2-40B4-BE49-F238E27FC236}">
                <a16:creationId xmlns:a16="http://schemas.microsoft.com/office/drawing/2014/main" id="{633F78DC-DDF5-924D-EDA3-4D0B1F3FB23B}"/>
              </a:ext>
            </a:extLst>
          </p:cNvPr>
          <p:cNvSpPr/>
          <p:nvPr/>
        </p:nvSpPr>
        <p:spPr bwMode="gray">
          <a:xfrm>
            <a:off x="5309815" y="599297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Talent Management</a:t>
            </a:r>
          </a:p>
        </p:txBody>
      </p:sp>
      <p:sp>
        <p:nvSpPr>
          <p:cNvPr id="40" name="Rectangle 39">
            <a:extLst>
              <a:ext uri="{FF2B5EF4-FFF2-40B4-BE49-F238E27FC236}">
                <a16:creationId xmlns:a16="http://schemas.microsoft.com/office/drawing/2014/main" id="{097F05E3-06FD-D407-73DA-04064F51A523}"/>
              </a:ext>
            </a:extLst>
          </p:cNvPr>
          <p:cNvSpPr/>
          <p:nvPr/>
        </p:nvSpPr>
        <p:spPr bwMode="gray">
          <a:xfrm>
            <a:off x="5306221" y="533836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Application &amp; Platform Security</a:t>
            </a:r>
          </a:p>
        </p:txBody>
      </p:sp>
      <p:sp>
        <p:nvSpPr>
          <p:cNvPr id="41" name="Rectangle 40">
            <a:extLst>
              <a:ext uri="{FF2B5EF4-FFF2-40B4-BE49-F238E27FC236}">
                <a16:creationId xmlns:a16="http://schemas.microsoft.com/office/drawing/2014/main" id="{3B8B0D48-AF04-DBA3-02FD-80EC906AA52F}"/>
              </a:ext>
            </a:extLst>
          </p:cNvPr>
          <p:cNvSpPr/>
          <p:nvPr/>
        </p:nvSpPr>
        <p:spPr bwMode="gray">
          <a:xfrm>
            <a:off x="8413950" y="1659453"/>
            <a:ext cx="1620000" cy="4140000"/>
          </a:xfrm>
          <a:prstGeom prst="rect">
            <a:avLst/>
          </a:prstGeom>
          <a:solidFill>
            <a:schemeClr val="accent2">
              <a:lumMod val="75000"/>
            </a:schemeClr>
          </a:solidFill>
          <a:ln w="19050" algn="ctr">
            <a:noFill/>
            <a:miter lim="800000"/>
            <a:headEnd/>
            <a:tailEnd/>
          </a:ln>
        </p:spPr>
        <p:txBody>
          <a:bodyPr wrap="square" lIns="36000" tIns="72000" rIns="36000" bIns="88900" rtlCol="0" anchor="t"/>
          <a:lstStyle/>
          <a:p>
            <a:pPr algn="ctr">
              <a:buFont typeface="Wingdings 2" pitchFamily="18" charset="2"/>
              <a:buNone/>
            </a:pPr>
            <a:r>
              <a:rPr lang="en-GB" sz="1400" b="1" err="1"/>
              <a:t>Orquestación</a:t>
            </a:r>
            <a:r>
              <a:rPr lang="en-GB" sz="1400" b="1"/>
              <a:t> de </a:t>
            </a:r>
            <a:r>
              <a:rPr lang="en-GB" sz="1400" b="1" err="1"/>
              <a:t>servicios</a:t>
            </a:r>
            <a:endParaRPr lang="en-GB" sz="1400" b="1"/>
          </a:p>
        </p:txBody>
      </p:sp>
      <p:sp>
        <p:nvSpPr>
          <p:cNvPr id="42" name="Rectangle 41">
            <a:extLst>
              <a:ext uri="{FF2B5EF4-FFF2-40B4-BE49-F238E27FC236}">
                <a16:creationId xmlns:a16="http://schemas.microsoft.com/office/drawing/2014/main" id="{9E9B7390-51E5-C367-1CD5-773CA561655A}"/>
              </a:ext>
            </a:extLst>
          </p:cNvPr>
          <p:cNvSpPr/>
          <p:nvPr/>
        </p:nvSpPr>
        <p:spPr bwMode="gray">
          <a:xfrm>
            <a:off x="8504224" y="2177352"/>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t>Service Support Management</a:t>
            </a:r>
            <a:endParaRPr lang="en-GB" sz="1100">
              <a:solidFill>
                <a:sysClr val="windowText" lastClr="000000"/>
              </a:solidFill>
            </a:endParaRPr>
          </a:p>
        </p:txBody>
      </p:sp>
      <p:sp>
        <p:nvSpPr>
          <p:cNvPr id="43" name="Rectangle 42">
            <a:extLst>
              <a:ext uri="{FF2B5EF4-FFF2-40B4-BE49-F238E27FC236}">
                <a16:creationId xmlns:a16="http://schemas.microsoft.com/office/drawing/2014/main" id="{E50BF036-D9AC-C5B1-C872-45ED57B4115F}"/>
              </a:ext>
            </a:extLst>
          </p:cNvPr>
          <p:cNvSpPr/>
          <p:nvPr/>
        </p:nvSpPr>
        <p:spPr bwMode="gray">
          <a:xfrm>
            <a:off x="8504224" y="263156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cs typeface="Calibri Light"/>
              </a:rPr>
              <a:t>Monitoring</a:t>
            </a:r>
            <a:endParaRPr lang="en-GB" sz="1100"/>
          </a:p>
        </p:txBody>
      </p:sp>
      <p:sp>
        <p:nvSpPr>
          <p:cNvPr id="44" name="Rectangle 43">
            <a:extLst>
              <a:ext uri="{FF2B5EF4-FFF2-40B4-BE49-F238E27FC236}">
                <a16:creationId xmlns:a16="http://schemas.microsoft.com/office/drawing/2014/main" id="{4CE04510-0ED0-9328-E9BC-69FDC32448AA}"/>
              </a:ext>
            </a:extLst>
          </p:cNvPr>
          <p:cNvSpPr/>
          <p:nvPr/>
        </p:nvSpPr>
        <p:spPr bwMode="gray">
          <a:xfrm>
            <a:off x="8504224" y="3090965"/>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t>Service Lifecycle Management</a:t>
            </a:r>
          </a:p>
        </p:txBody>
      </p:sp>
      <p:sp>
        <p:nvSpPr>
          <p:cNvPr id="45" name="Rectangle 44">
            <a:extLst>
              <a:ext uri="{FF2B5EF4-FFF2-40B4-BE49-F238E27FC236}">
                <a16:creationId xmlns:a16="http://schemas.microsoft.com/office/drawing/2014/main" id="{0763BA18-36DD-3336-B69C-4107FDC56B9F}"/>
              </a:ext>
            </a:extLst>
          </p:cNvPr>
          <p:cNvSpPr/>
          <p:nvPr/>
        </p:nvSpPr>
        <p:spPr bwMode="gray">
          <a:xfrm>
            <a:off x="8504224" y="3550370"/>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r>
              <a:rPr lang="en-GB" sz="1100"/>
              <a:t>Service Performance Management</a:t>
            </a:r>
          </a:p>
        </p:txBody>
      </p:sp>
      <p:sp>
        <p:nvSpPr>
          <p:cNvPr id="46" name="Rectangle 45">
            <a:extLst>
              <a:ext uri="{FF2B5EF4-FFF2-40B4-BE49-F238E27FC236}">
                <a16:creationId xmlns:a16="http://schemas.microsoft.com/office/drawing/2014/main" id="{D55B44DF-BE54-5A71-0B26-4C987F37F646}"/>
              </a:ext>
            </a:extLst>
          </p:cNvPr>
          <p:cNvSpPr/>
          <p:nvPr/>
        </p:nvSpPr>
        <p:spPr bwMode="gray">
          <a:xfrm>
            <a:off x="8504224" y="4009775"/>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Asset &amp; Configuration Management</a:t>
            </a:r>
          </a:p>
        </p:txBody>
      </p:sp>
      <p:sp>
        <p:nvSpPr>
          <p:cNvPr id="47" name="Rectangle 46">
            <a:extLst>
              <a:ext uri="{FF2B5EF4-FFF2-40B4-BE49-F238E27FC236}">
                <a16:creationId xmlns:a16="http://schemas.microsoft.com/office/drawing/2014/main" id="{4CF4C024-B330-1FFC-E45A-959BDD4AB07E}"/>
              </a:ext>
            </a:extLst>
          </p:cNvPr>
          <p:cNvSpPr/>
          <p:nvPr/>
        </p:nvSpPr>
        <p:spPr bwMode="gray">
          <a:xfrm>
            <a:off x="8504224" y="4476669"/>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Supplier Ecosystem Management</a:t>
            </a:r>
          </a:p>
        </p:txBody>
      </p:sp>
      <p:sp>
        <p:nvSpPr>
          <p:cNvPr id="48" name="Rectangle 47">
            <a:extLst>
              <a:ext uri="{FF2B5EF4-FFF2-40B4-BE49-F238E27FC236}">
                <a16:creationId xmlns:a16="http://schemas.microsoft.com/office/drawing/2014/main" id="{4EEF3A9B-A6EF-5D79-DC17-CC4C931B55E3}"/>
              </a:ext>
            </a:extLst>
          </p:cNvPr>
          <p:cNvSpPr/>
          <p:nvPr/>
        </p:nvSpPr>
        <p:spPr bwMode="gray">
          <a:xfrm>
            <a:off x="3751344" y="2640935"/>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User Interaction &amp; Visual Design </a:t>
            </a:r>
          </a:p>
        </p:txBody>
      </p:sp>
      <p:sp>
        <p:nvSpPr>
          <p:cNvPr id="49" name="Rectangle 48">
            <a:extLst>
              <a:ext uri="{FF2B5EF4-FFF2-40B4-BE49-F238E27FC236}">
                <a16:creationId xmlns:a16="http://schemas.microsoft.com/office/drawing/2014/main" id="{D94E1DDF-31E3-B7F4-3B86-FA7FA321FBA2}"/>
              </a:ext>
            </a:extLst>
          </p:cNvPr>
          <p:cNvSpPr/>
          <p:nvPr/>
        </p:nvSpPr>
        <p:spPr bwMode="gray">
          <a:xfrm>
            <a:off x="3712611" y="599297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Financial Management</a:t>
            </a:r>
          </a:p>
        </p:txBody>
      </p:sp>
      <p:sp>
        <p:nvSpPr>
          <p:cNvPr id="50" name="Rectangle 49">
            <a:extLst>
              <a:ext uri="{FF2B5EF4-FFF2-40B4-BE49-F238E27FC236}">
                <a16:creationId xmlns:a16="http://schemas.microsoft.com/office/drawing/2014/main" id="{7DB40A0D-AFEE-212B-6EE4-3CD89B460014}"/>
              </a:ext>
            </a:extLst>
          </p:cNvPr>
          <p:cNvSpPr/>
          <p:nvPr/>
        </p:nvSpPr>
        <p:spPr bwMode="gray">
          <a:xfrm>
            <a:off x="8504224" y="599297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Knowledge Management</a:t>
            </a:r>
          </a:p>
        </p:txBody>
      </p:sp>
      <p:sp>
        <p:nvSpPr>
          <p:cNvPr id="51" name="Rectangle 50">
            <a:extLst>
              <a:ext uri="{FF2B5EF4-FFF2-40B4-BE49-F238E27FC236}">
                <a16:creationId xmlns:a16="http://schemas.microsoft.com/office/drawing/2014/main" id="{D2486ECE-D4E5-7484-01C3-C3B4A8BCE930}"/>
              </a:ext>
            </a:extLst>
          </p:cNvPr>
          <p:cNvSpPr/>
          <p:nvPr/>
        </p:nvSpPr>
        <p:spPr bwMode="gray">
          <a:xfrm>
            <a:off x="10101429" y="5997221"/>
            <a:ext cx="1404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Communications &amp; Executive Reporting </a:t>
            </a:r>
          </a:p>
        </p:txBody>
      </p:sp>
      <p:sp>
        <p:nvSpPr>
          <p:cNvPr id="52" name="Rectangle 51">
            <a:extLst>
              <a:ext uri="{FF2B5EF4-FFF2-40B4-BE49-F238E27FC236}">
                <a16:creationId xmlns:a16="http://schemas.microsoft.com/office/drawing/2014/main" id="{E00BFAA3-BD1C-1A43-6BFB-324E4684C92A}"/>
              </a:ext>
            </a:extLst>
          </p:cNvPr>
          <p:cNvSpPr/>
          <p:nvPr/>
        </p:nvSpPr>
        <p:spPr bwMode="gray">
          <a:xfrm>
            <a:off x="6905800" y="5992978"/>
            <a:ext cx="1440000" cy="373380"/>
          </a:xfrm>
          <a:prstGeom prst="rect">
            <a:avLst/>
          </a:prstGeom>
          <a:solidFill>
            <a:schemeClr val="bg1"/>
          </a:solidFill>
          <a:ln w="19050" algn="ctr">
            <a:noFill/>
            <a:miter lim="800000"/>
            <a:headEnd/>
            <a:tailEnd/>
          </a:ln>
        </p:spPr>
        <p:txBody>
          <a:bodyPr wrap="square" lIns="36000" tIns="88900" rIns="36000" bIns="88900" rtlCol="0" anchor="ctr"/>
          <a:lstStyle/>
          <a:p>
            <a:pPr algn="ctr">
              <a:buFont typeface="Wingdings 2" pitchFamily="18" charset="2"/>
              <a:buNone/>
            </a:pPr>
            <a:r>
              <a:rPr lang="en-GB" sz="1100">
                <a:solidFill>
                  <a:sysClr val="windowText" lastClr="000000"/>
                </a:solidFill>
              </a:rPr>
              <a:t>Learning &amp; Development </a:t>
            </a:r>
          </a:p>
        </p:txBody>
      </p:sp>
    </p:spTree>
    <p:extLst>
      <p:ext uri="{BB962C8B-B14F-4D97-AF65-F5344CB8AC3E}">
        <p14:creationId xmlns:p14="http://schemas.microsoft.com/office/powerpoint/2010/main" val="846812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Arquetipos del modelo operativo</a:t>
            </a:r>
          </a:p>
        </p:txBody>
      </p:sp>
    </p:spTree>
    <p:extLst>
      <p:ext uri="{BB962C8B-B14F-4D97-AF65-F5344CB8AC3E}">
        <p14:creationId xmlns:p14="http://schemas.microsoft.com/office/powerpoint/2010/main" val="1354482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Información general sobre el arquetipo del modelo operativo</a:t>
            </a:r>
            <a:br>
              <a:rPr lang="es-MX"/>
            </a:br>
            <a:endParaRPr lang="es-AR"/>
          </a:p>
        </p:txBody>
      </p:sp>
      <p:sp>
        <p:nvSpPr>
          <p:cNvPr id="25" name="TextBox 24">
            <a:extLst>
              <a:ext uri="{FF2B5EF4-FFF2-40B4-BE49-F238E27FC236}">
                <a16:creationId xmlns:a16="http://schemas.microsoft.com/office/drawing/2014/main" id="{BEF22F86-7E8A-7C5B-59F1-721856CA8F09}"/>
              </a:ext>
            </a:extLst>
          </p:cNvPr>
          <p:cNvSpPr txBox="1"/>
          <p:nvPr/>
        </p:nvSpPr>
        <p:spPr>
          <a:xfrm>
            <a:off x="622883" y="1094250"/>
            <a:ext cx="11373374" cy="646331"/>
          </a:xfrm>
          <a:prstGeom prst="rect">
            <a:avLst/>
          </a:prstGeom>
          <a:noFill/>
        </p:spPr>
        <p:txBody>
          <a:bodyPr wrap="square">
            <a:spAutoFit/>
          </a:bodyPr>
          <a:lstStyle/>
          <a:p>
            <a:endParaRPr lang="es-MX" sz="1200">
              <a:solidFill>
                <a:schemeClr val="bg1"/>
              </a:solidFill>
            </a:endParaRPr>
          </a:p>
          <a:p>
            <a:r>
              <a:rPr lang="es-MX" sz="1200">
                <a:solidFill>
                  <a:schemeClr val="bg1"/>
                </a:solidFill>
              </a:rPr>
              <a:t>Por lo general, los modelos operativos de tecnología seguirán uno de los arquetipos que se describen a continuación. Si bien no existe un modelo correcto o incorrecto, la mayoría de las empresas buscan adoptar un modelo operativo basado en productos.</a:t>
            </a:r>
          </a:p>
        </p:txBody>
      </p:sp>
      <p:sp>
        <p:nvSpPr>
          <p:cNvPr id="26" name="Title 1">
            <a:extLst>
              <a:ext uri="{FF2B5EF4-FFF2-40B4-BE49-F238E27FC236}">
                <a16:creationId xmlns:a16="http://schemas.microsoft.com/office/drawing/2014/main" id="{B14E79DE-F1EC-F812-7526-6E15DB9C66F4}"/>
              </a:ext>
            </a:extLst>
          </p:cNvPr>
          <p:cNvSpPr txBox="1">
            <a:spLocks/>
          </p:cNvSpPr>
          <p:nvPr/>
        </p:nvSpPr>
        <p:spPr bwMode="gray">
          <a:xfrm>
            <a:off x="980910" y="2822026"/>
            <a:ext cx="3479770" cy="382349"/>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n-GB" sz="1200" b="1">
                <a:solidFill>
                  <a:schemeClr val="bg1"/>
                </a:solidFill>
                <a:latin typeface="+mn-lt"/>
                <a:ea typeface="Open Sans" panose="020B0606030504020204" pitchFamily="34" charset="0"/>
                <a:cs typeface="Open Sans" panose="020B0606030504020204" pitchFamily="34" charset="0"/>
              </a:rPr>
              <a:t>MODELO TRADICIONAL DE PLANIFICAR, CONSTRUIR, EJECUTAR</a:t>
            </a:r>
            <a:endParaRPr kumimoji="0" lang="en-GB" sz="1200" b="1"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27" name="Title 1">
            <a:extLst>
              <a:ext uri="{FF2B5EF4-FFF2-40B4-BE49-F238E27FC236}">
                <a16:creationId xmlns:a16="http://schemas.microsoft.com/office/drawing/2014/main" id="{2D50E308-6343-303E-0F8C-050FA3E05ED5}"/>
              </a:ext>
            </a:extLst>
          </p:cNvPr>
          <p:cNvSpPr txBox="1">
            <a:spLocks/>
          </p:cNvSpPr>
          <p:nvPr/>
        </p:nvSpPr>
        <p:spPr bwMode="gray">
          <a:xfrm>
            <a:off x="4869007" y="2967300"/>
            <a:ext cx="2520000" cy="382349"/>
          </a:xfrm>
          <a:prstGeom prst="rect">
            <a:avLst/>
          </a:prstGeom>
        </p:spPr>
        <p:txBody>
          <a:bodyPr vert="horz"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s-MX" sz="1200" b="1">
                <a:solidFill>
                  <a:schemeClr val="bg1"/>
                </a:solidFill>
                <a:latin typeface="+mn-lt"/>
                <a:ea typeface="Open Sans" panose="020B0606030504020204" pitchFamily="34" charset="0"/>
                <a:cs typeface="Open Sans" panose="020B0606030504020204" pitchFamily="34" charset="0"/>
              </a:rPr>
              <a:t>MODELO DE PRODUCTO Y PLATAFORMA</a:t>
            </a:r>
            <a:endParaRPr kumimoji="0" lang="en-GB" sz="1200" b="1"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28" name="Title 1">
            <a:extLst>
              <a:ext uri="{FF2B5EF4-FFF2-40B4-BE49-F238E27FC236}">
                <a16:creationId xmlns:a16="http://schemas.microsoft.com/office/drawing/2014/main" id="{DEF77B26-E966-F3BB-A6E3-6266340F5742}"/>
              </a:ext>
            </a:extLst>
          </p:cNvPr>
          <p:cNvSpPr txBox="1">
            <a:spLocks/>
          </p:cNvSpPr>
          <p:nvPr/>
        </p:nvSpPr>
        <p:spPr bwMode="gray">
          <a:xfrm>
            <a:off x="8176430" y="2886392"/>
            <a:ext cx="2716976" cy="382349"/>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lnSpc>
                <a:spcPct val="106000"/>
              </a:lnSpc>
              <a:defRPr/>
            </a:pPr>
            <a:r>
              <a:rPr lang="en-GB" sz="1200" b="1">
                <a:solidFill>
                  <a:schemeClr val="bg1"/>
                </a:solidFill>
                <a:latin typeface="+mn-lt"/>
                <a:ea typeface="Open Sans" panose="020B0606030504020204" pitchFamily="34" charset="0"/>
                <a:cs typeface="Open Sans" panose="020B0606030504020204" pitchFamily="34" charset="0"/>
              </a:rPr>
              <a:t>MODELO DE PRODUCTO DE NEGOCIO TOTALMENTE INTEGRADO</a:t>
            </a:r>
          </a:p>
        </p:txBody>
      </p:sp>
      <p:sp>
        <p:nvSpPr>
          <p:cNvPr id="29" name="Down Arrow 167">
            <a:extLst>
              <a:ext uri="{FF2B5EF4-FFF2-40B4-BE49-F238E27FC236}">
                <a16:creationId xmlns:a16="http://schemas.microsoft.com/office/drawing/2014/main" id="{7E7B87E8-E3B9-F993-F56A-CBEC82B1077F}"/>
              </a:ext>
            </a:extLst>
          </p:cNvPr>
          <p:cNvSpPr/>
          <p:nvPr/>
        </p:nvSpPr>
        <p:spPr bwMode="gray">
          <a:xfrm rot="16200000" flipH="1">
            <a:off x="5887881" y="-2998866"/>
            <a:ext cx="479737" cy="11252200"/>
          </a:xfrm>
          <a:prstGeom prst="downArrow">
            <a:avLst/>
          </a:prstGeom>
          <a:gradFill flip="none" rotWithShape="1">
            <a:gsLst>
              <a:gs pos="0">
                <a:schemeClr val="accent1"/>
              </a:gs>
              <a:gs pos="50000">
                <a:schemeClr val="accent2"/>
              </a:gs>
              <a:gs pos="100000">
                <a:schemeClr val="accent4"/>
              </a:gs>
            </a:gsLst>
            <a:lin ang="5400000" scaled="1"/>
            <a:tileRect/>
          </a:gradFill>
          <a:ln w="19050" algn="ctr">
            <a:noFill/>
            <a:miter lim="800000"/>
            <a:headEnd/>
            <a:tailEnd/>
          </a:ln>
        </p:spPr>
        <p:txBody>
          <a:bodyPr wrap="square" lIns="42767" tIns="42767" rIns="42767" bIns="42767" rtlCol="0" anchor="ctr"/>
          <a:lstStyle/>
          <a:p>
            <a:pPr algn="ctr">
              <a:lnSpc>
                <a:spcPct val="106000"/>
              </a:lnSpc>
              <a:buFont typeface="Wingdings 2" pitchFamily="18" charset="2"/>
              <a:buNone/>
            </a:pPr>
            <a:endParaRPr lang="en-GB" sz="1000" b="1">
              <a:solidFill>
                <a:schemeClr val="bg1"/>
              </a:solidFill>
            </a:endParaRPr>
          </a:p>
        </p:txBody>
      </p:sp>
      <p:sp>
        <p:nvSpPr>
          <p:cNvPr id="30" name="TextBox 29">
            <a:extLst>
              <a:ext uri="{FF2B5EF4-FFF2-40B4-BE49-F238E27FC236}">
                <a16:creationId xmlns:a16="http://schemas.microsoft.com/office/drawing/2014/main" id="{19850957-7A60-7A08-4A1D-CB578D56D206}"/>
              </a:ext>
            </a:extLst>
          </p:cNvPr>
          <p:cNvSpPr txBox="1"/>
          <p:nvPr/>
        </p:nvSpPr>
        <p:spPr>
          <a:xfrm>
            <a:off x="8082540" y="2534901"/>
            <a:ext cx="2909354" cy="184666"/>
          </a:xfrm>
          <a:prstGeom prst="rect">
            <a:avLst/>
          </a:prstGeom>
          <a:noFill/>
        </p:spPr>
        <p:txBody>
          <a:bodyPr wrap="square" lIns="0" tIns="0" rIns="0" bIns="0" rtlCol="0">
            <a:spAutoFit/>
          </a:bodyPr>
          <a:lstStyle/>
          <a:p>
            <a:pPr algn="ctr">
              <a:spcAft>
                <a:spcPts val="481"/>
              </a:spcAft>
              <a:buSzPct val="100000"/>
            </a:pPr>
            <a:r>
              <a:rPr lang="es-MX" sz="1200" b="1">
                <a:solidFill>
                  <a:schemeClr val="bg1"/>
                </a:solidFill>
                <a:ea typeface="Open Sans" panose="020B0604020202020204" charset="0"/>
                <a:cs typeface="Open Sans" panose="020B0604020202020204" charset="0"/>
              </a:rPr>
              <a:t>IMPULSANDO EL VALOR DEL NEGOCIO</a:t>
            </a:r>
            <a:endParaRPr lang="en-GB" sz="1200" b="1">
              <a:solidFill>
                <a:schemeClr val="bg1"/>
              </a:solidFill>
              <a:ea typeface="Open Sans" panose="020B0604020202020204" charset="0"/>
              <a:cs typeface="Open Sans" panose="020B0604020202020204" charset="0"/>
            </a:endParaRPr>
          </a:p>
        </p:txBody>
      </p:sp>
      <p:sp>
        <p:nvSpPr>
          <p:cNvPr id="31" name="TextBox 30">
            <a:extLst>
              <a:ext uri="{FF2B5EF4-FFF2-40B4-BE49-F238E27FC236}">
                <a16:creationId xmlns:a16="http://schemas.microsoft.com/office/drawing/2014/main" id="{14AD0F7F-6603-5D42-3DCE-F7BB60A26943}"/>
              </a:ext>
            </a:extLst>
          </p:cNvPr>
          <p:cNvSpPr txBox="1"/>
          <p:nvPr/>
        </p:nvSpPr>
        <p:spPr>
          <a:xfrm>
            <a:off x="4331945" y="2534901"/>
            <a:ext cx="3594124" cy="184666"/>
          </a:xfrm>
          <a:prstGeom prst="rect">
            <a:avLst/>
          </a:prstGeom>
          <a:noFill/>
        </p:spPr>
        <p:txBody>
          <a:bodyPr wrap="square" lIns="0" tIns="0" rIns="0" bIns="0" rtlCol="0">
            <a:spAutoFit/>
          </a:bodyPr>
          <a:lstStyle/>
          <a:p>
            <a:pPr algn="ctr">
              <a:spcAft>
                <a:spcPts val="481"/>
              </a:spcAft>
              <a:buSzPct val="100000"/>
            </a:pPr>
            <a:r>
              <a:rPr lang="es-MX" sz="1200" b="1">
                <a:solidFill>
                  <a:schemeClr val="bg1"/>
                </a:solidFill>
                <a:ea typeface="Open Sans" panose="020B0604020202020204" charset="0"/>
                <a:cs typeface="Open Sans" panose="020B0604020202020204" charset="0"/>
              </a:rPr>
              <a:t>MEJORAR LO QUE ESTÁ EN SU LUGAR</a:t>
            </a:r>
            <a:endParaRPr lang="en-GB" sz="1200" b="1">
              <a:solidFill>
                <a:schemeClr val="bg1"/>
              </a:solidFill>
              <a:ea typeface="Open Sans" panose="020B0604020202020204" charset="0"/>
              <a:cs typeface="Open Sans" panose="020B0604020202020204" charset="0"/>
            </a:endParaRPr>
          </a:p>
        </p:txBody>
      </p:sp>
      <p:sp>
        <p:nvSpPr>
          <p:cNvPr id="32" name="TextBox 31">
            <a:extLst>
              <a:ext uri="{FF2B5EF4-FFF2-40B4-BE49-F238E27FC236}">
                <a16:creationId xmlns:a16="http://schemas.microsoft.com/office/drawing/2014/main" id="{4AFB0D40-DFB9-3891-58F4-5E546B17E892}"/>
              </a:ext>
            </a:extLst>
          </p:cNvPr>
          <p:cNvSpPr txBox="1"/>
          <p:nvPr/>
        </p:nvSpPr>
        <p:spPr>
          <a:xfrm>
            <a:off x="750072" y="2514037"/>
            <a:ext cx="3941448" cy="184666"/>
          </a:xfrm>
          <a:prstGeom prst="rect">
            <a:avLst/>
          </a:prstGeom>
          <a:noFill/>
        </p:spPr>
        <p:txBody>
          <a:bodyPr wrap="square" lIns="0" tIns="0" rIns="0" bIns="0" rtlCol="0">
            <a:spAutoFit/>
          </a:bodyPr>
          <a:lstStyle/>
          <a:p>
            <a:pPr algn="ctr">
              <a:spcAft>
                <a:spcPts val="481"/>
              </a:spcAft>
              <a:buSzPct val="100000"/>
            </a:pPr>
            <a:r>
              <a:rPr lang="en-GB" sz="1200" b="1">
                <a:solidFill>
                  <a:schemeClr val="bg1"/>
                </a:solidFill>
                <a:ea typeface="Open Sans" panose="020B0604020202020204" charset="0"/>
                <a:cs typeface="Open Sans" panose="020B0604020202020204" charset="0"/>
              </a:rPr>
              <a:t>IMPULSANDO LA EFICIENCIA</a:t>
            </a:r>
          </a:p>
        </p:txBody>
      </p:sp>
      <p:sp>
        <p:nvSpPr>
          <p:cNvPr id="33" name="Title 1">
            <a:extLst>
              <a:ext uri="{FF2B5EF4-FFF2-40B4-BE49-F238E27FC236}">
                <a16:creationId xmlns:a16="http://schemas.microsoft.com/office/drawing/2014/main" id="{6A0F5809-093A-D832-408E-47FEBB1B4371}"/>
              </a:ext>
            </a:extLst>
          </p:cNvPr>
          <p:cNvSpPr txBox="1">
            <a:spLocks/>
          </p:cNvSpPr>
          <p:nvPr/>
        </p:nvSpPr>
        <p:spPr bwMode="gray">
          <a:xfrm>
            <a:off x="1154645" y="5033079"/>
            <a:ext cx="3068804" cy="773866"/>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s-MX" sz="1200">
                <a:solidFill>
                  <a:schemeClr val="bg1"/>
                </a:solidFill>
                <a:latin typeface="+mn-lt"/>
                <a:ea typeface="Open Sans" panose="020B0606030504020204" pitchFamily="34" charset="0"/>
                <a:cs typeface="Open Sans" panose="020B0606030504020204" pitchFamily="34" charset="0"/>
              </a:rPr>
              <a:t>La TI se divide en áreas funcionales básicas de TI, tiene una entrega de tecnología basada en proyectos y se centra en impulsar la eficiencia operativa</a:t>
            </a:r>
            <a:endParaRPr kumimoji="0" lang="en-GB" sz="120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34" name="Title 1">
            <a:extLst>
              <a:ext uri="{FF2B5EF4-FFF2-40B4-BE49-F238E27FC236}">
                <a16:creationId xmlns:a16="http://schemas.microsoft.com/office/drawing/2014/main" id="{586277F0-C193-C569-BD66-E7126529AFFF}"/>
              </a:ext>
            </a:extLst>
          </p:cNvPr>
          <p:cNvSpPr txBox="1">
            <a:spLocks/>
          </p:cNvSpPr>
          <p:nvPr/>
        </p:nvSpPr>
        <p:spPr bwMode="gray">
          <a:xfrm>
            <a:off x="4506361" y="5033079"/>
            <a:ext cx="3181794" cy="970522"/>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s-MX" sz="1200">
                <a:solidFill>
                  <a:schemeClr val="bg1"/>
                </a:solidFill>
                <a:latin typeface="+mn-lt"/>
                <a:ea typeface="Open Sans" panose="020B0606030504020204" pitchFamily="34" charset="0"/>
                <a:cs typeface="Open Sans" panose="020B0606030504020204" pitchFamily="34" charset="0"/>
              </a:rPr>
              <a:t>La agilidad, DevOps y la tecnología moderna se adoptan en parte de la organización de TI (por ejemplo, digital), y el resto de la TI opera en un modelo tradicional de planificación, construcción y ejecución</a:t>
            </a:r>
            <a:endParaRPr kumimoji="0" lang="en-GB" sz="120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p:txBody>
      </p:sp>
      <p:sp>
        <p:nvSpPr>
          <p:cNvPr id="35" name="Title 1">
            <a:extLst>
              <a:ext uri="{FF2B5EF4-FFF2-40B4-BE49-F238E27FC236}">
                <a16:creationId xmlns:a16="http://schemas.microsoft.com/office/drawing/2014/main" id="{E29A620E-0A69-640D-4739-6198993A2A7F}"/>
              </a:ext>
            </a:extLst>
          </p:cNvPr>
          <p:cNvSpPr txBox="1">
            <a:spLocks/>
          </p:cNvSpPr>
          <p:nvPr/>
        </p:nvSpPr>
        <p:spPr bwMode="gray">
          <a:xfrm>
            <a:off x="7971066" y="5033079"/>
            <a:ext cx="3068804" cy="1165384"/>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s-MX" sz="1200">
                <a:solidFill>
                  <a:schemeClr val="bg1"/>
                </a:solidFill>
                <a:latin typeface="+mn-lt"/>
                <a:ea typeface="Open Sans" panose="020B0606030504020204" pitchFamily="34" charset="0"/>
                <a:cs typeface="Open Sans" panose="020B0606030504020204" pitchFamily="34" charset="0"/>
              </a:rPr>
              <a:t>Los principios de agilidad se amplían a través de la tecnología, con capacidades estructuradas en torno a productos o plataformas de tecnología empresarial multifuncionales que ofrecen tanto el cambio como la ejecución. </a:t>
            </a:r>
            <a:endParaRPr lang="en-GB" sz="1200">
              <a:solidFill>
                <a:schemeClr val="bg1"/>
              </a:solidFill>
              <a:latin typeface="+mn-lt"/>
              <a:ea typeface="Open Sans" panose="020B0606030504020204" pitchFamily="34" charset="0"/>
              <a:cs typeface="Open Sans" panose="020B0606030504020204" pitchFamily="34" charset="0"/>
            </a:endParaRPr>
          </a:p>
        </p:txBody>
      </p:sp>
      <p:cxnSp>
        <p:nvCxnSpPr>
          <p:cNvPr id="36" name="Straight Arrow Connector 35">
            <a:extLst>
              <a:ext uri="{FF2B5EF4-FFF2-40B4-BE49-F238E27FC236}">
                <a16:creationId xmlns:a16="http://schemas.microsoft.com/office/drawing/2014/main" id="{F07CEBA9-B1A5-28B8-FFB9-D906574925A7}"/>
              </a:ext>
            </a:extLst>
          </p:cNvPr>
          <p:cNvCxnSpPr/>
          <p:nvPr/>
        </p:nvCxnSpPr>
        <p:spPr>
          <a:xfrm>
            <a:off x="573649" y="4733740"/>
            <a:ext cx="11252200" cy="0"/>
          </a:xfrm>
          <a:prstGeom prst="straightConnector1">
            <a:avLst/>
          </a:prstGeom>
          <a:ln>
            <a:tailEnd type="none"/>
          </a:ln>
        </p:spPr>
        <p:style>
          <a:lnRef idx="3">
            <a:schemeClr val="accent4"/>
          </a:lnRef>
          <a:fillRef idx="0">
            <a:schemeClr val="accent4"/>
          </a:fillRef>
          <a:effectRef idx="2">
            <a:schemeClr val="accent4"/>
          </a:effectRef>
          <a:fontRef idx="minor">
            <a:schemeClr val="tx1"/>
          </a:fontRef>
        </p:style>
      </p:cxnSp>
      <p:sp>
        <p:nvSpPr>
          <p:cNvPr id="37" name="Oval 36">
            <a:extLst>
              <a:ext uri="{FF2B5EF4-FFF2-40B4-BE49-F238E27FC236}">
                <a16:creationId xmlns:a16="http://schemas.microsoft.com/office/drawing/2014/main" id="{EA8D10E9-DA95-021A-DB72-26D99489EE8F}"/>
              </a:ext>
            </a:extLst>
          </p:cNvPr>
          <p:cNvSpPr/>
          <p:nvPr/>
        </p:nvSpPr>
        <p:spPr bwMode="gray">
          <a:xfrm>
            <a:off x="2617047" y="4651294"/>
            <a:ext cx="144000" cy="144000"/>
          </a:xfrm>
          <a:prstGeom prst="ellipse">
            <a:avLst/>
          </a:prstGeom>
          <a:solidFill>
            <a:schemeClr val="bg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38" name="Oval 37">
            <a:extLst>
              <a:ext uri="{FF2B5EF4-FFF2-40B4-BE49-F238E27FC236}">
                <a16:creationId xmlns:a16="http://schemas.microsoft.com/office/drawing/2014/main" id="{EB001813-AB33-A976-A885-1443DCF9BD90}"/>
              </a:ext>
            </a:extLst>
          </p:cNvPr>
          <p:cNvSpPr/>
          <p:nvPr/>
        </p:nvSpPr>
        <p:spPr bwMode="gray">
          <a:xfrm>
            <a:off x="6024000" y="4650399"/>
            <a:ext cx="144000" cy="144000"/>
          </a:xfrm>
          <a:prstGeom prst="ellipse">
            <a:avLst/>
          </a:prstGeom>
          <a:solidFill>
            <a:schemeClr val="tx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40" name="Oval 39">
            <a:extLst>
              <a:ext uri="{FF2B5EF4-FFF2-40B4-BE49-F238E27FC236}">
                <a16:creationId xmlns:a16="http://schemas.microsoft.com/office/drawing/2014/main" id="{AE67E510-A64D-CBC9-4054-916450A56113}"/>
              </a:ext>
            </a:extLst>
          </p:cNvPr>
          <p:cNvSpPr/>
          <p:nvPr/>
        </p:nvSpPr>
        <p:spPr bwMode="gray">
          <a:xfrm>
            <a:off x="6055749" y="4661740"/>
            <a:ext cx="144000" cy="144000"/>
          </a:xfrm>
          <a:prstGeom prst="ellipse">
            <a:avLst/>
          </a:prstGeom>
          <a:solidFill>
            <a:schemeClr val="bg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41" name="Oval 40">
            <a:extLst>
              <a:ext uri="{FF2B5EF4-FFF2-40B4-BE49-F238E27FC236}">
                <a16:creationId xmlns:a16="http://schemas.microsoft.com/office/drawing/2014/main" id="{25CF5324-C761-39D9-2E3C-8D2B35FDDBEB}"/>
              </a:ext>
            </a:extLst>
          </p:cNvPr>
          <p:cNvSpPr/>
          <p:nvPr/>
        </p:nvSpPr>
        <p:spPr bwMode="gray">
          <a:xfrm>
            <a:off x="9430953" y="4661740"/>
            <a:ext cx="144000" cy="144000"/>
          </a:xfrm>
          <a:prstGeom prst="ellipse">
            <a:avLst/>
          </a:prstGeom>
          <a:solidFill>
            <a:schemeClr val="bg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5623702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Organizarse para la agilidad</a:t>
            </a:r>
          </a:p>
        </p:txBody>
      </p:sp>
    </p:spTree>
    <p:extLst>
      <p:ext uri="{BB962C8B-B14F-4D97-AF65-F5344CB8AC3E}">
        <p14:creationId xmlns:p14="http://schemas.microsoft.com/office/powerpoint/2010/main" val="27727887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Lograr la agilidad organizativa: ir más allá del diseño organizativo</a:t>
            </a:r>
            <a:endParaRPr lang="es-AR"/>
          </a:p>
        </p:txBody>
      </p:sp>
      <p:sp>
        <p:nvSpPr>
          <p:cNvPr id="2" name="Text Placeholder 2">
            <a:extLst>
              <a:ext uri="{FF2B5EF4-FFF2-40B4-BE49-F238E27FC236}">
                <a16:creationId xmlns:a16="http://schemas.microsoft.com/office/drawing/2014/main" id="{0DF52969-DB99-C1B3-AF14-3416229B7A6F}"/>
              </a:ext>
            </a:extLst>
          </p:cNvPr>
          <p:cNvSpPr txBox="1">
            <a:spLocks/>
          </p:cNvSpPr>
          <p:nvPr/>
        </p:nvSpPr>
        <p:spPr>
          <a:xfrm>
            <a:off x="501650" y="1017588"/>
            <a:ext cx="11220449" cy="475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a:solidFill>
                  <a:schemeClr val="bg1"/>
                </a:solidFill>
              </a:rPr>
              <a:t>Las organizaciones con frecuencia chocan con un muro después de una ola inicial de cambios superficiales en el OD y se enfrentan a desafíos comunes para ir más allá de este punto</a:t>
            </a:r>
            <a:endParaRPr lang="en-GB" sz="1200">
              <a:solidFill>
                <a:schemeClr val="bg1"/>
              </a:solidFill>
            </a:endParaRPr>
          </a:p>
        </p:txBody>
      </p:sp>
      <p:sp>
        <p:nvSpPr>
          <p:cNvPr id="4" name="Rectangle 3">
            <a:extLst>
              <a:ext uri="{FF2B5EF4-FFF2-40B4-BE49-F238E27FC236}">
                <a16:creationId xmlns:a16="http://schemas.microsoft.com/office/drawing/2014/main" id="{DF9CC536-4A32-5593-2D8A-A168A21576C0}"/>
              </a:ext>
            </a:extLst>
          </p:cNvPr>
          <p:cNvSpPr/>
          <p:nvPr/>
        </p:nvSpPr>
        <p:spPr>
          <a:xfrm>
            <a:off x="488950" y="2191762"/>
            <a:ext cx="1123315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a:ln>
                <a:noFill/>
              </a:ln>
              <a:solidFill>
                <a:schemeClr val="bg1"/>
              </a:solidFill>
              <a:effectLst/>
              <a:uLnTx/>
              <a:uFillTx/>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1" u="none" strike="noStrike" kern="1200" cap="none" spc="0" normalizeH="0" baseline="0">
              <a:ln>
                <a:noFill/>
              </a:ln>
              <a:solidFill>
                <a:schemeClr val="bg1"/>
              </a:solidFill>
              <a:effectLst/>
              <a:uLnTx/>
              <a:uFillTx/>
              <a:ea typeface="Calibri" panose="020F0502020204030204" pitchFamily="34" charset="0"/>
              <a:cs typeface="+mn-cs"/>
            </a:endParaRPr>
          </a:p>
        </p:txBody>
      </p:sp>
      <p:cxnSp>
        <p:nvCxnSpPr>
          <p:cNvPr id="5" name="Straight Connector 4">
            <a:extLst>
              <a:ext uri="{FF2B5EF4-FFF2-40B4-BE49-F238E27FC236}">
                <a16:creationId xmlns:a16="http://schemas.microsoft.com/office/drawing/2014/main" id="{DE1DB855-E6B2-AD32-E131-A6014C7CFFA0}"/>
              </a:ext>
            </a:extLst>
          </p:cNvPr>
          <p:cNvCxnSpPr>
            <a:cxnSpLocks/>
          </p:cNvCxnSpPr>
          <p:nvPr/>
        </p:nvCxnSpPr>
        <p:spPr>
          <a:xfrm>
            <a:off x="471542" y="2037785"/>
            <a:ext cx="50464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3D5F926-7079-9DDF-253D-EC7B89BD6509}"/>
              </a:ext>
            </a:extLst>
          </p:cNvPr>
          <p:cNvSpPr txBox="1"/>
          <p:nvPr/>
        </p:nvSpPr>
        <p:spPr>
          <a:xfrm>
            <a:off x="534291" y="1481601"/>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1 </a:t>
            </a:r>
          </a:p>
        </p:txBody>
      </p:sp>
      <p:cxnSp>
        <p:nvCxnSpPr>
          <p:cNvPr id="7" name="Straight Connector 6">
            <a:extLst>
              <a:ext uri="{FF2B5EF4-FFF2-40B4-BE49-F238E27FC236}">
                <a16:creationId xmlns:a16="http://schemas.microsoft.com/office/drawing/2014/main" id="{3DAD06F1-FF15-EB21-F49C-03E852237827}"/>
              </a:ext>
            </a:extLst>
          </p:cNvPr>
          <p:cNvCxnSpPr>
            <a:cxnSpLocks/>
          </p:cNvCxnSpPr>
          <p:nvPr/>
        </p:nvCxnSpPr>
        <p:spPr>
          <a:xfrm>
            <a:off x="471542" y="3298393"/>
            <a:ext cx="504649"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6BB10-AF70-B200-B9ED-A953F61FF1C7}"/>
              </a:ext>
            </a:extLst>
          </p:cNvPr>
          <p:cNvSpPr txBox="1"/>
          <p:nvPr/>
        </p:nvSpPr>
        <p:spPr>
          <a:xfrm>
            <a:off x="534291" y="2756385"/>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2</a:t>
            </a:r>
          </a:p>
        </p:txBody>
      </p:sp>
      <p:cxnSp>
        <p:nvCxnSpPr>
          <p:cNvPr id="9" name="Straight Connector 8">
            <a:extLst>
              <a:ext uri="{FF2B5EF4-FFF2-40B4-BE49-F238E27FC236}">
                <a16:creationId xmlns:a16="http://schemas.microsoft.com/office/drawing/2014/main" id="{E3DF8EBD-E1DB-5480-2370-80FC8982BC79}"/>
              </a:ext>
            </a:extLst>
          </p:cNvPr>
          <p:cNvCxnSpPr>
            <a:cxnSpLocks/>
          </p:cNvCxnSpPr>
          <p:nvPr/>
        </p:nvCxnSpPr>
        <p:spPr>
          <a:xfrm>
            <a:off x="471542" y="4538655"/>
            <a:ext cx="504649" cy="0"/>
          </a:xfrm>
          <a:prstGeom prst="line">
            <a:avLst/>
          </a:prstGeom>
          <a:ln w="57150">
            <a:solidFill>
              <a:srgbClr val="00ABAB"/>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E2FB05-3A2B-54BC-60A2-0F7E32803185}"/>
              </a:ext>
            </a:extLst>
          </p:cNvPr>
          <p:cNvSpPr txBox="1"/>
          <p:nvPr/>
        </p:nvSpPr>
        <p:spPr>
          <a:xfrm>
            <a:off x="534291" y="3982910"/>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3</a:t>
            </a:r>
          </a:p>
        </p:txBody>
      </p:sp>
      <p:sp>
        <p:nvSpPr>
          <p:cNvPr id="11" name="TextBox 10">
            <a:extLst>
              <a:ext uri="{FF2B5EF4-FFF2-40B4-BE49-F238E27FC236}">
                <a16:creationId xmlns:a16="http://schemas.microsoft.com/office/drawing/2014/main" id="{5F13A10A-272F-FCF2-94F7-F54EE37C9A21}"/>
              </a:ext>
            </a:extLst>
          </p:cNvPr>
          <p:cNvSpPr txBox="1"/>
          <p:nvPr/>
        </p:nvSpPr>
        <p:spPr>
          <a:xfrm>
            <a:off x="1041817" y="1655728"/>
            <a:ext cx="5194488" cy="1015663"/>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Insuficiente atención a la cultura y los comportamientos:</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El pivote es cultural, no dirigido por el diseño organizacional</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It requires incentivisation, recognition, reward and reinforcement</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Moving to the model is not the same as living it</a:t>
            </a:r>
          </a:p>
        </p:txBody>
      </p:sp>
      <p:sp>
        <p:nvSpPr>
          <p:cNvPr id="12" name="TextBox 11">
            <a:extLst>
              <a:ext uri="{FF2B5EF4-FFF2-40B4-BE49-F238E27FC236}">
                <a16:creationId xmlns:a16="http://schemas.microsoft.com/office/drawing/2014/main" id="{92EAF28D-5E7C-EE83-D631-A9F2AC06B128}"/>
              </a:ext>
            </a:extLst>
          </p:cNvPr>
          <p:cNvSpPr txBox="1">
            <a:spLocks/>
          </p:cNvSpPr>
          <p:nvPr/>
        </p:nvSpPr>
        <p:spPr>
          <a:xfrm>
            <a:off x="1041817" y="2879603"/>
            <a:ext cx="5194488" cy="1015663"/>
          </a:xfrm>
          <a:prstGeom prst="rect">
            <a:avLst/>
          </a:prstGeom>
          <a:noFill/>
        </p:spPr>
        <p:txBody>
          <a:bodyPr wrap="square" rtlCol="0">
            <a:spAutoFit/>
          </a:bodyPr>
          <a:lstStyle/>
          <a:p>
            <a:pPr lvl="0">
              <a:spcAft>
                <a:spcPts val="600"/>
              </a:spcAft>
              <a:defRPr/>
            </a:pPr>
            <a:r>
              <a:rPr lang="en-GB" sz="1200" b="1" err="1">
                <a:solidFill>
                  <a:schemeClr val="bg1"/>
                </a:solidFill>
                <a:ea typeface="Open Sans Light" panose="020B0306030504020204" pitchFamily="34" charset="0"/>
                <a:cs typeface="Open Sans Light" panose="020B0306030504020204" pitchFamily="34" charset="0"/>
              </a:rPr>
              <a:t>Comportamientos</a:t>
            </a:r>
            <a:r>
              <a:rPr lang="en-GB" sz="1200" b="1">
                <a:solidFill>
                  <a:schemeClr val="bg1"/>
                </a:solidFill>
                <a:ea typeface="Open Sans Light" panose="020B0306030504020204" pitchFamily="34" charset="0"/>
                <a:cs typeface="Open Sans Light" panose="020B0306030504020204" pitchFamily="34" charset="0"/>
              </a:rPr>
              <a:t> de </a:t>
            </a:r>
            <a:r>
              <a:rPr lang="en-GB" sz="1200" b="1" err="1">
                <a:solidFill>
                  <a:schemeClr val="bg1"/>
                </a:solidFill>
                <a:ea typeface="Open Sans Light" panose="020B0306030504020204" pitchFamily="34" charset="0"/>
                <a:cs typeface="Open Sans Light" panose="020B0306030504020204" pitchFamily="34" charset="0"/>
              </a:rPr>
              <a:t>liderazgo</a:t>
            </a:r>
            <a:r>
              <a:rPr lang="en-GB" sz="1200" b="1">
                <a:solidFill>
                  <a:schemeClr val="bg1"/>
                </a:solidFill>
                <a:ea typeface="Open Sans Light" panose="020B0306030504020204" pitchFamily="34" charset="0"/>
                <a:cs typeface="Open Sans Light" panose="020B0306030504020204" pitchFamily="34" charset="0"/>
              </a:rPr>
              <a:t> </a:t>
            </a:r>
            <a:r>
              <a:rPr lang="en-GB" sz="1200" b="1" err="1">
                <a:solidFill>
                  <a:schemeClr val="bg1"/>
                </a:solidFill>
                <a:ea typeface="Open Sans Light" panose="020B0306030504020204" pitchFamily="34" charset="0"/>
                <a:cs typeface="Open Sans Light" panose="020B0306030504020204" pitchFamily="34" charset="0"/>
              </a:rPr>
              <a:t>desalineados</a:t>
            </a:r>
            <a:r>
              <a:rPr lang="en-GB" sz="1200" b="1">
                <a:solidFill>
                  <a:schemeClr val="bg1"/>
                </a:solidFill>
                <a:ea typeface="Open Sans Light" panose="020B0306030504020204" pitchFamily="34" charset="0"/>
                <a:cs typeface="Open Sans Light" panose="020B0306030504020204" pitchFamily="34" charset="0"/>
              </a:rPr>
              <a:t>:</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Falta de zanahoria (o palo) para impulsar la alineación</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Mixed messages in both words and deeds – saying yes but doing no</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Lack of real empowerment at a mission level</a:t>
            </a:r>
          </a:p>
        </p:txBody>
      </p:sp>
      <p:sp>
        <p:nvSpPr>
          <p:cNvPr id="13" name="TextBox 12">
            <a:extLst>
              <a:ext uri="{FF2B5EF4-FFF2-40B4-BE49-F238E27FC236}">
                <a16:creationId xmlns:a16="http://schemas.microsoft.com/office/drawing/2014/main" id="{5FC8444B-09FE-62CB-98B7-8CA8AE73BA5C}"/>
              </a:ext>
            </a:extLst>
          </p:cNvPr>
          <p:cNvSpPr txBox="1">
            <a:spLocks/>
          </p:cNvSpPr>
          <p:nvPr/>
        </p:nvSpPr>
        <p:spPr>
          <a:xfrm>
            <a:off x="1041817" y="4103478"/>
            <a:ext cx="5194488" cy="1015663"/>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Piensa en grande, empieza despacio, aprende despacio:</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Necesidad de un análisis exhaustivo con los siguientes pasos del Big </a:t>
            </a:r>
            <a:r>
              <a:rPr lang="es-MX" sz="1100" err="1">
                <a:solidFill>
                  <a:schemeClr val="bg1"/>
                </a:solidFill>
                <a:ea typeface="Open Sans Light" panose="020B0306030504020204" pitchFamily="34" charset="0"/>
                <a:cs typeface="Open Sans Light" panose="020B0306030504020204" pitchFamily="34" charset="0"/>
              </a:rPr>
              <a:t>Bang</a:t>
            </a:r>
            <a:endParaRPr lang="es-MX" sz="1100">
              <a:solidFill>
                <a:schemeClr val="bg1"/>
              </a:solidFill>
              <a:ea typeface="Open Sans Light" panose="020B0306030504020204" pitchFamily="34" charset="0"/>
              <a:cs typeface="Open Sans Light" panose="020B0306030504020204" pitchFamily="34" charset="0"/>
            </a:endParaRP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Lack of bias toward action and learning while doing</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Agile waterfall is not a thing</a:t>
            </a:r>
          </a:p>
        </p:txBody>
      </p:sp>
      <p:cxnSp>
        <p:nvCxnSpPr>
          <p:cNvPr id="14" name="Straight Connector 13">
            <a:extLst>
              <a:ext uri="{FF2B5EF4-FFF2-40B4-BE49-F238E27FC236}">
                <a16:creationId xmlns:a16="http://schemas.microsoft.com/office/drawing/2014/main" id="{13B0BE4B-EB7F-6420-F15B-195F0D560390}"/>
              </a:ext>
            </a:extLst>
          </p:cNvPr>
          <p:cNvCxnSpPr>
            <a:cxnSpLocks/>
          </p:cNvCxnSpPr>
          <p:nvPr/>
        </p:nvCxnSpPr>
        <p:spPr>
          <a:xfrm>
            <a:off x="471542" y="5716773"/>
            <a:ext cx="50464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45AA7FE-78A4-8B5B-3DCB-A83FFD069E2D}"/>
              </a:ext>
            </a:extLst>
          </p:cNvPr>
          <p:cNvSpPr txBox="1"/>
          <p:nvPr/>
        </p:nvSpPr>
        <p:spPr>
          <a:xfrm>
            <a:off x="534291" y="5161028"/>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4</a:t>
            </a:r>
          </a:p>
        </p:txBody>
      </p:sp>
      <p:sp>
        <p:nvSpPr>
          <p:cNvPr id="16" name="TextBox 15">
            <a:extLst>
              <a:ext uri="{FF2B5EF4-FFF2-40B4-BE49-F238E27FC236}">
                <a16:creationId xmlns:a16="http://schemas.microsoft.com/office/drawing/2014/main" id="{0EAEE824-E0A6-AB3D-7F6E-C9884B76ADB2}"/>
              </a:ext>
            </a:extLst>
          </p:cNvPr>
          <p:cNvSpPr txBox="1">
            <a:spLocks/>
          </p:cNvSpPr>
          <p:nvPr/>
        </p:nvSpPr>
        <p:spPr>
          <a:xfrm>
            <a:off x="1043142" y="5327353"/>
            <a:ext cx="5194488" cy="1015663"/>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Céntrese en la capacidad por encima de la calidad</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Este es un gran cambio, algunas personas no podrán hacerlo</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Shortage of the key skills needed – lack of capability mapping</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Very hard to build momentum without the right people in place</a:t>
            </a:r>
          </a:p>
        </p:txBody>
      </p:sp>
      <p:cxnSp>
        <p:nvCxnSpPr>
          <p:cNvPr id="17" name="Straight Connector 16">
            <a:extLst>
              <a:ext uri="{FF2B5EF4-FFF2-40B4-BE49-F238E27FC236}">
                <a16:creationId xmlns:a16="http://schemas.microsoft.com/office/drawing/2014/main" id="{264A128A-8745-95DC-70FC-20CA4EA393FA}"/>
              </a:ext>
            </a:extLst>
          </p:cNvPr>
          <p:cNvCxnSpPr>
            <a:cxnSpLocks/>
          </p:cNvCxnSpPr>
          <p:nvPr/>
        </p:nvCxnSpPr>
        <p:spPr>
          <a:xfrm>
            <a:off x="6450528" y="2047065"/>
            <a:ext cx="50464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B61119-45C1-5CB0-EAF4-53028149BF44}"/>
              </a:ext>
            </a:extLst>
          </p:cNvPr>
          <p:cNvSpPr txBox="1"/>
          <p:nvPr/>
        </p:nvSpPr>
        <p:spPr>
          <a:xfrm>
            <a:off x="6513277" y="1490881"/>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5 </a:t>
            </a:r>
          </a:p>
        </p:txBody>
      </p:sp>
      <p:cxnSp>
        <p:nvCxnSpPr>
          <p:cNvPr id="19" name="Straight Connector 18">
            <a:extLst>
              <a:ext uri="{FF2B5EF4-FFF2-40B4-BE49-F238E27FC236}">
                <a16:creationId xmlns:a16="http://schemas.microsoft.com/office/drawing/2014/main" id="{49AA9EDF-4D0A-15E6-B090-C0194F736AE2}"/>
              </a:ext>
            </a:extLst>
          </p:cNvPr>
          <p:cNvCxnSpPr>
            <a:cxnSpLocks/>
          </p:cNvCxnSpPr>
          <p:nvPr/>
        </p:nvCxnSpPr>
        <p:spPr>
          <a:xfrm>
            <a:off x="6450528" y="3299722"/>
            <a:ext cx="504649" cy="0"/>
          </a:xfrm>
          <a:prstGeom prst="line">
            <a:avLst/>
          </a:prstGeom>
          <a:ln w="57150">
            <a:solidFill>
              <a:srgbClr val="00ABAB"/>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9F05AA-A61B-5A17-7DEE-A1D35E2C81E0}"/>
              </a:ext>
            </a:extLst>
          </p:cNvPr>
          <p:cNvSpPr txBox="1"/>
          <p:nvPr/>
        </p:nvSpPr>
        <p:spPr>
          <a:xfrm>
            <a:off x="6513277" y="2757714"/>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6</a:t>
            </a:r>
          </a:p>
        </p:txBody>
      </p:sp>
      <p:cxnSp>
        <p:nvCxnSpPr>
          <p:cNvPr id="21" name="Straight Connector 20">
            <a:extLst>
              <a:ext uri="{FF2B5EF4-FFF2-40B4-BE49-F238E27FC236}">
                <a16:creationId xmlns:a16="http://schemas.microsoft.com/office/drawing/2014/main" id="{A1E956C6-1746-8958-02FE-D8EBD5D34FA0}"/>
              </a:ext>
            </a:extLst>
          </p:cNvPr>
          <p:cNvCxnSpPr>
            <a:cxnSpLocks/>
          </p:cNvCxnSpPr>
          <p:nvPr/>
        </p:nvCxnSpPr>
        <p:spPr>
          <a:xfrm>
            <a:off x="6450528" y="4539984"/>
            <a:ext cx="504649"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9C4D192-3077-6B61-910A-343D7B2E6862}"/>
              </a:ext>
            </a:extLst>
          </p:cNvPr>
          <p:cNvSpPr txBox="1"/>
          <p:nvPr/>
        </p:nvSpPr>
        <p:spPr>
          <a:xfrm>
            <a:off x="6513277" y="3984239"/>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7</a:t>
            </a:r>
          </a:p>
        </p:txBody>
      </p:sp>
      <p:sp>
        <p:nvSpPr>
          <p:cNvPr id="23" name="TextBox 22">
            <a:extLst>
              <a:ext uri="{FF2B5EF4-FFF2-40B4-BE49-F238E27FC236}">
                <a16:creationId xmlns:a16="http://schemas.microsoft.com/office/drawing/2014/main" id="{15FE9AD4-9095-40C6-DC04-80C5868A5CF6}"/>
              </a:ext>
            </a:extLst>
          </p:cNvPr>
          <p:cNvSpPr txBox="1"/>
          <p:nvPr/>
        </p:nvSpPr>
        <p:spPr>
          <a:xfrm>
            <a:off x="7025641" y="1665008"/>
            <a:ext cx="4696459" cy="1261884"/>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Falta de comprensión del impacto de otras iniciativas:</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Las prioridades contrapuestas pueden descarrilar los primeros esfuerzos</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‘we will start when X has been delivered’</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Potential to drive significant stakeholder dissatisfaction</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endPar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endParaRPr>
          </a:p>
        </p:txBody>
      </p:sp>
      <p:sp>
        <p:nvSpPr>
          <p:cNvPr id="24" name="TextBox 23">
            <a:extLst>
              <a:ext uri="{FF2B5EF4-FFF2-40B4-BE49-F238E27FC236}">
                <a16:creationId xmlns:a16="http://schemas.microsoft.com/office/drawing/2014/main" id="{8592BCDE-F55C-0779-27A3-70F29C7C371A}"/>
              </a:ext>
            </a:extLst>
          </p:cNvPr>
          <p:cNvSpPr txBox="1">
            <a:spLocks/>
          </p:cNvSpPr>
          <p:nvPr/>
        </p:nvSpPr>
        <p:spPr>
          <a:xfrm>
            <a:off x="7025641" y="2888883"/>
            <a:ext cx="4696459" cy="1015663"/>
          </a:xfrm>
          <a:prstGeom prst="rect">
            <a:avLst/>
          </a:prstGeom>
          <a:noFill/>
        </p:spPr>
        <p:txBody>
          <a:bodyPr wrap="square" rtlCol="0">
            <a:spAutoFit/>
          </a:bodyPr>
          <a:lstStyle/>
          <a:p>
            <a:pPr lvl="0">
              <a:spcAft>
                <a:spcPts val="600"/>
              </a:spcAft>
              <a:defRPr/>
            </a:pPr>
            <a:r>
              <a:rPr lang="en-GB" sz="1200" b="1" err="1">
                <a:solidFill>
                  <a:schemeClr val="bg1"/>
                </a:solidFill>
                <a:ea typeface="Open Sans Light" panose="020B0306030504020204" pitchFamily="34" charset="0"/>
                <a:cs typeface="Open Sans Light" panose="020B0306030504020204" pitchFamily="34" charset="0"/>
              </a:rPr>
              <a:t>Apoyo</a:t>
            </a:r>
            <a:r>
              <a:rPr lang="en-GB" sz="1200" b="1">
                <a:solidFill>
                  <a:schemeClr val="bg1"/>
                </a:solidFill>
                <a:ea typeface="Open Sans Light" panose="020B0306030504020204" pitchFamily="34" charset="0"/>
                <a:cs typeface="Open Sans Light" panose="020B0306030504020204" pitchFamily="34" charset="0"/>
              </a:rPr>
              <a:t> y coaching </a:t>
            </a:r>
            <a:r>
              <a:rPr lang="en-GB" sz="1200" b="1" err="1">
                <a:solidFill>
                  <a:schemeClr val="bg1"/>
                </a:solidFill>
                <a:ea typeface="Open Sans Light" panose="020B0306030504020204" pitchFamily="34" charset="0"/>
                <a:cs typeface="Open Sans Light" panose="020B0306030504020204" pitchFamily="34" charset="0"/>
              </a:rPr>
              <a:t>inadecuados</a:t>
            </a:r>
            <a:r>
              <a:rPr lang="en-GB" sz="1200" b="1">
                <a:solidFill>
                  <a:schemeClr val="bg1"/>
                </a:solidFill>
                <a:ea typeface="Open Sans Light" panose="020B0306030504020204" pitchFamily="34" charset="0"/>
                <a:cs typeface="Open Sans Light" panose="020B0306030504020204" pitchFamily="34" charset="0"/>
              </a:rPr>
              <a:t>:</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Requerido para equipos y líderes de todos los niveles, no solo de PowerPoint</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Not just a ‘sheep dip’ focused on the method</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Must be continuous and behaviours led</a:t>
            </a:r>
          </a:p>
        </p:txBody>
      </p:sp>
      <p:sp>
        <p:nvSpPr>
          <p:cNvPr id="25" name="TextBox 24">
            <a:extLst>
              <a:ext uri="{FF2B5EF4-FFF2-40B4-BE49-F238E27FC236}">
                <a16:creationId xmlns:a16="http://schemas.microsoft.com/office/drawing/2014/main" id="{CAB6959D-EC08-8211-0D10-AFC741A63DA4}"/>
              </a:ext>
            </a:extLst>
          </p:cNvPr>
          <p:cNvSpPr txBox="1">
            <a:spLocks/>
          </p:cNvSpPr>
          <p:nvPr/>
        </p:nvSpPr>
        <p:spPr>
          <a:xfrm>
            <a:off x="7025641" y="4112758"/>
            <a:ext cx="4696459" cy="1015663"/>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Falta de enfoque en el extremo a extremo</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Demasiado enfoque en la optimización de un elemento del flujo de valor</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Lack of a single operating model drives a lack of alignment</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Local optimisation can drive costs up, not down</a:t>
            </a:r>
          </a:p>
        </p:txBody>
      </p:sp>
      <p:cxnSp>
        <p:nvCxnSpPr>
          <p:cNvPr id="26" name="Straight Connector 25">
            <a:extLst>
              <a:ext uri="{FF2B5EF4-FFF2-40B4-BE49-F238E27FC236}">
                <a16:creationId xmlns:a16="http://schemas.microsoft.com/office/drawing/2014/main" id="{D9A26C3C-D58B-13DD-5B80-A9542B9C1620}"/>
              </a:ext>
            </a:extLst>
          </p:cNvPr>
          <p:cNvCxnSpPr>
            <a:cxnSpLocks/>
          </p:cNvCxnSpPr>
          <p:nvPr/>
        </p:nvCxnSpPr>
        <p:spPr>
          <a:xfrm>
            <a:off x="6450528" y="5726053"/>
            <a:ext cx="50464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2F18F2C-54AC-B139-817F-2B4DAF852611}"/>
              </a:ext>
            </a:extLst>
          </p:cNvPr>
          <p:cNvSpPr txBox="1"/>
          <p:nvPr/>
        </p:nvSpPr>
        <p:spPr>
          <a:xfrm>
            <a:off x="6513277" y="5170308"/>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chemeClr val="bg1"/>
                </a:solidFill>
                <a:effectLst/>
                <a:uLnTx/>
                <a:uFillTx/>
                <a:ea typeface="+mn-ea"/>
                <a:cs typeface="+mn-cs"/>
              </a:rPr>
              <a:t>8</a:t>
            </a:r>
          </a:p>
        </p:txBody>
      </p:sp>
      <p:sp>
        <p:nvSpPr>
          <p:cNvPr id="28" name="TextBox 27">
            <a:extLst>
              <a:ext uri="{FF2B5EF4-FFF2-40B4-BE49-F238E27FC236}">
                <a16:creationId xmlns:a16="http://schemas.microsoft.com/office/drawing/2014/main" id="{00B5C1E2-FA37-5CDA-8842-AE1509914462}"/>
              </a:ext>
            </a:extLst>
          </p:cNvPr>
          <p:cNvSpPr txBox="1">
            <a:spLocks/>
          </p:cNvSpPr>
          <p:nvPr/>
        </p:nvSpPr>
        <p:spPr>
          <a:xfrm>
            <a:off x="7026966" y="5336633"/>
            <a:ext cx="4696459" cy="1015663"/>
          </a:xfrm>
          <a:prstGeom prst="rect">
            <a:avLst/>
          </a:prstGeom>
          <a:noFill/>
        </p:spPr>
        <p:txBody>
          <a:bodyPr wrap="square" rtlCol="0">
            <a:spAutoFit/>
          </a:bodyPr>
          <a:lstStyle/>
          <a:p>
            <a:pPr lvl="0">
              <a:spcAft>
                <a:spcPts val="600"/>
              </a:spcAft>
              <a:defRPr/>
            </a:pPr>
            <a:r>
              <a:rPr lang="es-MX" sz="1200" b="1">
                <a:solidFill>
                  <a:schemeClr val="bg1"/>
                </a:solidFill>
                <a:ea typeface="Open Sans Light" panose="020B0306030504020204" pitchFamily="34" charset="0"/>
                <a:cs typeface="Open Sans Light" panose="020B0306030504020204" pitchFamily="34" charset="0"/>
              </a:rPr>
              <a:t>Falta de claridad en la entrega de valor:</a:t>
            </a:r>
          </a:p>
          <a:p>
            <a:pPr lvl="0">
              <a:spcAft>
                <a:spcPts val="600"/>
              </a:spcAft>
              <a:defRPr/>
            </a:pPr>
            <a:r>
              <a:rPr lang="es-MX" sz="1100">
                <a:solidFill>
                  <a:schemeClr val="bg1"/>
                </a:solidFill>
                <a:ea typeface="Open Sans Light" panose="020B0306030504020204" pitchFamily="34" charset="0"/>
                <a:cs typeface="Open Sans Light" panose="020B0306030504020204" pitchFamily="34" charset="0"/>
              </a:rPr>
              <a:t>Fracaso en la transición de los proyectos a los resultados</a:t>
            </a:r>
          </a:p>
          <a:p>
            <a:pPr lvl="0">
              <a:spcAft>
                <a:spcPts val="600"/>
              </a:spcAf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Lack of alignment on the key outcomes </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chemeClr val="bg1"/>
                </a:solidFill>
                <a:effectLst/>
                <a:uLnTx/>
                <a:uFillTx/>
                <a:ea typeface="Open Sans Light" panose="020B0306030504020204" pitchFamily="34" charset="0"/>
                <a:cs typeface="Open Sans Light" panose="020B0306030504020204" pitchFamily="34" charset="0"/>
              </a:rPr>
              <a:t>Failure of leadership to move from old measures </a:t>
            </a:r>
          </a:p>
        </p:txBody>
      </p:sp>
    </p:spTree>
    <p:extLst>
      <p:ext uri="{BB962C8B-B14F-4D97-AF65-F5344CB8AC3E}">
        <p14:creationId xmlns:p14="http://schemas.microsoft.com/office/powerpoint/2010/main" val="9415155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r>
              <a:rPr lang="es-MX" b="1">
                <a:solidFill>
                  <a:schemeClr val="bg1"/>
                </a:solidFill>
              </a:rPr>
              <a:t>Medidas de éxito: medición de la productividad de TI</a:t>
            </a:r>
          </a:p>
        </p:txBody>
      </p:sp>
    </p:spTree>
    <p:extLst>
      <p:ext uri="{BB962C8B-B14F-4D97-AF65-F5344CB8AC3E}">
        <p14:creationId xmlns:p14="http://schemas.microsoft.com/office/powerpoint/2010/main" val="16276714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Vincular la productividad de TI con los objetivos empresariales para medirlos</a:t>
            </a:r>
            <a:endParaRPr lang="es-AR"/>
          </a:p>
        </p:txBody>
      </p:sp>
      <p:sp>
        <p:nvSpPr>
          <p:cNvPr id="2" name="Text Placeholder 2">
            <a:extLst>
              <a:ext uri="{FF2B5EF4-FFF2-40B4-BE49-F238E27FC236}">
                <a16:creationId xmlns:a16="http://schemas.microsoft.com/office/drawing/2014/main" id="{6DC2879B-B23B-1E30-E5B6-E2A590045FC8}"/>
              </a:ext>
            </a:extLst>
          </p:cNvPr>
          <p:cNvSpPr txBox="1">
            <a:spLocks/>
          </p:cNvSpPr>
          <p:nvPr/>
        </p:nvSpPr>
        <p:spPr>
          <a:xfrm>
            <a:off x="501650" y="1017588"/>
            <a:ext cx="11220449" cy="475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a:solidFill>
                  <a:schemeClr val="bg1"/>
                </a:solidFill>
              </a:rPr>
              <a:t>Nuestra perspectiva es que la productividad de TI debe tener en cuenta las medidas de entrada y, lo que es más importante, ampliarse para vincularlas a los resultados y al valor entregado, haciéndola relevante para las partes interesadas no tecnológicas</a:t>
            </a:r>
            <a:endParaRPr lang="en-GB" sz="1200">
              <a:solidFill>
                <a:schemeClr val="bg1"/>
              </a:solidFill>
            </a:endParaRPr>
          </a:p>
        </p:txBody>
      </p:sp>
      <p:grpSp>
        <p:nvGrpSpPr>
          <p:cNvPr id="4" name="Group 3">
            <a:extLst>
              <a:ext uri="{FF2B5EF4-FFF2-40B4-BE49-F238E27FC236}">
                <a16:creationId xmlns:a16="http://schemas.microsoft.com/office/drawing/2014/main" id="{60A3F93A-6084-ED19-C56F-8BE107B0B1C9}"/>
              </a:ext>
            </a:extLst>
          </p:cNvPr>
          <p:cNvGrpSpPr>
            <a:grpSpLocks/>
          </p:cNvGrpSpPr>
          <p:nvPr/>
        </p:nvGrpSpPr>
        <p:grpSpPr>
          <a:xfrm>
            <a:off x="3044111" y="1766227"/>
            <a:ext cx="811865" cy="848527"/>
            <a:chOff x="3467100" y="1822704"/>
            <a:chExt cx="1417447" cy="1481455"/>
          </a:xfrm>
        </p:grpSpPr>
        <p:sp>
          <p:nvSpPr>
            <p:cNvPr id="5" name="object 17">
              <a:extLst>
                <a:ext uri="{FF2B5EF4-FFF2-40B4-BE49-F238E27FC236}">
                  <a16:creationId xmlns:a16="http://schemas.microsoft.com/office/drawing/2014/main" id="{41297252-A187-8317-C2FC-03C87284B0FE}"/>
                </a:ext>
              </a:extLst>
            </p:cNvPr>
            <p:cNvSpPr/>
            <p:nvPr/>
          </p:nvSpPr>
          <p:spPr>
            <a:xfrm>
              <a:off x="3550284" y="1898904"/>
              <a:ext cx="1259840" cy="1405255"/>
            </a:xfrm>
            <a:custGeom>
              <a:avLst/>
              <a:gdLst/>
              <a:ahLst/>
              <a:cxnLst/>
              <a:rect l="l" t="t" r="r" b="b"/>
              <a:pathLst>
                <a:path w="1259839" h="1405254">
                  <a:moveTo>
                    <a:pt x="556132" y="0"/>
                  </a:moveTo>
                  <a:lnTo>
                    <a:pt x="604293" y="1620"/>
                  </a:lnTo>
                  <a:lnTo>
                    <a:pt x="651582" y="6414"/>
                  </a:lnTo>
                  <a:lnTo>
                    <a:pt x="697894" y="14274"/>
                  </a:lnTo>
                  <a:lnTo>
                    <a:pt x="743124" y="25098"/>
                  </a:lnTo>
                  <a:lnTo>
                    <a:pt x="787169" y="38780"/>
                  </a:lnTo>
                  <a:lnTo>
                    <a:pt x="829923" y="55215"/>
                  </a:lnTo>
                  <a:lnTo>
                    <a:pt x="871281" y="74299"/>
                  </a:lnTo>
                  <a:lnTo>
                    <a:pt x="911140" y="95927"/>
                  </a:lnTo>
                  <a:lnTo>
                    <a:pt x="949394" y="119994"/>
                  </a:lnTo>
                  <a:lnTo>
                    <a:pt x="985938" y="146397"/>
                  </a:lnTo>
                  <a:lnTo>
                    <a:pt x="1020669" y="175029"/>
                  </a:lnTo>
                  <a:lnTo>
                    <a:pt x="1053480" y="205787"/>
                  </a:lnTo>
                  <a:lnTo>
                    <a:pt x="1084269" y="238566"/>
                  </a:lnTo>
                  <a:lnTo>
                    <a:pt x="1112929" y="273261"/>
                  </a:lnTo>
                  <a:lnTo>
                    <a:pt x="1139356" y="309767"/>
                  </a:lnTo>
                  <a:lnTo>
                    <a:pt x="1163447" y="347980"/>
                  </a:lnTo>
                  <a:lnTo>
                    <a:pt x="1185094" y="387794"/>
                  </a:lnTo>
                  <a:lnTo>
                    <a:pt x="1204196" y="429107"/>
                  </a:lnTo>
                  <a:lnTo>
                    <a:pt x="1220645" y="471812"/>
                  </a:lnTo>
                  <a:lnTo>
                    <a:pt x="1234339" y="515805"/>
                  </a:lnTo>
                  <a:lnTo>
                    <a:pt x="1245172" y="560981"/>
                  </a:lnTo>
                  <a:lnTo>
                    <a:pt x="1253039" y="607236"/>
                  </a:lnTo>
                  <a:lnTo>
                    <a:pt x="1257836" y="654465"/>
                  </a:lnTo>
                  <a:lnTo>
                    <a:pt x="1259459" y="702563"/>
                  </a:lnTo>
                  <a:lnTo>
                    <a:pt x="1257836" y="750662"/>
                  </a:lnTo>
                  <a:lnTo>
                    <a:pt x="1253039" y="797891"/>
                  </a:lnTo>
                  <a:lnTo>
                    <a:pt x="1245172" y="844146"/>
                  </a:lnTo>
                  <a:lnTo>
                    <a:pt x="1234339" y="889322"/>
                  </a:lnTo>
                  <a:lnTo>
                    <a:pt x="1220645" y="933315"/>
                  </a:lnTo>
                  <a:lnTo>
                    <a:pt x="1204196" y="976020"/>
                  </a:lnTo>
                  <a:lnTo>
                    <a:pt x="1185094" y="1017333"/>
                  </a:lnTo>
                  <a:lnTo>
                    <a:pt x="1163447" y="1057147"/>
                  </a:lnTo>
                  <a:lnTo>
                    <a:pt x="1139356" y="1095360"/>
                  </a:lnTo>
                  <a:lnTo>
                    <a:pt x="1112929" y="1131866"/>
                  </a:lnTo>
                  <a:lnTo>
                    <a:pt x="1084269" y="1166561"/>
                  </a:lnTo>
                  <a:lnTo>
                    <a:pt x="1053480" y="1199340"/>
                  </a:lnTo>
                  <a:lnTo>
                    <a:pt x="1020669" y="1230098"/>
                  </a:lnTo>
                  <a:lnTo>
                    <a:pt x="985938" y="1258730"/>
                  </a:lnTo>
                  <a:lnTo>
                    <a:pt x="949394" y="1285133"/>
                  </a:lnTo>
                  <a:lnTo>
                    <a:pt x="911140" y="1309200"/>
                  </a:lnTo>
                  <a:lnTo>
                    <a:pt x="871281" y="1330828"/>
                  </a:lnTo>
                  <a:lnTo>
                    <a:pt x="829923" y="1349912"/>
                  </a:lnTo>
                  <a:lnTo>
                    <a:pt x="787169" y="1366347"/>
                  </a:lnTo>
                  <a:lnTo>
                    <a:pt x="743124" y="1380029"/>
                  </a:lnTo>
                  <a:lnTo>
                    <a:pt x="697894" y="1390853"/>
                  </a:lnTo>
                  <a:lnTo>
                    <a:pt x="651582" y="1398713"/>
                  </a:lnTo>
                  <a:lnTo>
                    <a:pt x="604293" y="1403507"/>
                  </a:lnTo>
                  <a:lnTo>
                    <a:pt x="556132" y="1405128"/>
                  </a:lnTo>
                  <a:lnTo>
                    <a:pt x="506172" y="1403355"/>
                  </a:lnTo>
                  <a:lnTo>
                    <a:pt x="456808" y="1398092"/>
                  </a:lnTo>
                  <a:lnTo>
                    <a:pt x="408205" y="1389418"/>
                  </a:lnTo>
                  <a:lnTo>
                    <a:pt x="360525" y="1377414"/>
                  </a:lnTo>
                  <a:lnTo>
                    <a:pt x="313933" y="1362159"/>
                  </a:lnTo>
                  <a:lnTo>
                    <a:pt x="268593" y="1343733"/>
                  </a:lnTo>
                  <a:lnTo>
                    <a:pt x="224667" y="1322217"/>
                  </a:lnTo>
                  <a:lnTo>
                    <a:pt x="182321" y="1297691"/>
                  </a:lnTo>
                  <a:lnTo>
                    <a:pt x="141717" y="1270235"/>
                  </a:lnTo>
                  <a:lnTo>
                    <a:pt x="103019" y="1239929"/>
                  </a:lnTo>
                  <a:lnTo>
                    <a:pt x="66391" y="1206853"/>
                  </a:lnTo>
                  <a:lnTo>
                    <a:pt x="31997" y="1171088"/>
                  </a:lnTo>
                  <a:lnTo>
                    <a:pt x="0" y="1132713"/>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6" name="object 18">
              <a:extLst>
                <a:ext uri="{FF2B5EF4-FFF2-40B4-BE49-F238E27FC236}">
                  <a16:creationId xmlns:a16="http://schemas.microsoft.com/office/drawing/2014/main" id="{EDB22EA9-8B0C-B8AF-781D-24569AF2F2C8}"/>
                </a:ext>
              </a:extLst>
            </p:cNvPr>
            <p:cNvSpPr/>
            <p:nvPr/>
          </p:nvSpPr>
          <p:spPr>
            <a:xfrm>
              <a:off x="3467100" y="1962911"/>
              <a:ext cx="1278890" cy="1277620"/>
            </a:xfrm>
            <a:custGeom>
              <a:avLst/>
              <a:gdLst/>
              <a:ahLst/>
              <a:cxnLst/>
              <a:rect l="l" t="t" r="r" b="b"/>
              <a:pathLst>
                <a:path w="1278889" h="1277620">
                  <a:moveTo>
                    <a:pt x="639317" y="0"/>
                  </a:moveTo>
                  <a:lnTo>
                    <a:pt x="687027" y="1751"/>
                  </a:lnTo>
                  <a:lnTo>
                    <a:pt x="733785" y="6923"/>
                  </a:lnTo>
                  <a:lnTo>
                    <a:pt x="779468" y="15392"/>
                  </a:lnTo>
                  <a:lnTo>
                    <a:pt x="823952" y="27034"/>
                  </a:lnTo>
                  <a:lnTo>
                    <a:pt x="867112" y="41727"/>
                  </a:lnTo>
                  <a:lnTo>
                    <a:pt x="908827" y="59346"/>
                  </a:lnTo>
                  <a:lnTo>
                    <a:pt x="948971" y="79769"/>
                  </a:lnTo>
                  <a:lnTo>
                    <a:pt x="987422" y="102871"/>
                  </a:lnTo>
                  <a:lnTo>
                    <a:pt x="1024055" y="128530"/>
                  </a:lnTo>
                  <a:lnTo>
                    <a:pt x="1058747" y="156622"/>
                  </a:lnTo>
                  <a:lnTo>
                    <a:pt x="1091374" y="187023"/>
                  </a:lnTo>
                  <a:lnTo>
                    <a:pt x="1121813" y="219610"/>
                  </a:lnTo>
                  <a:lnTo>
                    <a:pt x="1149940" y="254260"/>
                  </a:lnTo>
                  <a:lnTo>
                    <a:pt x="1175631" y="290849"/>
                  </a:lnTo>
                  <a:lnTo>
                    <a:pt x="1198763" y="329253"/>
                  </a:lnTo>
                  <a:lnTo>
                    <a:pt x="1219212" y="369350"/>
                  </a:lnTo>
                  <a:lnTo>
                    <a:pt x="1236854" y="411016"/>
                  </a:lnTo>
                  <a:lnTo>
                    <a:pt x="1251565" y="454127"/>
                  </a:lnTo>
                  <a:lnTo>
                    <a:pt x="1263223" y="498560"/>
                  </a:lnTo>
                  <a:lnTo>
                    <a:pt x="1271703" y="544191"/>
                  </a:lnTo>
                  <a:lnTo>
                    <a:pt x="1276882" y="590898"/>
                  </a:lnTo>
                  <a:lnTo>
                    <a:pt x="1278636" y="638555"/>
                  </a:lnTo>
                  <a:lnTo>
                    <a:pt x="1276882" y="686213"/>
                  </a:lnTo>
                  <a:lnTo>
                    <a:pt x="1271703" y="732920"/>
                  </a:lnTo>
                  <a:lnTo>
                    <a:pt x="1263223" y="778551"/>
                  </a:lnTo>
                  <a:lnTo>
                    <a:pt x="1251565" y="822984"/>
                  </a:lnTo>
                  <a:lnTo>
                    <a:pt x="1236854" y="866095"/>
                  </a:lnTo>
                  <a:lnTo>
                    <a:pt x="1219212" y="907761"/>
                  </a:lnTo>
                  <a:lnTo>
                    <a:pt x="1198763" y="947858"/>
                  </a:lnTo>
                  <a:lnTo>
                    <a:pt x="1175631" y="986262"/>
                  </a:lnTo>
                  <a:lnTo>
                    <a:pt x="1149940" y="1022851"/>
                  </a:lnTo>
                  <a:lnTo>
                    <a:pt x="1121813" y="1057501"/>
                  </a:lnTo>
                  <a:lnTo>
                    <a:pt x="1091374" y="1090088"/>
                  </a:lnTo>
                  <a:lnTo>
                    <a:pt x="1058747" y="1120489"/>
                  </a:lnTo>
                  <a:lnTo>
                    <a:pt x="1024055" y="1148581"/>
                  </a:lnTo>
                  <a:lnTo>
                    <a:pt x="987422" y="1174240"/>
                  </a:lnTo>
                  <a:lnTo>
                    <a:pt x="948971" y="1197342"/>
                  </a:lnTo>
                  <a:lnTo>
                    <a:pt x="908827" y="1217765"/>
                  </a:lnTo>
                  <a:lnTo>
                    <a:pt x="867112" y="1235384"/>
                  </a:lnTo>
                  <a:lnTo>
                    <a:pt x="823952" y="1250077"/>
                  </a:lnTo>
                  <a:lnTo>
                    <a:pt x="779468" y="1261719"/>
                  </a:lnTo>
                  <a:lnTo>
                    <a:pt x="733785" y="1270188"/>
                  </a:lnTo>
                  <a:lnTo>
                    <a:pt x="687027" y="1275360"/>
                  </a:lnTo>
                  <a:lnTo>
                    <a:pt x="639317" y="1277112"/>
                  </a:lnTo>
                  <a:lnTo>
                    <a:pt x="591608" y="1275360"/>
                  </a:lnTo>
                  <a:lnTo>
                    <a:pt x="544850" y="1270188"/>
                  </a:lnTo>
                  <a:lnTo>
                    <a:pt x="499167" y="1261719"/>
                  </a:lnTo>
                  <a:lnTo>
                    <a:pt x="454683" y="1250077"/>
                  </a:lnTo>
                  <a:lnTo>
                    <a:pt x="411523" y="1235384"/>
                  </a:lnTo>
                  <a:lnTo>
                    <a:pt x="369808" y="1217765"/>
                  </a:lnTo>
                  <a:lnTo>
                    <a:pt x="329664" y="1197342"/>
                  </a:lnTo>
                  <a:lnTo>
                    <a:pt x="291213" y="1174240"/>
                  </a:lnTo>
                  <a:lnTo>
                    <a:pt x="254580" y="1148581"/>
                  </a:lnTo>
                  <a:lnTo>
                    <a:pt x="219888" y="1120489"/>
                  </a:lnTo>
                  <a:lnTo>
                    <a:pt x="187261" y="1090088"/>
                  </a:lnTo>
                  <a:lnTo>
                    <a:pt x="156822" y="1057501"/>
                  </a:lnTo>
                  <a:lnTo>
                    <a:pt x="128695" y="1022851"/>
                  </a:lnTo>
                  <a:lnTo>
                    <a:pt x="103004" y="986262"/>
                  </a:lnTo>
                  <a:lnTo>
                    <a:pt x="79872" y="947858"/>
                  </a:lnTo>
                  <a:lnTo>
                    <a:pt x="59423" y="907761"/>
                  </a:lnTo>
                  <a:lnTo>
                    <a:pt x="41781" y="866095"/>
                  </a:lnTo>
                  <a:lnTo>
                    <a:pt x="27070" y="822984"/>
                  </a:lnTo>
                  <a:lnTo>
                    <a:pt x="15412" y="778551"/>
                  </a:lnTo>
                  <a:lnTo>
                    <a:pt x="6932" y="732920"/>
                  </a:lnTo>
                  <a:lnTo>
                    <a:pt x="1753" y="686213"/>
                  </a:lnTo>
                  <a:lnTo>
                    <a:pt x="0" y="638555"/>
                  </a:lnTo>
                  <a:lnTo>
                    <a:pt x="2217" y="585401"/>
                  </a:lnTo>
                  <a:lnTo>
                    <a:pt x="8812" y="532886"/>
                  </a:lnTo>
                  <a:lnTo>
                    <a:pt x="19696" y="481266"/>
                  </a:lnTo>
                  <a:lnTo>
                    <a:pt x="34782" y="430799"/>
                  </a:lnTo>
                  <a:lnTo>
                    <a:pt x="53981" y="381744"/>
                  </a:lnTo>
                  <a:lnTo>
                    <a:pt x="77206" y="334357"/>
                  </a:lnTo>
                  <a:lnTo>
                    <a:pt x="104368" y="288895"/>
                  </a:lnTo>
                  <a:lnTo>
                    <a:pt x="135382" y="245617"/>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7" name="object 19">
              <a:extLst>
                <a:ext uri="{FF2B5EF4-FFF2-40B4-BE49-F238E27FC236}">
                  <a16:creationId xmlns:a16="http://schemas.microsoft.com/office/drawing/2014/main" id="{3C65C693-4D70-899D-9E78-C160B557E394}"/>
                </a:ext>
              </a:extLst>
            </p:cNvPr>
            <p:cNvSpPr/>
            <p:nvPr/>
          </p:nvSpPr>
          <p:spPr>
            <a:xfrm>
              <a:off x="4111752" y="1822704"/>
              <a:ext cx="772795" cy="1082675"/>
            </a:xfrm>
            <a:custGeom>
              <a:avLst/>
              <a:gdLst/>
              <a:ahLst/>
              <a:cxnLst/>
              <a:rect l="l" t="t" r="r" b="b"/>
              <a:pathLst>
                <a:path w="772795" h="1082675">
                  <a:moveTo>
                    <a:pt x="0" y="0"/>
                  </a:moveTo>
                  <a:lnTo>
                    <a:pt x="48863" y="1521"/>
                  </a:lnTo>
                  <a:lnTo>
                    <a:pt x="96919" y="6026"/>
                  </a:lnTo>
                  <a:lnTo>
                    <a:pt x="144077" y="13424"/>
                  </a:lnTo>
                  <a:lnTo>
                    <a:pt x="190246" y="23624"/>
                  </a:lnTo>
                  <a:lnTo>
                    <a:pt x="235337" y="36535"/>
                  </a:lnTo>
                  <a:lnTo>
                    <a:pt x="279258" y="52067"/>
                  </a:lnTo>
                  <a:lnTo>
                    <a:pt x="321919" y="70128"/>
                  </a:lnTo>
                  <a:lnTo>
                    <a:pt x="363229" y="90629"/>
                  </a:lnTo>
                  <a:lnTo>
                    <a:pt x="403098" y="113479"/>
                  </a:lnTo>
                  <a:lnTo>
                    <a:pt x="441436" y="138587"/>
                  </a:lnTo>
                  <a:lnTo>
                    <a:pt x="478151" y="165862"/>
                  </a:lnTo>
                  <a:lnTo>
                    <a:pt x="513154" y="195214"/>
                  </a:lnTo>
                  <a:lnTo>
                    <a:pt x="546354" y="226552"/>
                  </a:lnTo>
                  <a:lnTo>
                    <a:pt x="577659" y="259785"/>
                  </a:lnTo>
                  <a:lnTo>
                    <a:pt x="606981" y="294823"/>
                  </a:lnTo>
                  <a:lnTo>
                    <a:pt x="634228" y="331575"/>
                  </a:lnTo>
                  <a:lnTo>
                    <a:pt x="659309" y="369951"/>
                  </a:lnTo>
                  <a:lnTo>
                    <a:pt x="682135" y="409859"/>
                  </a:lnTo>
                  <a:lnTo>
                    <a:pt x="702614" y="451210"/>
                  </a:lnTo>
                  <a:lnTo>
                    <a:pt x="720657" y="493912"/>
                  </a:lnTo>
                  <a:lnTo>
                    <a:pt x="736172" y="537875"/>
                  </a:lnTo>
                  <a:lnTo>
                    <a:pt x="749069" y="583008"/>
                  </a:lnTo>
                  <a:lnTo>
                    <a:pt x="759257" y="629221"/>
                  </a:lnTo>
                  <a:lnTo>
                    <a:pt x="766647" y="676422"/>
                  </a:lnTo>
                  <a:lnTo>
                    <a:pt x="771147" y="724522"/>
                  </a:lnTo>
                  <a:lnTo>
                    <a:pt x="772668" y="773430"/>
                  </a:lnTo>
                  <a:lnTo>
                    <a:pt x="770853" y="826453"/>
                  </a:lnTo>
                  <a:lnTo>
                    <a:pt x="765433" y="879103"/>
                  </a:lnTo>
                  <a:lnTo>
                    <a:pt x="756443" y="931195"/>
                  </a:lnTo>
                  <a:lnTo>
                    <a:pt x="743918" y="982547"/>
                  </a:lnTo>
                  <a:lnTo>
                    <a:pt x="727894" y="1032974"/>
                  </a:lnTo>
                  <a:lnTo>
                    <a:pt x="708406" y="1082294"/>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8" name="object 40">
              <a:extLst>
                <a:ext uri="{FF2B5EF4-FFF2-40B4-BE49-F238E27FC236}">
                  <a16:creationId xmlns:a16="http://schemas.microsoft.com/office/drawing/2014/main" id="{EAF591EB-C972-840D-2ADE-ECF275F712CD}"/>
                </a:ext>
              </a:extLst>
            </p:cNvPr>
            <p:cNvSpPr/>
            <p:nvPr/>
          </p:nvSpPr>
          <p:spPr>
            <a:xfrm>
              <a:off x="3547109" y="2032254"/>
              <a:ext cx="1130935" cy="1130935"/>
            </a:xfrm>
            <a:custGeom>
              <a:avLst/>
              <a:gdLst/>
              <a:ahLst/>
              <a:cxnLst/>
              <a:rect l="l" t="t" r="r" b="b"/>
              <a:pathLst>
                <a:path w="1130935" h="1130935">
                  <a:moveTo>
                    <a:pt x="565403" y="0"/>
                  </a:moveTo>
                  <a:lnTo>
                    <a:pt x="516614" y="2075"/>
                  </a:lnTo>
                  <a:lnTo>
                    <a:pt x="468978" y="8187"/>
                  </a:lnTo>
                  <a:lnTo>
                    <a:pt x="422665" y="18167"/>
                  </a:lnTo>
                  <a:lnTo>
                    <a:pt x="377844" y="31845"/>
                  </a:lnTo>
                  <a:lnTo>
                    <a:pt x="334686" y="49051"/>
                  </a:lnTo>
                  <a:lnTo>
                    <a:pt x="293360" y="69615"/>
                  </a:lnTo>
                  <a:lnTo>
                    <a:pt x="254034" y="93369"/>
                  </a:lnTo>
                  <a:lnTo>
                    <a:pt x="216881" y="120142"/>
                  </a:lnTo>
                  <a:lnTo>
                    <a:pt x="182067" y="149765"/>
                  </a:lnTo>
                  <a:lnTo>
                    <a:pt x="149765" y="182067"/>
                  </a:lnTo>
                  <a:lnTo>
                    <a:pt x="120142" y="216881"/>
                  </a:lnTo>
                  <a:lnTo>
                    <a:pt x="93369" y="254034"/>
                  </a:lnTo>
                  <a:lnTo>
                    <a:pt x="69615" y="293360"/>
                  </a:lnTo>
                  <a:lnTo>
                    <a:pt x="49051" y="334686"/>
                  </a:lnTo>
                  <a:lnTo>
                    <a:pt x="31845" y="377844"/>
                  </a:lnTo>
                  <a:lnTo>
                    <a:pt x="18167" y="422665"/>
                  </a:lnTo>
                  <a:lnTo>
                    <a:pt x="8187" y="468978"/>
                  </a:lnTo>
                  <a:lnTo>
                    <a:pt x="2075" y="516614"/>
                  </a:lnTo>
                  <a:lnTo>
                    <a:pt x="0" y="565404"/>
                  </a:lnTo>
                  <a:lnTo>
                    <a:pt x="2075" y="614193"/>
                  </a:lnTo>
                  <a:lnTo>
                    <a:pt x="8187" y="661829"/>
                  </a:lnTo>
                  <a:lnTo>
                    <a:pt x="18167" y="708142"/>
                  </a:lnTo>
                  <a:lnTo>
                    <a:pt x="31845" y="752963"/>
                  </a:lnTo>
                  <a:lnTo>
                    <a:pt x="49051" y="796121"/>
                  </a:lnTo>
                  <a:lnTo>
                    <a:pt x="69615" y="837447"/>
                  </a:lnTo>
                  <a:lnTo>
                    <a:pt x="93369" y="876773"/>
                  </a:lnTo>
                  <a:lnTo>
                    <a:pt x="120142" y="913926"/>
                  </a:lnTo>
                  <a:lnTo>
                    <a:pt x="149765" y="948740"/>
                  </a:lnTo>
                  <a:lnTo>
                    <a:pt x="182067" y="981042"/>
                  </a:lnTo>
                  <a:lnTo>
                    <a:pt x="216881" y="1010665"/>
                  </a:lnTo>
                  <a:lnTo>
                    <a:pt x="254034" y="1037438"/>
                  </a:lnTo>
                  <a:lnTo>
                    <a:pt x="293360" y="1061192"/>
                  </a:lnTo>
                  <a:lnTo>
                    <a:pt x="334686" y="1081756"/>
                  </a:lnTo>
                  <a:lnTo>
                    <a:pt x="377844" y="1098962"/>
                  </a:lnTo>
                  <a:lnTo>
                    <a:pt x="422665" y="1112640"/>
                  </a:lnTo>
                  <a:lnTo>
                    <a:pt x="468978" y="1122620"/>
                  </a:lnTo>
                  <a:lnTo>
                    <a:pt x="516614" y="1128732"/>
                  </a:lnTo>
                  <a:lnTo>
                    <a:pt x="565403" y="1130808"/>
                  </a:lnTo>
                  <a:lnTo>
                    <a:pt x="614193" y="1128732"/>
                  </a:lnTo>
                  <a:lnTo>
                    <a:pt x="661829" y="1122620"/>
                  </a:lnTo>
                  <a:lnTo>
                    <a:pt x="708142" y="1112640"/>
                  </a:lnTo>
                  <a:lnTo>
                    <a:pt x="752963" y="1098962"/>
                  </a:lnTo>
                  <a:lnTo>
                    <a:pt x="796121" y="1081756"/>
                  </a:lnTo>
                  <a:lnTo>
                    <a:pt x="837447" y="1061192"/>
                  </a:lnTo>
                  <a:lnTo>
                    <a:pt x="876773" y="1037438"/>
                  </a:lnTo>
                  <a:lnTo>
                    <a:pt x="913926" y="1010665"/>
                  </a:lnTo>
                  <a:lnTo>
                    <a:pt x="948740" y="981042"/>
                  </a:lnTo>
                  <a:lnTo>
                    <a:pt x="981042" y="948740"/>
                  </a:lnTo>
                  <a:lnTo>
                    <a:pt x="1010665" y="913926"/>
                  </a:lnTo>
                  <a:lnTo>
                    <a:pt x="1037438" y="876773"/>
                  </a:lnTo>
                  <a:lnTo>
                    <a:pt x="1061192" y="837447"/>
                  </a:lnTo>
                  <a:lnTo>
                    <a:pt x="1081756" y="796121"/>
                  </a:lnTo>
                  <a:lnTo>
                    <a:pt x="1098962" y="752963"/>
                  </a:lnTo>
                  <a:lnTo>
                    <a:pt x="1112640" y="708142"/>
                  </a:lnTo>
                  <a:lnTo>
                    <a:pt x="1122620" y="661829"/>
                  </a:lnTo>
                  <a:lnTo>
                    <a:pt x="1128732" y="614193"/>
                  </a:lnTo>
                  <a:lnTo>
                    <a:pt x="1130807" y="565404"/>
                  </a:lnTo>
                  <a:lnTo>
                    <a:pt x="1128732" y="516614"/>
                  </a:lnTo>
                  <a:lnTo>
                    <a:pt x="1122620" y="468978"/>
                  </a:lnTo>
                  <a:lnTo>
                    <a:pt x="1112640" y="422665"/>
                  </a:lnTo>
                  <a:lnTo>
                    <a:pt x="1098962" y="377844"/>
                  </a:lnTo>
                  <a:lnTo>
                    <a:pt x="1081756" y="334686"/>
                  </a:lnTo>
                  <a:lnTo>
                    <a:pt x="1061192" y="293360"/>
                  </a:lnTo>
                  <a:lnTo>
                    <a:pt x="1037438" y="254034"/>
                  </a:lnTo>
                  <a:lnTo>
                    <a:pt x="1010665" y="216881"/>
                  </a:lnTo>
                  <a:lnTo>
                    <a:pt x="981042" y="182067"/>
                  </a:lnTo>
                  <a:lnTo>
                    <a:pt x="948740" y="149765"/>
                  </a:lnTo>
                  <a:lnTo>
                    <a:pt x="913926" y="120142"/>
                  </a:lnTo>
                  <a:lnTo>
                    <a:pt x="876773" y="93369"/>
                  </a:lnTo>
                  <a:lnTo>
                    <a:pt x="837447" y="69615"/>
                  </a:lnTo>
                  <a:lnTo>
                    <a:pt x="796121" y="49051"/>
                  </a:lnTo>
                  <a:lnTo>
                    <a:pt x="752963" y="31845"/>
                  </a:lnTo>
                  <a:lnTo>
                    <a:pt x="708142" y="18167"/>
                  </a:lnTo>
                  <a:lnTo>
                    <a:pt x="661829" y="8187"/>
                  </a:lnTo>
                  <a:lnTo>
                    <a:pt x="614193" y="2075"/>
                  </a:lnTo>
                  <a:lnTo>
                    <a:pt x="565403" y="0"/>
                  </a:lnTo>
                  <a:close/>
                </a:path>
              </a:pathLst>
            </a:custGeom>
            <a:solidFill>
              <a:srgbClr val="FFFFFF"/>
            </a:solidFill>
            <a:ln>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9" name="object 41">
              <a:extLst>
                <a:ext uri="{FF2B5EF4-FFF2-40B4-BE49-F238E27FC236}">
                  <a16:creationId xmlns:a16="http://schemas.microsoft.com/office/drawing/2014/main" id="{6CE3E19A-B394-EB49-6BDC-82FD0E402EE4}"/>
                </a:ext>
              </a:extLst>
            </p:cNvPr>
            <p:cNvSpPr/>
            <p:nvPr/>
          </p:nvSpPr>
          <p:spPr>
            <a:xfrm>
              <a:off x="3547109" y="2032254"/>
              <a:ext cx="1130935" cy="1130935"/>
            </a:xfrm>
            <a:custGeom>
              <a:avLst/>
              <a:gdLst/>
              <a:ahLst/>
              <a:cxnLst/>
              <a:rect l="l" t="t" r="r" b="b"/>
              <a:pathLst>
                <a:path w="1130935" h="1130935">
                  <a:moveTo>
                    <a:pt x="0" y="565404"/>
                  </a:moveTo>
                  <a:lnTo>
                    <a:pt x="2075" y="516614"/>
                  </a:lnTo>
                  <a:lnTo>
                    <a:pt x="8187" y="468978"/>
                  </a:lnTo>
                  <a:lnTo>
                    <a:pt x="18167" y="422665"/>
                  </a:lnTo>
                  <a:lnTo>
                    <a:pt x="31845" y="377844"/>
                  </a:lnTo>
                  <a:lnTo>
                    <a:pt x="49051" y="334686"/>
                  </a:lnTo>
                  <a:lnTo>
                    <a:pt x="69615" y="293360"/>
                  </a:lnTo>
                  <a:lnTo>
                    <a:pt x="93369" y="254034"/>
                  </a:lnTo>
                  <a:lnTo>
                    <a:pt x="120142" y="216881"/>
                  </a:lnTo>
                  <a:lnTo>
                    <a:pt x="149765" y="182067"/>
                  </a:lnTo>
                  <a:lnTo>
                    <a:pt x="182067" y="149765"/>
                  </a:lnTo>
                  <a:lnTo>
                    <a:pt x="216881" y="120142"/>
                  </a:lnTo>
                  <a:lnTo>
                    <a:pt x="254034" y="93369"/>
                  </a:lnTo>
                  <a:lnTo>
                    <a:pt x="293360" y="69615"/>
                  </a:lnTo>
                  <a:lnTo>
                    <a:pt x="334686" y="49051"/>
                  </a:lnTo>
                  <a:lnTo>
                    <a:pt x="377844" y="31845"/>
                  </a:lnTo>
                  <a:lnTo>
                    <a:pt x="422665" y="18167"/>
                  </a:lnTo>
                  <a:lnTo>
                    <a:pt x="468978" y="8187"/>
                  </a:lnTo>
                  <a:lnTo>
                    <a:pt x="516614" y="2075"/>
                  </a:lnTo>
                  <a:lnTo>
                    <a:pt x="565403" y="0"/>
                  </a:lnTo>
                  <a:lnTo>
                    <a:pt x="614193" y="2075"/>
                  </a:lnTo>
                  <a:lnTo>
                    <a:pt x="661829" y="8187"/>
                  </a:lnTo>
                  <a:lnTo>
                    <a:pt x="708142" y="18167"/>
                  </a:lnTo>
                  <a:lnTo>
                    <a:pt x="752963" y="31845"/>
                  </a:lnTo>
                  <a:lnTo>
                    <a:pt x="796121" y="49051"/>
                  </a:lnTo>
                  <a:lnTo>
                    <a:pt x="837447" y="69615"/>
                  </a:lnTo>
                  <a:lnTo>
                    <a:pt x="876773" y="93369"/>
                  </a:lnTo>
                  <a:lnTo>
                    <a:pt x="913926" y="120142"/>
                  </a:lnTo>
                  <a:lnTo>
                    <a:pt x="948740" y="149765"/>
                  </a:lnTo>
                  <a:lnTo>
                    <a:pt x="981042" y="182067"/>
                  </a:lnTo>
                  <a:lnTo>
                    <a:pt x="1010665" y="216881"/>
                  </a:lnTo>
                  <a:lnTo>
                    <a:pt x="1037438" y="254034"/>
                  </a:lnTo>
                  <a:lnTo>
                    <a:pt x="1061192" y="293360"/>
                  </a:lnTo>
                  <a:lnTo>
                    <a:pt x="1081756" y="334686"/>
                  </a:lnTo>
                  <a:lnTo>
                    <a:pt x="1098962" y="377844"/>
                  </a:lnTo>
                  <a:lnTo>
                    <a:pt x="1112640" y="422665"/>
                  </a:lnTo>
                  <a:lnTo>
                    <a:pt x="1122620" y="468978"/>
                  </a:lnTo>
                  <a:lnTo>
                    <a:pt x="1128732" y="516614"/>
                  </a:lnTo>
                  <a:lnTo>
                    <a:pt x="1130807" y="565404"/>
                  </a:lnTo>
                  <a:lnTo>
                    <a:pt x="1128732" y="614193"/>
                  </a:lnTo>
                  <a:lnTo>
                    <a:pt x="1122620" y="661829"/>
                  </a:lnTo>
                  <a:lnTo>
                    <a:pt x="1112640" y="708142"/>
                  </a:lnTo>
                  <a:lnTo>
                    <a:pt x="1098962" y="752963"/>
                  </a:lnTo>
                  <a:lnTo>
                    <a:pt x="1081756" y="796121"/>
                  </a:lnTo>
                  <a:lnTo>
                    <a:pt x="1061192" y="837447"/>
                  </a:lnTo>
                  <a:lnTo>
                    <a:pt x="1037438" y="876773"/>
                  </a:lnTo>
                  <a:lnTo>
                    <a:pt x="1010665" y="913926"/>
                  </a:lnTo>
                  <a:lnTo>
                    <a:pt x="981042" y="948740"/>
                  </a:lnTo>
                  <a:lnTo>
                    <a:pt x="948740" y="981042"/>
                  </a:lnTo>
                  <a:lnTo>
                    <a:pt x="913926" y="1010665"/>
                  </a:lnTo>
                  <a:lnTo>
                    <a:pt x="876773" y="1037438"/>
                  </a:lnTo>
                  <a:lnTo>
                    <a:pt x="837447" y="1061192"/>
                  </a:lnTo>
                  <a:lnTo>
                    <a:pt x="796121" y="1081756"/>
                  </a:lnTo>
                  <a:lnTo>
                    <a:pt x="752963" y="1098962"/>
                  </a:lnTo>
                  <a:lnTo>
                    <a:pt x="708142" y="1112640"/>
                  </a:lnTo>
                  <a:lnTo>
                    <a:pt x="661829" y="1122620"/>
                  </a:lnTo>
                  <a:lnTo>
                    <a:pt x="614193" y="1128732"/>
                  </a:lnTo>
                  <a:lnTo>
                    <a:pt x="565403" y="1130808"/>
                  </a:lnTo>
                  <a:lnTo>
                    <a:pt x="516614" y="1128732"/>
                  </a:lnTo>
                  <a:lnTo>
                    <a:pt x="468978" y="1122620"/>
                  </a:lnTo>
                  <a:lnTo>
                    <a:pt x="422665" y="1112640"/>
                  </a:lnTo>
                  <a:lnTo>
                    <a:pt x="377844" y="1098962"/>
                  </a:lnTo>
                  <a:lnTo>
                    <a:pt x="334686" y="1081756"/>
                  </a:lnTo>
                  <a:lnTo>
                    <a:pt x="293360" y="1061192"/>
                  </a:lnTo>
                  <a:lnTo>
                    <a:pt x="254034" y="1037438"/>
                  </a:lnTo>
                  <a:lnTo>
                    <a:pt x="216881" y="1010665"/>
                  </a:lnTo>
                  <a:lnTo>
                    <a:pt x="182067" y="981042"/>
                  </a:lnTo>
                  <a:lnTo>
                    <a:pt x="149765" y="948740"/>
                  </a:lnTo>
                  <a:lnTo>
                    <a:pt x="120142" y="913926"/>
                  </a:lnTo>
                  <a:lnTo>
                    <a:pt x="93369" y="876773"/>
                  </a:lnTo>
                  <a:lnTo>
                    <a:pt x="69615" y="837447"/>
                  </a:lnTo>
                  <a:lnTo>
                    <a:pt x="49051" y="796121"/>
                  </a:lnTo>
                  <a:lnTo>
                    <a:pt x="31845" y="752963"/>
                  </a:lnTo>
                  <a:lnTo>
                    <a:pt x="18167" y="708142"/>
                  </a:lnTo>
                  <a:lnTo>
                    <a:pt x="8187" y="661829"/>
                  </a:lnTo>
                  <a:lnTo>
                    <a:pt x="2075" y="614193"/>
                  </a:lnTo>
                  <a:lnTo>
                    <a:pt x="0" y="565404"/>
                  </a:lnTo>
                  <a:close/>
                </a:path>
              </a:pathLst>
            </a:custGeom>
            <a:ln w="19812">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grpSp>
      <p:grpSp>
        <p:nvGrpSpPr>
          <p:cNvPr id="10" name="Group 9">
            <a:extLst>
              <a:ext uri="{FF2B5EF4-FFF2-40B4-BE49-F238E27FC236}">
                <a16:creationId xmlns:a16="http://schemas.microsoft.com/office/drawing/2014/main" id="{660FFBF2-7E00-D035-25DF-19728EDBFA7F}"/>
              </a:ext>
            </a:extLst>
          </p:cNvPr>
          <p:cNvGrpSpPr>
            <a:grpSpLocks/>
          </p:cNvGrpSpPr>
          <p:nvPr/>
        </p:nvGrpSpPr>
        <p:grpSpPr>
          <a:xfrm>
            <a:off x="5228827" y="2120321"/>
            <a:ext cx="811865" cy="848527"/>
            <a:chOff x="3467100" y="1822704"/>
            <a:chExt cx="1417447" cy="1481455"/>
          </a:xfrm>
        </p:grpSpPr>
        <p:sp>
          <p:nvSpPr>
            <p:cNvPr id="11" name="object 17">
              <a:extLst>
                <a:ext uri="{FF2B5EF4-FFF2-40B4-BE49-F238E27FC236}">
                  <a16:creationId xmlns:a16="http://schemas.microsoft.com/office/drawing/2014/main" id="{AC8EDD22-B4EA-A172-36EC-0F783357C70D}"/>
                </a:ext>
              </a:extLst>
            </p:cNvPr>
            <p:cNvSpPr/>
            <p:nvPr/>
          </p:nvSpPr>
          <p:spPr>
            <a:xfrm>
              <a:off x="3550284" y="1898904"/>
              <a:ext cx="1259840" cy="1405255"/>
            </a:xfrm>
            <a:custGeom>
              <a:avLst/>
              <a:gdLst/>
              <a:ahLst/>
              <a:cxnLst/>
              <a:rect l="l" t="t" r="r" b="b"/>
              <a:pathLst>
                <a:path w="1259839" h="1405254">
                  <a:moveTo>
                    <a:pt x="556132" y="0"/>
                  </a:moveTo>
                  <a:lnTo>
                    <a:pt x="604293" y="1620"/>
                  </a:lnTo>
                  <a:lnTo>
                    <a:pt x="651582" y="6414"/>
                  </a:lnTo>
                  <a:lnTo>
                    <a:pt x="697894" y="14274"/>
                  </a:lnTo>
                  <a:lnTo>
                    <a:pt x="743124" y="25098"/>
                  </a:lnTo>
                  <a:lnTo>
                    <a:pt x="787169" y="38780"/>
                  </a:lnTo>
                  <a:lnTo>
                    <a:pt x="829923" y="55215"/>
                  </a:lnTo>
                  <a:lnTo>
                    <a:pt x="871281" y="74299"/>
                  </a:lnTo>
                  <a:lnTo>
                    <a:pt x="911140" y="95927"/>
                  </a:lnTo>
                  <a:lnTo>
                    <a:pt x="949394" y="119994"/>
                  </a:lnTo>
                  <a:lnTo>
                    <a:pt x="985938" y="146397"/>
                  </a:lnTo>
                  <a:lnTo>
                    <a:pt x="1020669" y="175029"/>
                  </a:lnTo>
                  <a:lnTo>
                    <a:pt x="1053480" y="205787"/>
                  </a:lnTo>
                  <a:lnTo>
                    <a:pt x="1084269" y="238566"/>
                  </a:lnTo>
                  <a:lnTo>
                    <a:pt x="1112929" y="273261"/>
                  </a:lnTo>
                  <a:lnTo>
                    <a:pt x="1139356" y="309767"/>
                  </a:lnTo>
                  <a:lnTo>
                    <a:pt x="1163447" y="347980"/>
                  </a:lnTo>
                  <a:lnTo>
                    <a:pt x="1185094" y="387794"/>
                  </a:lnTo>
                  <a:lnTo>
                    <a:pt x="1204196" y="429107"/>
                  </a:lnTo>
                  <a:lnTo>
                    <a:pt x="1220645" y="471812"/>
                  </a:lnTo>
                  <a:lnTo>
                    <a:pt x="1234339" y="515805"/>
                  </a:lnTo>
                  <a:lnTo>
                    <a:pt x="1245172" y="560981"/>
                  </a:lnTo>
                  <a:lnTo>
                    <a:pt x="1253039" y="607236"/>
                  </a:lnTo>
                  <a:lnTo>
                    <a:pt x="1257836" y="654465"/>
                  </a:lnTo>
                  <a:lnTo>
                    <a:pt x="1259459" y="702563"/>
                  </a:lnTo>
                  <a:lnTo>
                    <a:pt x="1257836" y="750662"/>
                  </a:lnTo>
                  <a:lnTo>
                    <a:pt x="1253039" y="797891"/>
                  </a:lnTo>
                  <a:lnTo>
                    <a:pt x="1245172" y="844146"/>
                  </a:lnTo>
                  <a:lnTo>
                    <a:pt x="1234339" y="889322"/>
                  </a:lnTo>
                  <a:lnTo>
                    <a:pt x="1220645" y="933315"/>
                  </a:lnTo>
                  <a:lnTo>
                    <a:pt x="1204196" y="976020"/>
                  </a:lnTo>
                  <a:lnTo>
                    <a:pt x="1185094" y="1017333"/>
                  </a:lnTo>
                  <a:lnTo>
                    <a:pt x="1163447" y="1057147"/>
                  </a:lnTo>
                  <a:lnTo>
                    <a:pt x="1139356" y="1095360"/>
                  </a:lnTo>
                  <a:lnTo>
                    <a:pt x="1112929" y="1131866"/>
                  </a:lnTo>
                  <a:lnTo>
                    <a:pt x="1084269" y="1166561"/>
                  </a:lnTo>
                  <a:lnTo>
                    <a:pt x="1053480" y="1199340"/>
                  </a:lnTo>
                  <a:lnTo>
                    <a:pt x="1020669" y="1230098"/>
                  </a:lnTo>
                  <a:lnTo>
                    <a:pt x="985938" y="1258730"/>
                  </a:lnTo>
                  <a:lnTo>
                    <a:pt x="949394" y="1285133"/>
                  </a:lnTo>
                  <a:lnTo>
                    <a:pt x="911140" y="1309200"/>
                  </a:lnTo>
                  <a:lnTo>
                    <a:pt x="871281" y="1330828"/>
                  </a:lnTo>
                  <a:lnTo>
                    <a:pt x="829923" y="1349912"/>
                  </a:lnTo>
                  <a:lnTo>
                    <a:pt x="787169" y="1366347"/>
                  </a:lnTo>
                  <a:lnTo>
                    <a:pt x="743124" y="1380029"/>
                  </a:lnTo>
                  <a:lnTo>
                    <a:pt x="697894" y="1390853"/>
                  </a:lnTo>
                  <a:lnTo>
                    <a:pt x="651582" y="1398713"/>
                  </a:lnTo>
                  <a:lnTo>
                    <a:pt x="604293" y="1403507"/>
                  </a:lnTo>
                  <a:lnTo>
                    <a:pt x="556132" y="1405128"/>
                  </a:lnTo>
                  <a:lnTo>
                    <a:pt x="506172" y="1403355"/>
                  </a:lnTo>
                  <a:lnTo>
                    <a:pt x="456808" y="1398092"/>
                  </a:lnTo>
                  <a:lnTo>
                    <a:pt x="408205" y="1389418"/>
                  </a:lnTo>
                  <a:lnTo>
                    <a:pt x="360525" y="1377414"/>
                  </a:lnTo>
                  <a:lnTo>
                    <a:pt x="313933" y="1362159"/>
                  </a:lnTo>
                  <a:lnTo>
                    <a:pt x="268593" y="1343733"/>
                  </a:lnTo>
                  <a:lnTo>
                    <a:pt x="224667" y="1322217"/>
                  </a:lnTo>
                  <a:lnTo>
                    <a:pt x="182321" y="1297691"/>
                  </a:lnTo>
                  <a:lnTo>
                    <a:pt x="141717" y="1270235"/>
                  </a:lnTo>
                  <a:lnTo>
                    <a:pt x="103019" y="1239929"/>
                  </a:lnTo>
                  <a:lnTo>
                    <a:pt x="66391" y="1206853"/>
                  </a:lnTo>
                  <a:lnTo>
                    <a:pt x="31997" y="1171088"/>
                  </a:lnTo>
                  <a:lnTo>
                    <a:pt x="0" y="1132713"/>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2" name="object 18">
              <a:extLst>
                <a:ext uri="{FF2B5EF4-FFF2-40B4-BE49-F238E27FC236}">
                  <a16:creationId xmlns:a16="http://schemas.microsoft.com/office/drawing/2014/main" id="{067D4119-4964-EBAC-CEAE-E198721622DD}"/>
                </a:ext>
              </a:extLst>
            </p:cNvPr>
            <p:cNvSpPr/>
            <p:nvPr/>
          </p:nvSpPr>
          <p:spPr>
            <a:xfrm>
              <a:off x="3467100" y="1962911"/>
              <a:ext cx="1278890" cy="1277620"/>
            </a:xfrm>
            <a:custGeom>
              <a:avLst/>
              <a:gdLst/>
              <a:ahLst/>
              <a:cxnLst/>
              <a:rect l="l" t="t" r="r" b="b"/>
              <a:pathLst>
                <a:path w="1278889" h="1277620">
                  <a:moveTo>
                    <a:pt x="639317" y="0"/>
                  </a:moveTo>
                  <a:lnTo>
                    <a:pt x="687027" y="1751"/>
                  </a:lnTo>
                  <a:lnTo>
                    <a:pt x="733785" y="6923"/>
                  </a:lnTo>
                  <a:lnTo>
                    <a:pt x="779468" y="15392"/>
                  </a:lnTo>
                  <a:lnTo>
                    <a:pt x="823952" y="27034"/>
                  </a:lnTo>
                  <a:lnTo>
                    <a:pt x="867112" y="41727"/>
                  </a:lnTo>
                  <a:lnTo>
                    <a:pt x="908827" y="59346"/>
                  </a:lnTo>
                  <a:lnTo>
                    <a:pt x="948971" y="79769"/>
                  </a:lnTo>
                  <a:lnTo>
                    <a:pt x="987422" y="102871"/>
                  </a:lnTo>
                  <a:lnTo>
                    <a:pt x="1024055" y="128530"/>
                  </a:lnTo>
                  <a:lnTo>
                    <a:pt x="1058747" y="156622"/>
                  </a:lnTo>
                  <a:lnTo>
                    <a:pt x="1091374" y="187023"/>
                  </a:lnTo>
                  <a:lnTo>
                    <a:pt x="1121813" y="219610"/>
                  </a:lnTo>
                  <a:lnTo>
                    <a:pt x="1149940" y="254260"/>
                  </a:lnTo>
                  <a:lnTo>
                    <a:pt x="1175631" y="290849"/>
                  </a:lnTo>
                  <a:lnTo>
                    <a:pt x="1198763" y="329253"/>
                  </a:lnTo>
                  <a:lnTo>
                    <a:pt x="1219212" y="369350"/>
                  </a:lnTo>
                  <a:lnTo>
                    <a:pt x="1236854" y="411016"/>
                  </a:lnTo>
                  <a:lnTo>
                    <a:pt x="1251565" y="454127"/>
                  </a:lnTo>
                  <a:lnTo>
                    <a:pt x="1263223" y="498560"/>
                  </a:lnTo>
                  <a:lnTo>
                    <a:pt x="1271703" y="544191"/>
                  </a:lnTo>
                  <a:lnTo>
                    <a:pt x="1276882" y="590898"/>
                  </a:lnTo>
                  <a:lnTo>
                    <a:pt x="1278636" y="638555"/>
                  </a:lnTo>
                  <a:lnTo>
                    <a:pt x="1276882" y="686213"/>
                  </a:lnTo>
                  <a:lnTo>
                    <a:pt x="1271703" y="732920"/>
                  </a:lnTo>
                  <a:lnTo>
                    <a:pt x="1263223" y="778551"/>
                  </a:lnTo>
                  <a:lnTo>
                    <a:pt x="1251565" y="822984"/>
                  </a:lnTo>
                  <a:lnTo>
                    <a:pt x="1236854" y="866095"/>
                  </a:lnTo>
                  <a:lnTo>
                    <a:pt x="1219212" y="907761"/>
                  </a:lnTo>
                  <a:lnTo>
                    <a:pt x="1198763" y="947858"/>
                  </a:lnTo>
                  <a:lnTo>
                    <a:pt x="1175631" y="986262"/>
                  </a:lnTo>
                  <a:lnTo>
                    <a:pt x="1149940" y="1022851"/>
                  </a:lnTo>
                  <a:lnTo>
                    <a:pt x="1121813" y="1057501"/>
                  </a:lnTo>
                  <a:lnTo>
                    <a:pt x="1091374" y="1090088"/>
                  </a:lnTo>
                  <a:lnTo>
                    <a:pt x="1058747" y="1120489"/>
                  </a:lnTo>
                  <a:lnTo>
                    <a:pt x="1024055" y="1148581"/>
                  </a:lnTo>
                  <a:lnTo>
                    <a:pt x="987422" y="1174240"/>
                  </a:lnTo>
                  <a:lnTo>
                    <a:pt x="948971" y="1197342"/>
                  </a:lnTo>
                  <a:lnTo>
                    <a:pt x="908827" y="1217765"/>
                  </a:lnTo>
                  <a:lnTo>
                    <a:pt x="867112" y="1235384"/>
                  </a:lnTo>
                  <a:lnTo>
                    <a:pt x="823952" y="1250077"/>
                  </a:lnTo>
                  <a:lnTo>
                    <a:pt x="779468" y="1261719"/>
                  </a:lnTo>
                  <a:lnTo>
                    <a:pt x="733785" y="1270188"/>
                  </a:lnTo>
                  <a:lnTo>
                    <a:pt x="687027" y="1275360"/>
                  </a:lnTo>
                  <a:lnTo>
                    <a:pt x="639317" y="1277112"/>
                  </a:lnTo>
                  <a:lnTo>
                    <a:pt x="591608" y="1275360"/>
                  </a:lnTo>
                  <a:lnTo>
                    <a:pt x="544850" y="1270188"/>
                  </a:lnTo>
                  <a:lnTo>
                    <a:pt x="499167" y="1261719"/>
                  </a:lnTo>
                  <a:lnTo>
                    <a:pt x="454683" y="1250077"/>
                  </a:lnTo>
                  <a:lnTo>
                    <a:pt x="411523" y="1235384"/>
                  </a:lnTo>
                  <a:lnTo>
                    <a:pt x="369808" y="1217765"/>
                  </a:lnTo>
                  <a:lnTo>
                    <a:pt x="329664" y="1197342"/>
                  </a:lnTo>
                  <a:lnTo>
                    <a:pt x="291213" y="1174240"/>
                  </a:lnTo>
                  <a:lnTo>
                    <a:pt x="254580" y="1148581"/>
                  </a:lnTo>
                  <a:lnTo>
                    <a:pt x="219888" y="1120489"/>
                  </a:lnTo>
                  <a:lnTo>
                    <a:pt x="187261" y="1090088"/>
                  </a:lnTo>
                  <a:lnTo>
                    <a:pt x="156822" y="1057501"/>
                  </a:lnTo>
                  <a:lnTo>
                    <a:pt x="128695" y="1022851"/>
                  </a:lnTo>
                  <a:lnTo>
                    <a:pt x="103004" y="986262"/>
                  </a:lnTo>
                  <a:lnTo>
                    <a:pt x="79872" y="947858"/>
                  </a:lnTo>
                  <a:lnTo>
                    <a:pt x="59423" y="907761"/>
                  </a:lnTo>
                  <a:lnTo>
                    <a:pt x="41781" y="866095"/>
                  </a:lnTo>
                  <a:lnTo>
                    <a:pt x="27070" y="822984"/>
                  </a:lnTo>
                  <a:lnTo>
                    <a:pt x="15412" y="778551"/>
                  </a:lnTo>
                  <a:lnTo>
                    <a:pt x="6932" y="732920"/>
                  </a:lnTo>
                  <a:lnTo>
                    <a:pt x="1753" y="686213"/>
                  </a:lnTo>
                  <a:lnTo>
                    <a:pt x="0" y="638555"/>
                  </a:lnTo>
                  <a:lnTo>
                    <a:pt x="2217" y="585401"/>
                  </a:lnTo>
                  <a:lnTo>
                    <a:pt x="8812" y="532886"/>
                  </a:lnTo>
                  <a:lnTo>
                    <a:pt x="19696" y="481266"/>
                  </a:lnTo>
                  <a:lnTo>
                    <a:pt x="34782" y="430799"/>
                  </a:lnTo>
                  <a:lnTo>
                    <a:pt x="53981" y="381744"/>
                  </a:lnTo>
                  <a:lnTo>
                    <a:pt x="77206" y="334357"/>
                  </a:lnTo>
                  <a:lnTo>
                    <a:pt x="104368" y="288895"/>
                  </a:lnTo>
                  <a:lnTo>
                    <a:pt x="135382" y="245617"/>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3" name="object 19">
              <a:extLst>
                <a:ext uri="{FF2B5EF4-FFF2-40B4-BE49-F238E27FC236}">
                  <a16:creationId xmlns:a16="http://schemas.microsoft.com/office/drawing/2014/main" id="{B5B2AACA-D13D-12C8-6936-8B04DFE681F6}"/>
                </a:ext>
              </a:extLst>
            </p:cNvPr>
            <p:cNvSpPr/>
            <p:nvPr/>
          </p:nvSpPr>
          <p:spPr>
            <a:xfrm>
              <a:off x="4111752" y="1822704"/>
              <a:ext cx="772795" cy="1082675"/>
            </a:xfrm>
            <a:custGeom>
              <a:avLst/>
              <a:gdLst/>
              <a:ahLst/>
              <a:cxnLst/>
              <a:rect l="l" t="t" r="r" b="b"/>
              <a:pathLst>
                <a:path w="772795" h="1082675">
                  <a:moveTo>
                    <a:pt x="0" y="0"/>
                  </a:moveTo>
                  <a:lnTo>
                    <a:pt x="48863" y="1521"/>
                  </a:lnTo>
                  <a:lnTo>
                    <a:pt x="96919" y="6026"/>
                  </a:lnTo>
                  <a:lnTo>
                    <a:pt x="144077" y="13424"/>
                  </a:lnTo>
                  <a:lnTo>
                    <a:pt x="190246" y="23624"/>
                  </a:lnTo>
                  <a:lnTo>
                    <a:pt x="235337" y="36535"/>
                  </a:lnTo>
                  <a:lnTo>
                    <a:pt x="279258" y="52067"/>
                  </a:lnTo>
                  <a:lnTo>
                    <a:pt x="321919" y="70128"/>
                  </a:lnTo>
                  <a:lnTo>
                    <a:pt x="363229" y="90629"/>
                  </a:lnTo>
                  <a:lnTo>
                    <a:pt x="403098" y="113479"/>
                  </a:lnTo>
                  <a:lnTo>
                    <a:pt x="441436" y="138587"/>
                  </a:lnTo>
                  <a:lnTo>
                    <a:pt x="478151" y="165862"/>
                  </a:lnTo>
                  <a:lnTo>
                    <a:pt x="513154" y="195214"/>
                  </a:lnTo>
                  <a:lnTo>
                    <a:pt x="546354" y="226552"/>
                  </a:lnTo>
                  <a:lnTo>
                    <a:pt x="577659" y="259785"/>
                  </a:lnTo>
                  <a:lnTo>
                    <a:pt x="606981" y="294823"/>
                  </a:lnTo>
                  <a:lnTo>
                    <a:pt x="634228" y="331575"/>
                  </a:lnTo>
                  <a:lnTo>
                    <a:pt x="659309" y="369951"/>
                  </a:lnTo>
                  <a:lnTo>
                    <a:pt x="682135" y="409859"/>
                  </a:lnTo>
                  <a:lnTo>
                    <a:pt x="702614" y="451210"/>
                  </a:lnTo>
                  <a:lnTo>
                    <a:pt x="720657" y="493912"/>
                  </a:lnTo>
                  <a:lnTo>
                    <a:pt x="736172" y="537875"/>
                  </a:lnTo>
                  <a:lnTo>
                    <a:pt x="749069" y="583008"/>
                  </a:lnTo>
                  <a:lnTo>
                    <a:pt x="759257" y="629221"/>
                  </a:lnTo>
                  <a:lnTo>
                    <a:pt x="766647" y="676422"/>
                  </a:lnTo>
                  <a:lnTo>
                    <a:pt x="771147" y="724522"/>
                  </a:lnTo>
                  <a:lnTo>
                    <a:pt x="772668" y="773430"/>
                  </a:lnTo>
                  <a:lnTo>
                    <a:pt x="770853" y="826453"/>
                  </a:lnTo>
                  <a:lnTo>
                    <a:pt x="765433" y="879103"/>
                  </a:lnTo>
                  <a:lnTo>
                    <a:pt x="756443" y="931195"/>
                  </a:lnTo>
                  <a:lnTo>
                    <a:pt x="743918" y="982547"/>
                  </a:lnTo>
                  <a:lnTo>
                    <a:pt x="727894" y="1032974"/>
                  </a:lnTo>
                  <a:lnTo>
                    <a:pt x="708406" y="1082294"/>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4" name="object 40">
              <a:extLst>
                <a:ext uri="{FF2B5EF4-FFF2-40B4-BE49-F238E27FC236}">
                  <a16:creationId xmlns:a16="http://schemas.microsoft.com/office/drawing/2014/main" id="{27AD072A-0204-EB30-BCC5-723C8FEE88A0}"/>
                </a:ext>
              </a:extLst>
            </p:cNvPr>
            <p:cNvSpPr/>
            <p:nvPr/>
          </p:nvSpPr>
          <p:spPr>
            <a:xfrm>
              <a:off x="3547109" y="2032254"/>
              <a:ext cx="1130935" cy="1130935"/>
            </a:xfrm>
            <a:custGeom>
              <a:avLst/>
              <a:gdLst/>
              <a:ahLst/>
              <a:cxnLst/>
              <a:rect l="l" t="t" r="r" b="b"/>
              <a:pathLst>
                <a:path w="1130935" h="1130935">
                  <a:moveTo>
                    <a:pt x="565403" y="0"/>
                  </a:moveTo>
                  <a:lnTo>
                    <a:pt x="516614" y="2075"/>
                  </a:lnTo>
                  <a:lnTo>
                    <a:pt x="468978" y="8187"/>
                  </a:lnTo>
                  <a:lnTo>
                    <a:pt x="422665" y="18167"/>
                  </a:lnTo>
                  <a:lnTo>
                    <a:pt x="377844" y="31845"/>
                  </a:lnTo>
                  <a:lnTo>
                    <a:pt x="334686" y="49051"/>
                  </a:lnTo>
                  <a:lnTo>
                    <a:pt x="293360" y="69615"/>
                  </a:lnTo>
                  <a:lnTo>
                    <a:pt x="254034" y="93369"/>
                  </a:lnTo>
                  <a:lnTo>
                    <a:pt x="216881" y="120142"/>
                  </a:lnTo>
                  <a:lnTo>
                    <a:pt x="182067" y="149765"/>
                  </a:lnTo>
                  <a:lnTo>
                    <a:pt x="149765" y="182067"/>
                  </a:lnTo>
                  <a:lnTo>
                    <a:pt x="120142" y="216881"/>
                  </a:lnTo>
                  <a:lnTo>
                    <a:pt x="93369" y="254034"/>
                  </a:lnTo>
                  <a:lnTo>
                    <a:pt x="69615" y="293360"/>
                  </a:lnTo>
                  <a:lnTo>
                    <a:pt x="49051" y="334686"/>
                  </a:lnTo>
                  <a:lnTo>
                    <a:pt x="31845" y="377844"/>
                  </a:lnTo>
                  <a:lnTo>
                    <a:pt x="18167" y="422665"/>
                  </a:lnTo>
                  <a:lnTo>
                    <a:pt x="8187" y="468978"/>
                  </a:lnTo>
                  <a:lnTo>
                    <a:pt x="2075" y="516614"/>
                  </a:lnTo>
                  <a:lnTo>
                    <a:pt x="0" y="565404"/>
                  </a:lnTo>
                  <a:lnTo>
                    <a:pt x="2075" y="614193"/>
                  </a:lnTo>
                  <a:lnTo>
                    <a:pt x="8187" y="661829"/>
                  </a:lnTo>
                  <a:lnTo>
                    <a:pt x="18167" y="708142"/>
                  </a:lnTo>
                  <a:lnTo>
                    <a:pt x="31845" y="752963"/>
                  </a:lnTo>
                  <a:lnTo>
                    <a:pt x="49051" y="796121"/>
                  </a:lnTo>
                  <a:lnTo>
                    <a:pt x="69615" y="837447"/>
                  </a:lnTo>
                  <a:lnTo>
                    <a:pt x="93369" y="876773"/>
                  </a:lnTo>
                  <a:lnTo>
                    <a:pt x="120142" y="913926"/>
                  </a:lnTo>
                  <a:lnTo>
                    <a:pt x="149765" y="948740"/>
                  </a:lnTo>
                  <a:lnTo>
                    <a:pt x="182067" y="981042"/>
                  </a:lnTo>
                  <a:lnTo>
                    <a:pt x="216881" y="1010665"/>
                  </a:lnTo>
                  <a:lnTo>
                    <a:pt x="254034" y="1037438"/>
                  </a:lnTo>
                  <a:lnTo>
                    <a:pt x="293360" y="1061192"/>
                  </a:lnTo>
                  <a:lnTo>
                    <a:pt x="334686" y="1081756"/>
                  </a:lnTo>
                  <a:lnTo>
                    <a:pt x="377844" y="1098962"/>
                  </a:lnTo>
                  <a:lnTo>
                    <a:pt x="422665" y="1112640"/>
                  </a:lnTo>
                  <a:lnTo>
                    <a:pt x="468978" y="1122620"/>
                  </a:lnTo>
                  <a:lnTo>
                    <a:pt x="516614" y="1128732"/>
                  </a:lnTo>
                  <a:lnTo>
                    <a:pt x="565403" y="1130808"/>
                  </a:lnTo>
                  <a:lnTo>
                    <a:pt x="614193" y="1128732"/>
                  </a:lnTo>
                  <a:lnTo>
                    <a:pt x="661829" y="1122620"/>
                  </a:lnTo>
                  <a:lnTo>
                    <a:pt x="708142" y="1112640"/>
                  </a:lnTo>
                  <a:lnTo>
                    <a:pt x="752963" y="1098962"/>
                  </a:lnTo>
                  <a:lnTo>
                    <a:pt x="796121" y="1081756"/>
                  </a:lnTo>
                  <a:lnTo>
                    <a:pt x="837447" y="1061192"/>
                  </a:lnTo>
                  <a:lnTo>
                    <a:pt x="876773" y="1037438"/>
                  </a:lnTo>
                  <a:lnTo>
                    <a:pt x="913926" y="1010665"/>
                  </a:lnTo>
                  <a:lnTo>
                    <a:pt x="948740" y="981042"/>
                  </a:lnTo>
                  <a:lnTo>
                    <a:pt x="981042" y="948740"/>
                  </a:lnTo>
                  <a:lnTo>
                    <a:pt x="1010665" y="913926"/>
                  </a:lnTo>
                  <a:lnTo>
                    <a:pt x="1037438" y="876773"/>
                  </a:lnTo>
                  <a:lnTo>
                    <a:pt x="1061192" y="837447"/>
                  </a:lnTo>
                  <a:lnTo>
                    <a:pt x="1081756" y="796121"/>
                  </a:lnTo>
                  <a:lnTo>
                    <a:pt x="1098962" y="752963"/>
                  </a:lnTo>
                  <a:lnTo>
                    <a:pt x="1112640" y="708142"/>
                  </a:lnTo>
                  <a:lnTo>
                    <a:pt x="1122620" y="661829"/>
                  </a:lnTo>
                  <a:lnTo>
                    <a:pt x="1128732" y="614193"/>
                  </a:lnTo>
                  <a:lnTo>
                    <a:pt x="1130807" y="565404"/>
                  </a:lnTo>
                  <a:lnTo>
                    <a:pt x="1128732" y="516614"/>
                  </a:lnTo>
                  <a:lnTo>
                    <a:pt x="1122620" y="468978"/>
                  </a:lnTo>
                  <a:lnTo>
                    <a:pt x="1112640" y="422665"/>
                  </a:lnTo>
                  <a:lnTo>
                    <a:pt x="1098962" y="377844"/>
                  </a:lnTo>
                  <a:lnTo>
                    <a:pt x="1081756" y="334686"/>
                  </a:lnTo>
                  <a:lnTo>
                    <a:pt x="1061192" y="293360"/>
                  </a:lnTo>
                  <a:lnTo>
                    <a:pt x="1037438" y="254034"/>
                  </a:lnTo>
                  <a:lnTo>
                    <a:pt x="1010665" y="216881"/>
                  </a:lnTo>
                  <a:lnTo>
                    <a:pt x="981042" y="182067"/>
                  </a:lnTo>
                  <a:lnTo>
                    <a:pt x="948740" y="149765"/>
                  </a:lnTo>
                  <a:lnTo>
                    <a:pt x="913926" y="120142"/>
                  </a:lnTo>
                  <a:lnTo>
                    <a:pt x="876773" y="93369"/>
                  </a:lnTo>
                  <a:lnTo>
                    <a:pt x="837447" y="69615"/>
                  </a:lnTo>
                  <a:lnTo>
                    <a:pt x="796121" y="49051"/>
                  </a:lnTo>
                  <a:lnTo>
                    <a:pt x="752963" y="31845"/>
                  </a:lnTo>
                  <a:lnTo>
                    <a:pt x="708142" y="18167"/>
                  </a:lnTo>
                  <a:lnTo>
                    <a:pt x="661829" y="8187"/>
                  </a:lnTo>
                  <a:lnTo>
                    <a:pt x="614193" y="2075"/>
                  </a:lnTo>
                  <a:lnTo>
                    <a:pt x="565403" y="0"/>
                  </a:lnTo>
                  <a:close/>
                </a:path>
              </a:pathLst>
            </a:custGeom>
            <a:solidFill>
              <a:srgbClr val="FFFFFF"/>
            </a:solidFill>
            <a:ln>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5" name="object 41">
              <a:extLst>
                <a:ext uri="{FF2B5EF4-FFF2-40B4-BE49-F238E27FC236}">
                  <a16:creationId xmlns:a16="http://schemas.microsoft.com/office/drawing/2014/main" id="{4BBAC68C-A769-3BEF-281F-1BE18114E515}"/>
                </a:ext>
              </a:extLst>
            </p:cNvPr>
            <p:cNvSpPr/>
            <p:nvPr/>
          </p:nvSpPr>
          <p:spPr>
            <a:xfrm>
              <a:off x="3547109" y="2032254"/>
              <a:ext cx="1130935" cy="1130935"/>
            </a:xfrm>
            <a:custGeom>
              <a:avLst/>
              <a:gdLst/>
              <a:ahLst/>
              <a:cxnLst/>
              <a:rect l="l" t="t" r="r" b="b"/>
              <a:pathLst>
                <a:path w="1130935" h="1130935">
                  <a:moveTo>
                    <a:pt x="0" y="565404"/>
                  </a:moveTo>
                  <a:lnTo>
                    <a:pt x="2075" y="516614"/>
                  </a:lnTo>
                  <a:lnTo>
                    <a:pt x="8187" y="468978"/>
                  </a:lnTo>
                  <a:lnTo>
                    <a:pt x="18167" y="422665"/>
                  </a:lnTo>
                  <a:lnTo>
                    <a:pt x="31845" y="377844"/>
                  </a:lnTo>
                  <a:lnTo>
                    <a:pt x="49051" y="334686"/>
                  </a:lnTo>
                  <a:lnTo>
                    <a:pt x="69615" y="293360"/>
                  </a:lnTo>
                  <a:lnTo>
                    <a:pt x="93369" y="254034"/>
                  </a:lnTo>
                  <a:lnTo>
                    <a:pt x="120142" y="216881"/>
                  </a:lnTo>
                  <a:lnTo>
                    <a:pt x="149765" y="182067"/>
                  </a:lnTo>
                  <a:lnTo>
                    <a:pt x="182067" y="149765"/>
                  </a:lnTo>
                  <a:lnTo>
                    <a:pt x="216881" y="120142"/>
                  </a:lnTo>
                  <a:lnTo>
                    <a:pt x="254034" y="93369"/>
                  </a:lnTo>
                  <a:lnTo>
                    <a:pt x="293360" y="69615"/>
                  </a:lnTo>
                  <a:lnTo>
                    <a:pt x="334686" y="49051"/>
                  </a:lnTo>
                  <a:lnTo>
                    <a:pt x="377844" y="31845"/>
                  </a:lnTo>
                  <a:lnTo>
                    <a:pt x="422665" y="18167"/>
                  </a:lnTo>
                  <a:lnTo>
                    <a:pt x="468978" y="8187"/>
                  </a:lnTo>
                  <a:lnTo>
                    <a:pt x="516614" y="2075"/>
                  </a:lnTo>
                  <a:lnTo>
                    <a:pt x="565403" y="0"/>
                  </a:lnTo>
                  <a:lnTo>
                    <a:pt x="614193" y="2075"/>
                  </a:lnTo>
                  <a:lnTo>
                    <a:pt x="661829" y="8187"/>
                  </a:lnTo>
                  <a:lnTo>
                    <a:pt x="708142" y="18167"/>
                  </a:lnTo>
                  <a:lnTo>
                    <a:pt x="752963" y="31845"/>
                  </a:lnTo>
                  <a:lnTo>
                    <a:pt x="796121" y="49051"/>
                  </a:lnTo>
                  <a:lnTo>
                    <a:pt x="837447" y="69615"/>
                  </a:lnTo>
                  <a:lnTo>
                    <a:pt x="876773" y="93369"/>
                  </a:lnTo>
                  <a:lnTo>
                    <a:pt x="913926" y="120142"/>
                  </a:lnTo>
                  <a:lnTo>
                    <a:pt x="948740" y="149765"/>
                  </a:lnTo>
                  <a:lnTo>
                    <a:pt x="981042" y="182067"/>
                  </a:lnTo>
                  <a:lnTo>
                    <a:pt x="1010665" y="216881"/>
                  </a:lnTo>
                  <a:lnTo>
                    <a:pt x="1037438" y="254034"/>
                  </a:lnTo>
                  <a:lnTo>
                    <a:pt x="1061192" y="293360"/>
                  </a:lnTo>
                  <a:lnTo>
                    <a:pt x="1081756" y="334686"/>
                  </a:lnTo>
                  <a:lnTo>
                    <a:pt x="1098962" y="377844"/>
                  </a:lnTo>
                  <a:lnTo>
                    <a:pt x="1112640" y="422665"/>
                  </a:lnTo>
                  <a:lnTo>
                    <a:pt x="1122620" y="468978"/>
                  </a:lnTo>
                  <a:lnTo>
                    <a:pt x="1128732" y="516614"/>
                  </a:lnTo>
                  <a:lnTo>
                    <a:pt x="1130807" y="565404"/>
                  </a:lnTo>
                  <a:lnTo>
                    <a:pt x="1128732" y="614193"/>
                  </a:lnTo>
                  <a:lnTo>
                    <a:pt x="1122620" y="661829"/>
                  </a:lnTo>
                  <a:lnTo>
                    <a:pt x="1112640" y="708142"/>
                  </a:lnTo>
                  <a:lnTo>
                    <a:pt x="1098962" y="752963"/>
                  </a:lnTo>
                  <a:lnTo>
                    <a:pt x="1081756" y="796121"/>
                  </a:lnTo>
                  <a:lnTo>
                    <a:pt x="1061192" y="837447"/>
                  </a:lnTo>
                  <a:lnTo>
                    <a:pt x="1037438" y="876773"/>
                  </a:lnTo>
                  <a:lnTo>
                    <a:pt x="1010665" y="913926"/>
                  </a:lnTo>
                  <a:lnTo>
                    <a:pt x="981042" y="948740"/>
                  </a:lnTo>
                  <a:lnTo>
                    <a:pt x="948740" y="981042"/>
                  </a:lnTo>
                  <a:lnTo>
                    <a:pt x="913926" y="1010665"/>
                  </a:lnTo>
                  <a:lnTo>
                    <a:pt x="876773" y="1037438"/>
                  </a:lnTo>
                  <a:lnTo>
                    <a:pt x="837447" y="1061192"/>
                  </a:lnTo>
                  <a:lnTo>
                    <a:pt x="796121" y="1081756"/>
                  </a:lnTo>
                  <a:lnTo>
                    <a:pt x="752963" y="1098962"/>
                  </a:lnTo>
                  <a:lnTo>
                    <a:pt x="708142" y="1112640"/>
                  </a:lnTo>
                  <a:lnTo>
                    <a:pt x="661829" y="1122620"/>
                  </a:lnTo>
                  <a:lnTo>
                    <a:pt x="614193" y="1128732"/>
                  </a:lnTo>
                  <a:lnTo>
                    <a:pt x="565403" y="1130808"/>
                  </a:lnTo>
                  <a:lnTo>
                    <a:pt x="516614" y="1128732"/>
                  </a:lnTo>
                  <a:lnTo>
                    <a:pt x="468978" y="1122620"/>
                  </a:lnTo>
                  <a:lnTo>
                    <a:pt x="422665" y="1112640"/>
                  </a:lnTo>
                  <a:lnTo>
                    <a:pt x="377844" y="1098962"/>
                  </a:lnTo>
                  <a:lnTo>
                    <a:pt x="334686" y="1081756"/>
                  </a:lnTo>
                  <a:lnTo>
                    <a:pt x="293360" y="1061192"/>
                  </a:lnTo>
                  <a:lnTo>
                    <a:pt x="254034" y="1037438"/>
                  </a:lnTo>
                  <a:lnTo>
                    <a:pt x="216881" y="1010665"/>
                  </a:lnTo>
                  <a:lnTo>
                    <a:pt x="182067" y="981042"/>
                  </a:lnTo>
                  <a:lnTo>
                    <a:pt x="149765" y="948740"/>
                  </a:lnTo>
                  <a:lnTo>
                    <a:pt x="120142" y="913926"/>
                  </a:lnTo>
                  <a:lnTo>
                    <a:pt x="93369" y="876773"/>
                  </a:lnTo>
                  <a:lnTo>
                    <a:pt x="69615" y="837447"/>
                  </a:lnTo>
                  <a:lnTo>
                    <a:pt x="49051" y="796121"/>
                  </a:lnTo>
                  <a:lnTo>
                    <a:pt x="31845" y="752963"/>
                  </a:lnTo>
                  <a:lnTo>
                    <a:pt x="18167" y="708142"/>
                  </a:lnTo>
                  <a:lnTo>
                    <a:pt x="8187" y="661829"/>
                  </a:lnTo>
                  <a:lnTo>
                    <a:pt x="2075" y="614193"/>
                  </a:lnTo>
                  <a:lnTo>
                    <a:pt x="0" y="565404"/>
                  </a:lnTo>
                  <a:close/>
                </a:path>
              </a:pathLst>
            </a:custGeom>
            <a:ln w="19812">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grpSp>
      <p:grpSp>
        <p:nvGrpSpPr>
          <p:cNvPr id="16" name="Group 15">
            <a:extLst>
              <a:ext uri="{FF2B5EF4-FFF2-40B4-BE49-F238E27FC236}">
                <a16:creationId xmlns:a16="http://schemas.microsoft.com/office/drawing/2014/main" id="{6380FDDE-A29C-877E-48C1-D24A7923C039}"/>
              </a:ext>
            </a:extLst>
          </p:cNvPr>
          <p:cNvGrpSpPr>
            <a:grpSpLocks/>
          </p:cNvGrpSpPr>
          <p:nvPr/>
        </p:nvGrpSpPr>
        <p:grpSpPr>
          <a:xfrm>
            <a:off x="7418732" y="2876189"/>
            <a:ext cx="811865" cy="848527"/>
            <a:chOff x="3467100" y="1822704"/>
            <a:chExt cx="1417447" cy="1481455"/>
          </a:xfrm>
        </p:grpSpPr>
        <p:sp>
          <p:nvSpPr>
            <p:cNvPr id="17" name="object 17">
              <a:extLst>
                <a:ext uri="{FF2B5EF4-FFF2-40B4-BE49-F238E27FC236}">
                  <a16:creationId xmlns:a16="http://schemas.microsoft.com/office/drawing/2014/main" id="{98816414-DF23-BFA7-41F5-04E50AA6217C}"/>
                </a:ext>
              </a:extLst>
            </p:cNvPr>
            <p:cNvSpPr/>
            <p:nvPr/>
          </p:nvSpPr>
          <p:spPr>
            <a:xfrm>
              <a:off x="3550284" y="1898904"/>
              <a:ext cx="1259840" cy="1405255"/>
            </a:xfrm>
            <a:custGeom>
              <a:avLst/>
              <a:gdLst/>
              <a:ahLst/>
              <a:cxnLst/>
              <a:rect l="l" t="t" r="r" b="b"/>
              <a:pathLst>
                <a:path w="1259839" h="1405254">
                  <a:moveTo>
                    <a:pt x="556132" y="0"/>
                  </a:moveTo>
                  <a:lnTo>
                    <a:pt x="604293" y="1620"/>
                  </a:lnTo>
                  <a:lnTo>
                    <a:pt x="651582" y="6414"/>
                  </a:lnTo>
                  <a:lnTo>
                    <a:pt x="697894" y="14274"/>
                  </a:lnTo>
                  <a:lnTo>
                    <a:pt x="743124" y="25098"/>
                  </a:lnTo>
                  <a:lnTo>
                    <a:pt x="787169" y="38780"/>
                  </a:lnTo>
                  <a:lnTo>
                    <a:pt x="829923" y="55215"/>
                  </a:lnTo>
                  <a:lnTo>
                    <a:pt x="871281" y="74299"/>
                  </a:lnTo>
                  <a:lnTo>
                    <a:pt x="911140" y="95927"/>
                  </a:lnTo>
                  <a:lnTo>
                    <a:pt x="949394" y="119994"/>
                  </a:lnTo>
                  <a:lnTo>
                    <a:pt x="985938" y="146397"/>
                  </a:lnTo>
                  <a:lnTo>
                    <a:pt x="1020669" y="175029"/>
                  </a:lnTo>
                  <a:lnTo>
                    <a:pt x="1053480" y="205787"/>
                  </a:lnTo>
                  <a:lnTo>
                    <a:pt x="1084269" y="238566"/>
                  </a:lnTo>
                  <a:lnTo>
                    <a:pt x="1112929" y="273261"/>
                  </a:lnTo>
                  <a:lnTo>
                    <a:pt x="1139356" y="309767"/>
                  </a:lnTo>
                  <a:lnTo>
                    <a:pt x="1163447" y="347980"/>
                  </a:lnTo>
                  <a:lnTo>
                    <a:pt x="1185094" y="387794"/>
                  </a:lnTo>
                  <a:lnTo>
                    <a:pt x="1204196" y="429107"/>
                  </a:lnTo>
                  <a:lnTo>
                    <a:pt x="1220645" y="471812"/>
                  </a:lnTo>
                  <a:lnTo>
                    <a:pt x="1234339" y="515805"/>
                  </a:lnTo>
                  <a:lnTo>
                    <a:pt x="1245172" y="560981"/>
                  </a:lnTo>
                  <a:lnTo>
                    <a:pt x="1253039" y="607236"/>
                  </a:lnTo>
                  <a:lnTo>
                    <a:pt x="1257836" y="654465"/>
                  </a:lnTo>
                  <a:lnTo>
                    <a:pt x="1259459" y="702563"/>
                  </a:lnTo>
                  <a:lnTo>
                    <a:pt x="1257836" y="750662"/>
                  </a:lnTo>
                  <a:lnTo>
                    <a:pt x="1253039" y="797891"/>
                  </a:lnTo>
                  <a:lnTo>
                    <a:pt x="1245172" y="844146"/>
                  </a:lnTo>
                  <a:lnTo>
                    <a:pt x="1234339" y="889322"/>
                  </a:lnTo>
                  <a:lnTo>
                    <a:pt x="1220645" y="933315"/>
                  </a:lnTo>
                  <a:lnTo>
                    <a:pt x="1204196" y="976020"/>
                  </a:lnTo>
                  <a:lnTo>
                    <a:pt x="1185094" y="1017333"/>
                  </a:lnTo>
                  <a:lnTo>
                    <a:pt x="1163447" y="1057147"/>
                  </a:lnTo>
                  <a:lnTo>
                    <a:pt x="1139356" y="1095360"/>
                  </a:lnTo>
                  <a:lnTo>
                    <a:pt x="1112929" y="1131866"/>
                  </a:lnTo>
                  <a:lnTo>
                    <a:pt x="1084269" y="1166561"/>
                  </a:lnTo>
                  <a:lnTo>
                    <a:pt x="1053480" y="1199340"/>
                  </a:lnTo>
                  <a:lnTo>
                    <a:pt x="1020669" y="1230098"/>
                  </a:lnTo>
                  <a:lnTo>
                    <a:pt x="985938" y="1258730"/>
                  </a:lnTo>
                  <a:lnTo>
                    <a:pt x="949394" y="1285133"/>
                  </a:lnTo>
                  <a:lnTo>
                    <a:pt x="911140" y="1309200"/>
                  </a:lnTo>
                  <a:lnTo>
                    <a:pt x="871281" y="1330828"/>
                  </a:lnTo>
                  <a:lnTo>
                    <a:pt x="829923" y="1349912"/>
                  </a:lnTo>
                  <a:lnTo>
                    <a:pt x="787169" y="1366347"/>
                  </a:lnTo>
                  <a:lnTo>
                    <a:pt x="743124" y="1380029"/>
                  </a:lnTo>
                  <a:lnTo>
                    <a:pt x="697894" y="1390853"/>
                  </a:lnTo>
                  <a:lnTo>
                    <a:pt x="651582" y="1398713"/>
                  </a:lnTo>
                  <a:lnTo>
                    <a:pt x="604293" y="1403507"/>
                  </a:lnTo>
                  <a:lnTo>
                    <a:pt x="556132" y="1405128"/>
                  </a:lnTo>
                  <a:lnTo>
                    <a:pt x="506172" y="1403355"/>
                  </a:lnTo>
                  <a:lnTo>
                    <a:pt x="456808" y="1398092"/>
                  </a:lnTo>
                  <a:lnTo>
                    <a:pt x="408205" y="1389418"/>
                  </a:lnTo>
                  <a:lnTo>
                    <a:pt x="360525" y="1377414"/>
                  </a:lnTo>
                  <a:lnTo>
                    <a:pt x="313933" y="1362159"/>
                  </a:lnTo>
                  <a:lnTo>
                    <a:pt x="268593" y="1343733"/>
                  </a:lnTo>
                  <a:lnTo>
                    <a:pt x="224667" y="1322217"/>
                  </a:lnTo>
                  <a:lnTo>
                    <a:pt x="182321" y="1297691"/>
                  </a:lnTo>
                  <a:lnTo>
                    <a:pt x="141717" y="1270235"/>
                  </a:lnTo>
                  <a:lnTo>
                    <a:pt x="103019" y="1239929"/>
                  </a:lnTo>
                  <a:lnTo>
                    <a:pt x="66391" y="1206853"/>
                  </a:lnTo>
                  <a:lnTo>
                    <a:pt x="31997" y="1171088"/>
                  </a:lnTo>
                  <a:lnTo>
                    <a:pt x="0" y="1132713"/>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8" name="object 18">
              <a:extLst>
                <a:ext uri="{FF2B5EF4-FFF2-40B4-BE49-F238E27FC236}">
                  <a16:creationId xmlns:a16="http://schemas.microsoft.com/office/drawing/2014/main" id="{BE97DD58-6695-AF44-DA6A-A9952AEBBF37}"/>
                </a:ext>
              </a:extLst>
            </p:cNvPr>
            <p:cNvSpPr/>
            <p:nvPr/>
          </p:nvSpPr>
          <p:spPr>
            <a:xfrm>
              <a:off x="3467100" y="1962911"/>
              <a:ext cx="1278890" cy="1277620"/>
            </a:xfrm>
            <a:custGeom>
              <a:avLst/>
              <a:gdLst/>
              <a:ahLst/>
              <a:cxnLst/>
              <a:rect l="l" t="t" r="r" b="b"/>
              <a:pathLst>
                <a:path w="1278889" h="1277620">
                  <a:moveTo>
                    <a:pt x="639317" y="0"/>
                  </a:moveTo>
                  <a:lnTo>
                    <a:pt x="687027" y="1751"/>
                  </a:lnTo>
                  <a:lnTo>
                    <a:pt x="733785" y="6923"/>
                  </a:lnTo>
                  <a:lnTo>
                    <a:pt x="779468" y="15392"/>
                  </a:lnTo>
                  <a:lnTo>
                    <a:pt x="823952" y="27034"/>
                  </a:lnTo>
                  <a:lnTo>
                    <a:pt x="867112" y="41727"/>
                  </a:lnTo>
                  <a:lnTo>
                    <a:pt x="908827" y="59346"/>
                  </a:lnTo>
                  <a:lnTo>
                    <a:pt x="948971" y="79769"/>
                  </a:lnTo>
                  <a:lnTo>
                    <a:pt x="987422" y="102871"/>
                  </a:lnTo>
                  <a:lnTo>
                    <a:pt x="1024055" y="128530"/>
                  </a:lnTo>
                  <a:lnTo>
                    <a:pt x="1058747" y="156622"/>
                  </a:lnTo>
                  <a:lnTo>
                    <a:pt x="1091374" y="187023"/>
                  </a:lnTo>
                  <a:lnTo>
                    <a:pt x="1121813" y="219610"/>
                  </a:lnTo>
                  <a:lnTo>
                    <a:pt x="1149940" y="254260"/>
                  </a:lnTo>
                  <a:lnTo>
                    <a:pt x="1175631" y="290849"/>
                  </a:lnTo>
                  <a:lnTo>
                    <a:pt x="1198763" y="329253"/>
                  </a:lnTo>
                  <a:lnTo>
                    <a:pt x="1219212" y="369350"/>
                  </a:lnTo>
                  <a:lnTo>
                    <a:pt x="1236854" y="411016"/>
                  </a:lnTo>
                  <a:lnTo>
                    <a:pt x="1251565" y="454127"/>
                  </a:lnTo>
                  <a:lnTo>
                    <a:pt x="1263223" y="498560"/>
                  </a:lnTo>
                  <a:lnTo>
                    <a:pt x="1271703" y="544191"/>
                  </a:lnTo>
                  <a:lnTo>
                    <a:pt x="1276882" y="590898"/>
                  </a:lnTo>
                  <a:lnTo>
                    <a:pt x="1278636" y="638555"/>
                  </a:lnTo>
                  <a:lnTo>
                    <a:pt x="1276882" y="686213"/>
                  </a:lnTo>
                  <a:lnTo>
                    <a:pt x="1271703" y="732920"/>
                  </a:lnTo>
                  <a:lnTo>
                    <a:pt x="1263223" y="778551"/>
                  </a:lnTo>
                  <a:lnTo>
                    <a:pt x="1251565" y="822984"/>
                  </a:lnTo>
                  <a:lnTo>
                    <a:pt x="1236854" y="866095"/>
                  </a:lnTo>
                  <a:lnTo>
                    <a:pt x="1219212" y="907761"/>
                  </a:lnTo>
                  <a:lnTo>
                    <a:pt x="1198763" y="947858"/>
                  </a:lnTo>
                  <a:lnTo>
                    <a:pt x="1175631" y="986262"/>
                  </a:lnTo>
                  <a:lnTo>
                    <a:pt x="1149940" y="1022851"/>
                  </a:lnTo>
                  <a:lnTo>
                    <a:pt x="1121813" y="1057501"/>
                  </a:lnTo>
                  <a:lnTo>
                    <a:pt x="1091374" y="1090088"/>
                  </a:lnTo>
                  <a:lnTo>
                    <a:pt x="1058747" y="1120489"/>
                  </a:lnTo>
                  <a:lnTo>
                    <a:pt x="1024055" y="1148581"/>
                  </a:lnTo>
                  <a:lnTo>
                    <a:pt x="987422" y="1174240"/>
                  </a:lnTo>
                  <a:lnTo>
                    <a:pt x="948971" y="1197342"/>
                  </a:lnTo>
                  <a:lnTo>
                    <a:pt x="908827" y="1217765"/>
                  </a:lnTo>
                  <a:lnTo>
                    <a:pt x="867112" y="1235384"/>
                  </a:lnTo>
                  <a:lnTo>
                    <a:pt x="823952" y="1250077"/>
                  </a:lnTo>
                  <a:lnTo>
                    <a:pt x="779468" y="1261719"/>
                  </a:lnTo>
                  <a:lnTo>
                    <a:pt x="733785" y="1270188"/>
                  </a:lnTo>
                  <a:lnTo>
                    <a:pt x="687027" y="1275360"/>
                  </a:lnTo>
                  <a:lnTo>
                    <a:pt x="639317" y="1277112"/>
                  </a:lnTo>
                  <a:lnTo>
                    <a:pt x="591608" y="1275360"/>
                  </a:lnTo>
                  <a:lnTo>
                    <a:pt x="544850" y="1270188"/>
                  </a:lnTo>
                  <a:lnTo>
                    <a:pt x="499167" y="1261719"/>
                  </a:lnTo>
                  <a:lnTo>
                    <a:pt x="454683" y="1250077"/>
                  </a:lnTo>
                  <a:lnTo>
                    <a:pt x="411523" y="1235384"/>
                  </a:lnTo>
                  <a:lnTo>
                    <a:pt x="369808" y="1217765"/>
                  </a:lnTo>
                  <a:lnTo>
                    <a:pt x="329664" y="1197342"/>
                  </a:lnTo>
                  <a:lnTo>
                    <a:pt x="291213" y="1174240"/>
                  </a:lnTo>
                  <a:lnTo>
                    <a:pt x="254580" y="1148581"/>
                  </a:lnTo>
                  <a:lnTo>
                    <a:pt x="219888" y="1120489"/>
                  </a:lnTo>
                  <a:lnTo>
                    <a:pt x="187261" y="1090088"/>
                  </a:lnTo>
                  <a:lnTo>
                    <a:pt x="156822" y="1057501"/>
                  </a:lnTo>
                  <a:lnTo>
                    <a:pt x="128695" y="1022851"/>
                  </a:lnTo>
                  <a:lnTo>
                    <a:pt x="103004" y="986262"/>
                  </a:lnTo>
                  <a:lnTo>
                    <a:pt x="79872" y="947858"/>
                  </a:lnTo>
                  <a:lnTo>
                    <a:pt x="59423" y="907761"/>
                  </a:lnTo>
                  <a:lnTo>
                    <a:pt x="41781" y="866095"/>
                  </a:lnTo>
                  <a:lnTo>
                    <a:pt x="27070" y="822984"/>
                  </a:lnTo>
                  <a:lnTo>
                    <a:pt x="15412" y="778551"/>
                  </a:lnTo>
                  <a:lnTo>
                    <a:pt x="6932" y="732920"/>
                  </a:lnTo>
                  <a:lnTo>
                    <a:pt x="1753" y="686213"/>
                  </a:lnTo>
                  <a:lnTo>
                    <a:pt x="0" y="638555"/>
                  </a:lnTo>
                  <a:lnTo>
                    <a:pt x="2217" y="585401"/>
                  </a:lnTo>
                  <a:lnTo>
                    <a:pt x="8812" y="532886"/>
                  </a:lnTo>
                  <a:lnTo>
                    <a:pt x="19696" y="481266"/>
                  </a:lnTo>
                  <a:lnTo>
                    <a:pt x="34782" y="430799"/>
                  </a:lnTo>
                  <a:lnTo>
                    <a:pt x="53981" y="381744"/>
                  </a:lnTo>
                  <a:lnTo>
                    <a:pt x="77206" y="334357"/>
                  </a:lnTo>
                  <a:lnTo>
                    <a:pt x="104368" y="288895"/>
                  </a:lnTo>
                  <a:lnTo>
                    <a:pt x="135382" y="245617"/>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19" name="object 19">
              <a:extLst>
                <a:ext uri="{FF2B5EF4-FFF2-40B4-BE49-F238E27FC236}">
                  <a16:creationId xmlns:a16="http://schemas.microsoft.com/office/drawing/2014/main" id="{9A422208-28ED-9A97-B0A2-1327C5B9388F}"/>
                </a:ext>
              </a:extLst>
            </p:cNvPr>
            <p:cNvSpPr/>
            <p:nvPr/>
          </p:nvSpPr>
          <p:spPr>
            <a:xfrm>
              <a:off x="4111752" y="1822704"/>
              <a:ext cx="772795" cy="1082675"/>
            </a:xfrm>
            <a:custGeom>
              <a:avLst/>
              <a:gdLst/>
              <a:ahLst/>
              <a:cxnLst/>
              <a:rect l="l" t="t" r="r" b="b"/>
              <a:pathLst>
                <a:path w="772795" h="1082675">
                  <a:moveTo>
                    <a:pt x="0" y="0"/>
                  </a:moveTo>
                  <a:lnTo>
                    <a:pt x="48863" y="1521"/>
                  </a:lnTo>
                  <a:lnTo>
                    <a:pt x="96919" y="6026"/>
                  </a:lnTo>
                  <a:lnTo>
                    <a:pt x="144077" y="13424"/>
                  </a:lnTo>
                  <a:lnTo>
                    <a:pt x="190246" y="23624"/>
                  </a:lnTo>
                  <a:lnTo>
                    <a:pt x="235337" y="36535"/>
                  </a:lnTo>
                  <a:lnTo>
                    <a:pt x="279258" y="52067"/>
                  </a:lnTo>
                  <a:lnTo>
                    <a:pt x="321919" y="70128"/>
                  </a:lnTo>
                  <a:lnTo>
                    <a:pt x="363229" y="90629"/>
                  </a:lnTo>
                  <a:lnTo>
                    <a:pt x="403098" y="113479"/>
                  </a:lnTo>
                  <a:lnTo>
                    <a:pt x="441436" y="138587"/>
                  </a:lnTo>
                  <a:lnTo>
                    <a:pt x="478151" y="165862"/>
                  </a:lnTo>
                  <a:lnTo>
                    <a:pt x="513154" y="195214"/>
                  </a:lnTo>
                  <a:lnTo>
                    <a:pt x="546354" y="226552"/>
                  </a:lnTo>
                  <a:lnTo>
                    <a:pt x="577659" y="259785"/>
                  </a:lnTo>
                  <a:lnTo>
                    <a:pt x="606981" y="294823"/>
                  </a:lnTo>
                  <a:lnTo>
                    <a:pt x="634228" y="331575"/>
                  </a:lnTo>
                  <a:lnTo>
                    <a:pt x="659309" y="369951"/>
                  </a:lnTo>
                  <a:lnTo>
                    <a:pt x="682135" y="409859"/>
                  </a:lnTo>
                  <a:lnTo>
                    <a:pt x="702614" y="451210"/>
                  </a:lnTo>
                  <a:lnTo>
                    <a:pt x="720657" y="493912"/>
                  </a:lnTo>
                  <a:lnTo>
                    <a:pt x="736172" y="537875"/>
                  </a:lnTo>
                  <a:lnTo>
                    <a:pt x="749069" y="583008"/>
                  </a:lnTo>
                  <a:lnTo>
                    <a:pt x="759257" y="629221"/>
                  </a:lnTo>
                  <a:lnTo>
                    <a:pt x="766647" y="676422"/>
                  </a:lnTo>
                  <a:lnTo>
                    <a:pt x="771147" y="724522"/>
                  </a:lnTo>
                  <a:lnTo>
                    <a:pt x="772668" y="773430"/>
                  </a:lnTo>
                  <a:lnTo>
                    <a:pt x="770853" y="826453"/>
                  </a:lnTo>
                  <a:lnTo>
                    <a:pt x="765433" y="879103"/>
                  </a:lnTo>
                  <a:lnTo>
                    <a:pt x="756443" y="931195"/>
                  </a:lnTo>
                  <a:lnTo>
                    <a:pt x="743918" y="982547"/>
                  </a:lnTo>
                  <a:lnTo>
                    <a:pt x="727894" y="1032974"/>
                  </a:lnTo>
                  <a:lnTo>
                    <a:pt x="708406" y="1082294"/>
                  </a:lnTo>
                </a:path>
              </a:pathLst>
            </a:custGeom>
            <a:ln w="15240">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0" name="object 40">
              <a:extLst>
                <a:ext uri="{FF2B5EF4-FFF2-40B4-BE49-F238E27FC236}">
                  <a16:creationId xmlns:a16="http://schemas.microsoft.com/office/drawing/2014/main" id="{321B9DA0-2AFC-FFA0-9F61-A6D6CD634F7A}"/>
                </a:ext>
              </a:extLst>
            </p:cNvPr>
            <p:cNvSpPr/>
            <p:nvPr/>
          </p:nvSpPr>
          <p:spPr>
            <a:xfrm>
              <a:off x="3547109" y="2032254"/>
              <a:ext cx="1130935" cy="1130935"/>
            </a:xfrm>
            <a:custGeom>
              <a:avLst/>
              <a:gdLst/>
              <a:ahLst/>
              <a:cxnLst/>
              <a:rect l="l" t="t" r="r" b="b"/>
              <a:pathLst>
                <a:path w="1130935" h="1130935">
                  <a:moveTo>
                    <a:pt x="565403" y="0"/>
                  </a:moveTo>
                  <a:lnTo>
                    <a:pt x="516614" y="2075"/>
                  </a:lnTo>
                  <a:lnTo>
                    <a:pt x="468978" y="8187"/>
                  </a:lnTo>
                  <a:lnTo>
                    <a:pt x="422665" y="18167"/>
                  </a:lnTo>
                  <a:lnTo>
                    <a:pt x="377844" y="31845"/>
                  </a:lnTo>
                  <a:lnTo>
                    <a:pt x="334686" y="49051"/>
                  </a:lnTo>
                  <a:lnTo>
                    <a:pt x="293360" y="69615"/>
                  </a:lnTo>
                  <a:lnTo>
                    <a:pt x="254034" y="93369"/>
                  </a:lnTo>
                  <a:lnTo>
                    <a:pt x="216881" y="120142"/>
                  </a:lnTo>
                  <a:lnTo>
                    <a:pt x="182067" y="149765"/>
                  </a:lnTo>
                  <a:lnTo>
                    <a:pt x="149765" y="182067"/>
                  </a:lnTo>
                  <a:lnTo>
                    <a:pt x="120142" y="216881"/>
                  </a:lnTo>
                  <a:lnTo>
                    <a:pt x="93369" y="254034"/>
                  </a:lnTo>
                  <a:lnTo>
                    <a:pt x="69615" y="293360"/>
                  </a:lnTo>
                  <a:lnTo>
                    <a:pt x="49051" y="334686"/>
                  </a:lnTo>
                  <a:lnTo>
                    <a:pt x="31845" y="377844"/>
                  </a:lnTo>
                  <a:lnTo>
                    <a:pt x="18167" y="422665"/>
                  </a:lnTo>
                  <a:lnTo>
                    <a:pt x="8187" y="468978"/>
                  </a:lnTo>
                  <a:lnTo>
                    <a:pt x="2075" y="516614"/>
                  </a:lnTo>
                  <a:lnTo>
                    <a:pt x="0" y="565404"/>
                  </a:lnTo>
                  <a:lnTo>
                    <a:pt x="2075" y="614193"/>
                  </a:lnTo>
                  <a:lnTo>
                    <a:pt x="8187" y="661829"/>
                  </a:lnTo>
                  <a:lnTo>
                    <a:pt x="18167" y="708142"/>
                  </a:lnTo>
                  <a:lnTo>
                    <a:pt x="31845" y="752963"/>
                  </a:lnTo>
                  <a:lnTo>
                    <a:pt x="49051" y="796121"/>
                  </a:lnTo>
                  <a:lnTo>
                    <a:pt x="69615" y="837447"/>
                  </a:lnTo>
                  <a:lnTo>
                    <a:pt x="93369" y="876773"/>
                  </a:lnTo>
                  <a:lnTo>
                    <a:pt x="120142" y="913926"/>
                  </a:lnTo>
                  <a:lnTo>
                    <a:pt x="149765" y="948740"/>
                  </a:lnTo>
                  <a:lnTo>
                    <a:pt x="182067" y="981042"/>
                  </a:lnTo>
                  <a:lnTo>
                    <a:pt x="216881" y="1010665"/>
                  </a:lnTo>
                  <a:lnTo>
                    <a:pt x="254034" y="1037438"/>
                  </a:lnTo>
                  <a:lnTo>
                    <a:pt x="293360" y="1061192"/>
                  </a:lnTo>
                  <a:lnTo>
                    <a:pt x="334686" y="1081756"/>
                  </a:lnTo>
                  <a:lnTo>
                    <a:pt x="377844" y="1098962"/>
                  </a:lnTo>
                  <a:lnTo>
                    <a:pt x="422665" y="1112640"/>
                  </a:lnTo>
                  <a:lnTo>
                    <a:pt x="468978" y="1122620"/>
                  </a:lnTo>
                  <a:lnTo>
                    <a:pt x="516614" y="1128732"/>
                  </a:lnTo>
                  <a:lnTo>
                    <a:pt x="565403" y="1130808"/>
                  </a:lnTo>
                  <a:lnTo>
                    <a:pt x="614193" y="1128732"/>
                  </a:lnTo>
                  <a:lnTo>
                    <a:pt x="661829" y="1122620"/>
                  </a:lnTo>
                  <a:lnTo>
                    <a:pt x="708142" y="1112640"/>
                  </a:lnTo>
                  <a:lnTo>
                    <a:pt x="752963" y="1098962"/>
                  </a:lnTo>
                  <a:lnTo>
                    <a:pt x="796121" y="1081756"/>
                  </a:lnTo>
                  <a:lnTo>
                    <a:pt x="837447" y="1061192"/>
                  </a:lnTo>
                  <a:lnTo>
                    <a:pt x="876773" y="1037438"/>
                  </a:lnTo>
                  <a:lnTo>
                    <a:pt x="913926" y="1010665"/>
                  </a:lnTo>
                  <a:lnTo>
                    <a:pt x="948740" y="981042"/>
                  </a:lnTo>
                  <a:lnTo>
                    <a:pt x="981042" y="948740"/>
                  </a:lnTo>
                  <a:lnTo>
                    <a:pt x="1010665" y="913926"/>
                  </a:lnTo>
                  <a:lnTo>
                    <a:pt x="1037438" y="876773"/>
                  </a:lnTo>
                  <a:lnTo>
                    <a:pt x="1061192" y="837447"/>
                  </a:lnTo>
                  <a:lnTo>
                    <a:pt x="1081756" y="796121"/>
                  </a:lnTo>
                  <a:lnTo>
                    <a:pt x="1098962" y="752963"/>
                  </a:lnTo>
                  <a:lnTo>
                    <a:pt x="1112640" y="708142"/>
                  </a:lnTo>
                  <a:lnTo>
                    <a:pt x="1122620" y="661829"/>
                  </a:lnTo>
                  <a:lnTo>
                    <a:pt x="1128732" y="614193"/>
                  </a:lnTo>
                  <a:lnTo>
                    <a:pt x="1130807" y="565404"/>
                  </a:lnTo>
                  <a:lnTo>
                    <a:pt x="1128732" y="516614"/>
                  </a:lnTo>
                  <a:lnTo>
                    <a:pt x="1122620" y="468978"/>
                  </a:lnTo>
                  <a:lnTo>
                    <a:pt x="1112640" y="422665"/>
                  </a:lnTo>
                  <a:lnTo>
                    <a:pt x="1098962" y="377844"/>
                  </a:lnTo>
                  <a:lnTo>
                    <a:pt x="1081756" y="334686"/>
                  </a:lnTo>
                  <a:lnTo>
                    <a:pt x="1061192" y="293360"/>
                  </a:lnTo>
                  <a:lnTo>
                    <a:pt x="1037438" y="254034"/>
                  </a:lnTo>
                  <a:lnTo>
                    <a:pt x="1010665" y="216881"/>
                  </a:lnTo>
                  <a:lnTo>
                    <a:pt x="981042" y="182067"/>
                  </a:lnTo>
                  <a:lnTo>
                    <a:pt x="948740" y="149765"/>
                  </a:lnTo>
                  <a:lnTo>
                    <a:pt x="913926" y="120142"/>
                  </a:lnTo>
                  <a:lnTo>
                    <a:pt x="876773" y="93369"/>
                  </a:lnTo>
                  <a:lnTo>
                    <a:pt x="837447" y="69615"/>
                  </a:lnTo>
                  <a:lnTo>
                    <a:pt x="796121" y="49051"/>
                  </a:lnTo>
                  <a:lnTo>
                    <a:pt x="752963" y="31845"/>
                  </a:lnTo>
                  <a:lnTo>
                    <a:pt x="708142" y="18167"/>
                  </a:lnTo>
                  <a:lnTo>
                    <a:pt x="661829" y="8187"/>
                  </a:lnTo>
                  <a:lnTo>
                    <a:pt x="614193" y="2075"/>
                  </a:lnTo>
                  <a:lnTo>
                    <a:pt x="565403" y="0"/>
                  </a:lnTo>
                  <a:close/>
                </a:path>
              </a:pathLst>
            </a:custGeom>
            <a:solidFill>
              <a:srgbClr val="FFFFFF"/>
            </a:solidFill>
            <a:ln>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1" name="object 41">
              <a:extLst>
                <a:ext uri="{FF2B5EF4-FFF2-40B4-BE49-F238E27FC236}">
                  <a16:creationId xmlns:a16="http://schemas.microsoft.com/office/drawing/2014/main" id="{2F145BDF-6A85-92EA-07A6-7EDE12D9AC7B}"/>
                </a:ext>
              </a:extLst>
            </p:cNvPr>
            <p:cNvSpPr/>
            <p:nvPr/>
          </p:nvSpPr>
          <p:spPr>
            <a:xfrm>
              <a:off x="3547109" y="2032254"/>
              <a:ext cx="1130935" cy="1130935"/>
            </a:xfrm>
            <a:custGeom>
              <a:avLst/>
              <a:gdLst/>
              <a:ahLst/>
              <a:cxnLst/>
              <a:rect l="l" t="t" r="r" b="b"/>
              <a:pathLst>
                <a:path w="1130935" h="1130935">
                  <a:moveTo>
                    <a:pt x="0" y="565404"/>
                  </a:moveTo>
                  <a:lnTo>
                    <a:pt x="2075" y="516614"/>
                  </a:lnTo>
                  <a:lnTo>
                    <a:pt x="8187" y="468978"/>
                  </a:lnTo>
                  <a:lnTo>
                    <a:pt x="18167" y="422665"/>
                  </a:lnTo>
                  <a:lnTo>
                    <a:pt x="31845" y="377844"/>
                  </a:lnTo>
                  <a:lnTo>
                    <a:pt x="49051" y="334686"/>
                  </a:lnTo>
                  <a:lnTo>
                    <a:pt x="69615" y="293360"/>
                  </a:lnTo>
                  <a:lnTo>
                    <a:pt x="93369" y="254034"/>
                  </a:lnTo>
                  <a:lnTo>
                    <a:pt x="120142" y="216881"/>
                  </a:lnTo>
                  <a:lnTo>
                    <a:pt x="149765" y="182067"/>
                  </a:lnTo>
                  <a:lnTo>
                    <a:pt x="182067" y="149765"/>
                  </a:lnTo>
                  <a:lnTo>
                    <a:pt x="216881" y="120142"/>
                  </a:lnTo>
                  <a:lnTo>
                    <a:pt x="254034" y="93369"/>
                  </a:lnTo>
                  <a:lnTo>
                    <a:pt x="293360" y="69615"/>
                  </a:lnTo>
                  <a:lnTo>
                    <a:pt x="334686" y="49051"/>
                  </a:lnTo>
                  <a:lnTo>
                    <a:pt x="377844" y="31845"/>
                  </a:lnTo>
                  <a:lnTo>
                    <a:pt x="422665" y="18167"/>
                  </a:lnTo>
                  <a:lnTo>
                    <a:pt x="468978" y="8187"/>
                  </a:lnTo>
                  <a:lnTo>
                    <a:pt x="516614" y="2075"/>
                  </a:lnTo>
                  <a:lnTo>
                    <a:pt x="565403" y="0"/>
                  </a:lnTo>
                  <a:lnTo>
                    <a:pt x="614193" y="2075"/>
                  </a:lnTo>
                  <a:lnTo>
                    <a:pt x="661829" y="8187"/>
                  </a:lnTo>
                  <a:lnTo>
                    <a:pt x="708142" y="18167"/>
                  </a:lnTo>
                  <a:lnTo>
                    <a:pt x="752963" y="31845"/>
                  </a:lnTo>
                  <a:lnTo>
                    <a:pt x="796121" y="49051"/>
                  </a:lnTo>
                  <a:lnTo>
                    <a:pt x="837447" y="69615"/>
                  </a:lnTo>
                  <a:lnTo>
                    <a:pt x="876773" y="93369"/>
                  </a:lnTo>
                  <a:lnTo>
                    <a:pt x="913926" y="120142"/>
                  </a:lnTo>
                  <a:lnTo>
                    <a:pt x="948740" y="149765"/>
                  </a:lnTo>
                  <a:lnTo>
                    <a:pt x="981042" y="182067"/>
                  </a:lnTo>
                  <a:lnTo>
                    <a:pt x="1010665" y="216881"/>
                  </a:lnTo>
                  <a:lnTo>
                    <a:pt x="1037438" y="254034"/>
                  </a:lnTo>
                  <a:lnTo>
                    <a:pt x="1061192" y="293360"/>
                  </a:lnTo>
                  <a:lnTo>
                    <a:pt x="1081756" y="334686"/>
                  </a:lnTo>
                  <a:lnTo>
                    <a:pt x="1098962" y="377844"/>
                  </a:lnTo>
                  <a:lnTo>
                    <a:pt x="1112640" y="422665"/>
                  </a:lnTo>
                  <a:lnTo>
                    <a:pt x="1122620" y="468978"/>
                  </a:lnTo>
                  <a:lnTo>
                    <a:pt x="1128732" y="516614"/>
                  </a:lnTo>
                  <a:lnTo>
                    <a:pt x="1130807" y="565404"/>
                  </a:lnTo>
                  <a:lnTo>
                    <a:pt x="1128732" y="614193"/>
                  </a:lnTo>
                  <a:lnTo>
                    <a:pt x="1122620" y="661829"/>
                  </a:lnTo>
                  <a:lnTo>
                    <a:pt x="1112640" y="708142"/>
                  </a:lnTo>
                  <a:lnTo>
                    <a:pt x="1098962" y="752963"/>
                  </a:lnTo>
                  <a:lnTo>
                    <a:pt x="1081756" y="796121"/>
                  </a:lnTo>
                  <a:lnTo>
                    <a:pt x="1061192" y="837447"/>
                  </a:lnTo>
                  <a:lnTo>
                    <a:pt x="1037438" y="876773"/>
                  </a:lnTo>
                  <a:lnTo>
                    <a:pt x="1010665" y="913926"/>
                  </a:lnTo>
                  <a:lnTo>
                    <a:pt x="981042" y="948740"/>
                  </a:lnTo>
                  <a:lnTo>
                    <a:pt x="948740" y="981042"/>
                  </a:lnTo>
                  <a:lnTo>
                    <a:pt x="913926" y="1010665"/>
                  </a:lnTo>
                  <a:lnTo>
                    <a:pt x="876773" y="1037438"/>
                  </a:lnTo>
                  <a:lnTo>
                    <a:pt x="837447" y="1061192"/>
                  </a:lnTo>
                  <a:lnTo>
                    <a:pt x="796121" y="1081756"/>
                  </a:lnTo>
                  <a:lnTo>
                    <a:pt x="752963" y="1098962"/>
                  </a:lnTo>
                  <a:lnTo>
                    <a:pt x="708142" y="1112640"/>
                  </a:lnTo>
                  <a:lnTo>
                    <a:pt x="661829" y="1122620"/>
                  </a:lnTo>
                  <a:lnTo>
                    <a:pt x="614193" y="1128732"/>
                  </a:lnTo>
                  <a:lnTo>
                    <a:pt x="565403" y="1130808"/>
                  </a:lnTo>
                  <a:lnTo>
                    <a:pt x="516614" y="1128732"/>
                  </a:lnTo>
                  <a:lnTo>
                    <a:pt x="468978" y="1122620"/>
                  </a:lnTo>
                  <a:lnTo>
                    <a:pt x="422665" y="1112640"/>
                  </a:lnTo>
                  <a:lnTo>
                    <a:pt x="377844" y="1098962"/>
                  </a:lnTo>
                  <a:lnTo>
                    <a:pt x="334686" y="1081756"/>
                  </a:lnTo>
                  <a:lnTo>
                    <a:pt x="293360" y="1061192"/>
                  </a:lnTo>
                  <a:lnTo>
                    <a:pt x="254034" y="1037438"/>
                  </a:lnTo>
                  <a:lnTo>
                    <a:pt x="216881" y="1010665"/>
                  </a:lnTo>
                  <a:lnTo>
                    <a:pt x="182067" y="981042"/>
                  </a:lnTo>
                  <a:lnTo>
                    <a:pt x="149765" y="948740"/>
                  </a:lnTo>
                  <a:lnTo>
                    <a:pt x="120142" y="913926"/>
                  </a:lnTo>
                  <a:lnTo>
                    <a:pt x="93369" y="876773"/>
                  </a:lnTo>
                  <a:lnTo>
                    <a:pt x="69615" y="837447"/>
                  </a:lnTo>
                  <a:lnTo>
                    <a:pt x="49051" y="796121"/>
                  </a:lnTo>
                  <a:lnTo>
                    <a:pt x="31845" y="752963"/>
                  </a:lnTo>
                  <a:lnTo>
                    <a:pt x="18167" y="708142"/>
                  </a:lnTo>
                  <a:lnTo>
                    <a:pt x="8187" y="661829"/>
                  </a:lnTo>
                  <a:lnTo>
                    <a:pt x="2075" y="614193"/>
                  </a:lnTo>
                  <a:lnTo>
                    <a:pt x="0" y="565404"/>
                  </a:lnTo>
                  <a:close/>
                </a:path>
              </a:pathLst>
            </a:custGeom>
            <a:ln w="19812">
              <a:solidFill>
                <a:schemeClr val="accent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grpSp>
      <p:grpSp>
        <p:nvGrpSpPr>
          <p:cNvPr id="22" name="Group 21">
            <a:extLst>
              <a:ext uri="{FF2B5EF4-FFF2-40B4-BE49-F238E27FC236}">
                <a16:creationId xmlns:a16="http://schemas.microsoft.com/office/drawing/2014/main" id="{935B51F9-4BAA-A74F-2DC1-9D04752E0BB2}"/>
              </a:ext>
            </a:extLst>
          </p:cNvPr>
          <p:cNvGrpSpPr>
            <a:grpSpLocks/>
          </p:cNvGrpSpPr>
          <p:nvPr/>
        </p:nvGrpSpPr>
        <p:grpSpPr>
          <a:xfrm>
            <a:off x="9616935" y="2514660"/>
            <a:ext cx="811865" cy="848527"/>
            <a:chOff x="3467100" y="1822704"/>
            <a:chExt cx="1417447" cy="1481455"/>
          </a:xfrm>
        </p:grpSpPr>
        <p:sp>
          <p:nvSpPr>
            <p:cNvPr id="23" name="object 17">
              <a:extLst>
                <a:ext uri="{FF2B5EF4-FFF2-40B4-BE49-F238E27FC236}">
                  <a16:creationId xmlns:a16="http://schemas.microsoft.com/office/drawing/2014/main" id="{34634288-3CF9-DD45-32BB-993377E89DDB}"/>
                </a:ext>
              </a:extLst>
            </p:cNvPr>
            <p:cNvSpPr/>
            <p:nvPr/>
          </p:nvSpPr>
          <p:spPr>
            <a:xfrm>
              <a:off x="3550284" y="1898904"/>
              <a:ext cx="1259840" cy="1405255"/>
            </a:xfrm>
            <a:custGeom>
              <a:avLst/>
              <a:gdLst/>
              <a:ahLst/>
              <a:cxnLst/>
              <a:rect l="l" t="t" r="r" b="b"/>
              <a:pathLst>
                <a:path w="1259839" h="1405254">
                  <a:moveTo>
                    <a:pt x="556132" y="0"/>
                  </a:moveTo>
                  <a:lnTo>
                    <a:pt x="604293" y="1620"/>
                  </a:lnTo>
                  <a:lnTo>
                    <a:pt x="651582" y="6414"/>
                  </a:lnTo>
                  <a:lnTo>
                    <a:pt x="697894" y="14274"/>
                  </a:lnTo>
                  <a:lnTo>
                    <a:pt x="743124" y="25098"/>
                  </a:lnTo>
                  <a:lnTo>
                    <a:pt x="787169" y="38780"/>
                  </a:lnTo>
                  <a:lnTo>
                    <a:pt x="829923" y="55215"/>
                  </a:lnTo>
                  <a:lnTo>
                    <a:pt x="871281" y="74299"/>
                  </a:lnTo>
                  <a:lnTo>
                    <a:pt x="911140" y="95927"/>
                  </a:lnTo>
                  <a:lnTo>
                    <a:pt x="949394" y="119994"/>
                  </a:lnTo>
                  <a:lnTo>
                    <a:pt x="985938" y="146397"/>
                  </a:lnTo>
                  <a:lnTo>
                    <a:pt x="1020669" y="175029"/>
                  </a:lnTo>
                  <a:lnTo>
                    <a:pt x="1053480" y="205787"/>
                  </a:lnTo>
                  <a:lnTo>
                    <a:pt x="1084269" y="238566"/>
                  </a:lnTo>
                  <a:lnTo>
                    <a:pt x="1112929" y="273261"/>
                  </a:lnTo>
                  <a:lnTo>
                    <a:pt x="1139356" y="309767"/>
                  </a:lnTo>
                  <a:lnTo>
                    <a:pt x="1163447" y="347980"/>
                  </a:lnTo>
                  <a:lnTo>
                    <a:pt x="1185094" y="387794"/>
                  </a:lnTo>
                  <a:lnTo>
                    <a:pt x="1204196" y="429107"/>
                  </a:lnTo>
                  <a:lnTo>
                    <a:pt x="1220645" y="471812"/>
                  </a:lnTo>
                  <a:lnTo>
                    <a:pt x="1234339" y="515805"/>
                  </a:lnTo>
                  <a:lnTo>
                    <a:pt x="1245172" y="560981"/>
                  </a:lnTo>
                  <a:lnTo>
                    <a:pt x="1253039" y="607236"/>
                  </a:lnTo>
                  <a:lnTo>
                    <a:pt x="1257836" y="654465"/>
                  </a:lnTo>
                  <a:lnTo>
                    <a:pt x="1259459" y="702563"/>
                  </a:lnTo>
                  <a:lnTo>
                    <a:pt x="1257836" y="750662"/>
                  </a:lnTo>
                  <a:lnTo>
                    <a:pt x="1253039" y="797891"/>
                  </a:lnTo>
                  <a:lnTo>
                    <a:pt x="1245172" y="844146"/>
                  </a:lnTo>
                  <a:lnTo>
                    <a:pt x="1234339" y="889322"/>
                  </a:lnTo>
                  <a:lnTo>
                    <a:pt x="1220645" y="933315"/>
                  </a:lnTo>
                  <a:lnTo>
                    <a:pt x="1204196" y="976020"/>
                  </a:lnTo>
                  <a:lnTo>
                    <a:pt x="1185094" y="1017333"/>
                  </a:lnTo>
                  <a:lnTo>
                    <a:pt x="1163447" y="1057147"/>
                  </a:lnTo>
                  <a:lnTo>
                    <a:pt x="1139356" y="1095360"/>
                  </a:lnTo>
                  <a:lnTo>
                    <a:pt x="1112929" y="1131866"/>
                  </a:lnTo>
                  <a:lnTo>
                    <a:pt x="1084269" y="1166561"/>
                  </a:lnTo>
                  <a:lnTo>
                    <a:pt x="1053480" y="1199340"/>
                  </a:lnTo>
                  <a:lnTo>
                    <a:pt x="1020669" y="1230098"/>
                  </a:lnTo>
                  <a:lnTo>
                    <a:pt x="985938" y="1258730"/>
                  </a:lnTo>
                  <a:lnTo>
                    <a:pt x="949394" y="1285133"/>
                  </a:lnTo>
                  <a:lnTo>
                    <a:pt x="911140" y="1309200"/>
                  </a:lnTo>
                  <a:lnTo>
                    <a:pt x="871281" y="1330828"/>
                  </a:lnTo>
                  <a:lnTo>
                    <a:pt x="829923" y="1349912"/>
                  </a:lnTo>
                  <a:lnTo>
                    <a:pt x="787169" y="1366347"/>
                  </a:lnTo>
                  <a:lnTo>
                    <a:pt x="743124" y="1380029"/>
                  </a:lnTo>
                  <a:lnTo>
                    <a:pt x="697894" y="1390853"/>
                  </a:lnTo>
                  <a:lnTo>
                    <a:pt x="651582" y="1398713"/>
                  </a:lnTo>
                  <a:lnTo>
                    <a:pt x="604293" y="1403507"/>
                  </a:lnTo>
                  <a:lnTo>
                    <a:pt x="556132" y="1405128"/>
                  </a:lnTo>
                  <a:lnTo>
                    <a:pt x="506172" y="1403355"/>
                  </a:lnTo>
                  <a:lnTo>
                    <a:pt x="456808" y="1398092"/>
                  </a:lnTo>
                  <a:lnTo>
                    <a:pt x="408205" y="1389418"/>
                  </a:lnTo>
                  <a:lnTo>
                    <a:pt x="360525" y="1377414"/>
                  </a:lnTo>
                  <a:lnTo>
                    <a:pt x="313933" y="1362159"/>
                  </a:lnTo>
                  <a:lnTo>
                    <a:pt x="268593" y="1343733"/>
                  </a:lnTo>
                  <a:lnTo>
                    <a:pt x="224667" y="1322217"/>
                  </a:lnTo>
                  <a:lnTo>
                    <a:pt x="182321" y="1297691"/>
                  </a:lnTo>
                  <a:lnTo>
                    <a:pt x="141717" y="1270235"/>
                  </a:lnTo>
                  <a:lnTo>
                    <a:pt x="103019" y="1239929"/>
                  </a:lnTo>
                  <a:lnTo>
                    <a:pt x="66391" y="1206853"/>
                  </a:lnTo>
                  <a:lnTo>
                    <a:pt x="31997" y="1171088"/>
                  </a:lnTo>
                  <a:lnTo>
                    <a:pt x="0" y="1132713"/>
                  </a:lnTo>
                </a:path>
              </a:pathLst>
            </a:custGeom>
            <a:ln w="15240">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4" name="object 18">
              <a:extLst>
                <a:ext uri="{FF2B5EF4-FFF2-40B4-BE49-F238E27FC236}">
                  <a16:creationId xmlns:a16="http://schemas.microsoft.com/office/drawing/2014/main" id="{71CED13D-C1C3-4A6A-E428-CCAC5382E8C4}"/>
                </a:ext>
              </a:extLst>
            </p:cNvPr>
            <p:cNvSpPr/>
            <p:nvPr/>
          </p:nvSpPr>
          <p:spPr>
            <a:xfrm>
              <a:off x="3467100" y="1962911"/>
              <a:ext cx="1278890" cy="1277620"/>
            </a:xfrm>
            <a:custGeom>
              <a:avLst/>
              <a:gdLst/>
              <a:ahLst/>
              <a:cxnLst/>
              <a:rect l="l" t="t" r="r" b="b"/>
              <a:pathLst>
                <a:path w="1278889" h="1277620">
                  <a:moveTo>
                    <a:pt x="639317" y="0"/>
                  </a:moveTo>
                  <a:lnTo>
                    <a:pt x="687027" y="1751"/>
                  </a:lnTo>
                  <a:lnTo>
                    <a:pt x="733785" y="6923"/>
                  </a:lnTo>
                  <a:lnTo>
                    <a:pt x="779468" y="15392"/>
                  </a:lnTo>
                  <a:lnTo>
                    <a:pt x="823952" y="27034"/>
                  </a:lnTo>
                  <a:lnTo>
                    <a:pt x="867112" y="41727"/>
                  </a:lnTo>
                  <a:lnTo>
                    <a:pt x="908827" y="59346"/>
                  </a:lnTo>
                  <a:lnTo>
                    <a:pt x="948971" y="79769"/>
                  </a:lnTo>
                  <a:lnTo>
                    <a:pt x="987422" y="102871"/>
                  </a:lnTo>
                  <a:lnTo>
                    <a:pt x="1024055" y="128530"/>
                  </a:lnTo>
                  <a:lnTo>
                    <a:pt x="1058747" y="156622"/>
                  </a:lnTo>
                  <a:lnTo>
                    <a:pt x="1091374" y="187023"/>
                  </a:lnTo>
                  <a:lnTo>
                    <a:pt x="1121813" y="219610"/>
                  </a:lnTo>
                  <a:lnTo>
                    <a:pt x="1149940" y="254260"/>
                  </a:lnTo>
                  <a:lnTo>
                    <a:pt x="1175631" y="290849"/>
                  </a:lnTo>
                  <a:lnTo>
                    <a:pt x="1198763" y="329253"/>
                  </a:lnTo>
                  <a:lnTo>
                    <a:pt x="1219212" y="369350"/>
                  </a:lnTo>
                  <a:lnTo>
                    <a:pt x="1236854" y="411016"/>
                  </a:lnTo>
                  <a:lnTo>
                    <a:pt x="1251565" y="454127"/>
                  </a:lnTo>
                  <a:lnTo>
                    <a:pt x="1263223" y="498560"/>
                  </a:lnTo>
                  <a:lnTo>
                    <a:pt x="1271703" y="544191"/>
                  </a:lnTo>
                  <a:lnTo>
                    <a:pt x="1276882" y="590898"/>
                  </a:lnTo>
                  <a:lnTo>
                    <a:pt x="1278636" y="638555"/>
                  </a:lnTo>
                  <a:lnTo>
                    <a:pt x="1276882" y="686213"/>
                  </a:lnTo>
                  <a:lnTo>
                    <a:pt x="1271703" y="732920"/>
                  </a:lnTo>
                  <a:lnTo>
                    <a:pt x="1263223" y="778551"/>
                  </a:lnTo>
                  <a:lnTo>
                    <a:pt x="1251565" y="822984"/>
                  </a:lnTo>
                  <a:lnTo>
                    <a:pt x="1236854" y="866095"/>
                  </a:lnTo>
                  <a:lnTo>
                    <a:pt x="1219212" y="907761"/>
                  </a:lnTo>
                  <a:lnTo>
                    <a:pt x="1198763" y="947858"/>
                  </a:lnTo>
                  <a:lnTo>
                    <a:pt x="1175631" y="986262"/>
                  </a:lnTo>
                  <a:lnTo>
                    <a:pt x="1149940" y="1022851"/>
                  </a:lnTo>
                  <a:lnTo>
                    <a:pt x="1121813" y="1057501"/>
                  </a:lnTo>
                  <a:lnTo>
                    <a:pt x="1091374" y="1090088"/>
                  </a:lnTo>
                  <a:lnTo>
                    <a:pt x="1058747" y="1120489"/>
                  </a:lnTo>
                  <a:lnTo>
                    <a:pt x="1024055" y="1148581"/>
                  </a:lnTo>
                  <a:lnTo>
                    <a:pt x="987422" y="1174240"/>
                  </a:lnTo>
                  <a:lnTo>
                    <a:pt x="948971" y="1197342"/>
                  </a:lnTo>
                  <a:lnTo>
                    <a:pt x="908827" y="1217765"/>
                  </a:lnTo>
                  <a:lnTo>
                    <a:pt x="867112" y="1235384"/>
                  </a:lnTo>
                  <a:lnTo>
                    <a:pt x="823952" y="1250077"/>
                  </a:lnTo>
                  <a:lnTo>
                    <a:pt x="779468" y="1261719"/>
                  </a:lnTo>
                  <a:lnTo>
                    <a:pt x="733785" y="1270188"/>
                  </a:lnTo>
                  <a:lnTo>
                    <a:pt x="687027" y="1275360"/>
                  </a:lnTo>
                  <a:lnTo>
                    <a:pt x="639317" y="1277112"/>
                  </a:lnTo>
                  <a:lnTo>
                    <a:pt x="591608" y="1275360"/>
                  </a:lnTo>
                  <a:lnTo>
                    <a:pt x="544850" y="1270188"/>
                  </a:lnTo>
                  <a:lnTo>
                    <a:pt x="499167" y="1261719"/>
                  </a:lnTo>
                  <a:lnTo>
                    <a:pt x="454683" y="1250077"/>
                  </a:lnTo>
                  <a:lnTo>
                    <a:pt x="411523" y="1235384"/>
                  </a:lnTo>
                  <a:lnTo>
                    <a:pt x="369808" y="1217765"/>
                  </a:lnTo>
                  <a:lnTo>
                    <a:pt x="329664" y="1197342"/>
                  </a:lnTo>
                  <a:lnTo>
                    <a:pt x="291213" y="1174240"/>
                  </a:lnTo>
                  <a:lnTo>
                    <a:pt x="254580" y="1148581"/>
                  </a:lnTo>
                  <a:lnTo>
                    <a:pt x="219888" y="1120489"/>
                  </a:lnTo>
                  <a:lnTo>
                    <a:pt x="187261" y="1090088"/>
                  </a:lnTo>
                  <a:lnTo>
                    <a:pt x="156822" y="1057501"/>
                  </a:lnTo>
                  <a:lnTo>
                    <a:pt x="128695" y="1022851"/>
                  </a:lnTo>
                  <a:lnTo>
                    <a:pt x="103004" y="986262"/>
                  </a:lnTo>
                  <a:lnTo>
                    <a:pt x="79872" y="947858"/>
                  </a:lnTo>
                  <a:lnTo>
                    <a:pt x="59423" y="907761"/>
                  </a:lnTo>
                  <a:lnTo>
                    <a:pt x="41781" y="866095"/>
                  </a:lnTo>
                  <a:lnTo>
                    <a:pt x="27070" y="822984"/>
                  </a:lnTo>
                  <a:lnTo>
                    <a:pt x="15412" y="778551"/>
                  </a:lnTo>
                  <a:lnTo>
                    <a:pt x="6932" y="732920"/>
                  </a:lnTo>
                  <a:lnTo>
                    <a:pt x="1753" y="686213"/>
                  </a:lnTo>
                  <a:lnTo>
                    <a:pt x="0" y="638555"/>
                  </a:lnTo>
                  <a:lnTo>
                    <a:pt x="2217" y="585401"/>
                  </a:lnTo>
                  <a:lnTo>
                    <a:pt x="8812" y="532886"/>
                  </a:lnTo>
                  <a:lnTo>
                    <a:pt x="19696" y="481266"/>
                  </a:lnTo>
                  <a:lnTo>
                    <a:pt x="34782" y="430799"/>
                  </a:lnTo>
                  <a:lnTo>
                    <a:pt x="53981" y="381744"/>
                  </a:lnTo>
                  <a:lnTo>
                    <a:pt x="77206" y="334357"/>
                  </a:lnTo>
                  <a:lnTo>
                    <a:pt x="104368" y="288895"/>
                  </a:lnTo>
                  <a:lnTo>
                    <a:pt x="135382" y="245617"/>
                  </a:lnTo>
                </a:path>
              </a:pathLst>
            </a:custGeom>
            <a:ln w="15240">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5" name="object 19">
              <a:extLst>
                <a:ext uri="{FF2B5EF4-FFF2-40B4-BE49-F238E27FC236}">
                  <a16:creationId xmlns:a16="http://schemas.microsoft.com/office/drawing/2014/main" id="{6DA89764-6443-0B74-901C-83C1FF483DC0}"/>
                </a:ext>
              </a:extLst>
            </p:cNvPr>
            <p:cNvSpPr/>
            <p:nvPr/>
          </p:nvSpPr>
          <p:spPr>
            <a:xfrm>
              <a:off x="4111752" y="1822704"/>
              <a:ext cx="772795" cy="1082675"/>
            </a:xfrm>
            <a:custGeom>
              <a:avLst/>
              <a:gdLst/>
              <a:ahLst/>
              <a:cxnLst/>
              <a:rect l="l" t="t" r="r" b="b"/>
              <a:pathLst>
                <a:path w="772795" h="1082675">
                  <a:moveTo>
                    <a:pt x="0" y="0"/>
                  </a:moveTo>
                  <a:lnTo>
                    <a:pt x="48863" y="1521"/>
                  </a:lnTo>
                  <a:lnTo>
                    <a:pt x="96919" y="6026"/>
                  </a:lnTo>
                  <a:lnTo>
                    <a:pt x="144077" y="13424"/>
                  </a:lnTo>
                  <a:lnTo>
                    <a:pt x="190246" y="23624"/>
                  </a:lnTo>
                  <a:lnTo>
                    <a:pt x="235337" y="36535"/>
                  </a:lnTo>
                  <a:lnTo>
                    <a:pt x="279258" y="52067"/>
                  </a:lnTo>
                  <a:lnTo>
                    <a:pt x="321919" y="70128"/>
                  </a:lnTo>
                  <a:lnTo>
                    <a:pt x="363229" y="90629"/>
                  </a:lnTo>
                  <a:lnTo>
                    <a:pt x="403098" y="113479"/>
                  </a:lnTo>
                  <a:lnTo>
                    <a:pt x="441436" y="138587"/>
                  </a:lnTo>
                  <a:lnTo>
                    <a:pt x="478151" y="165862"/>
                  </a:lnTo>
                  <a:lnTo>
                    <a:pt x="513154" y="195214"/>
                  </a:lnTo>
                  <a:lnTo>
                    <a:pt x="546354" y="226552"/>
                  </a:lnTo>
                  <a:lnTo>
                    <a:pt x="577659" y="259785"/>
                  </a:lnTo>
                  <a:lnTo>
                    <a:pt x="606981" y="294823"/>
                  </a:lnTo>
                  <a:lnTo>
                    <a:pt x="634228" y="331575"/>
                  </a:lnTo>
                  <a:lnTo>
                    <a:pt x="659309" y="369951"/>
                  </a:lnTo>
                  <a:lnTo>
                    <a:pt x="682135" y="409859"/>
                  </a:lnTo>
                  <a:lnTo>
                    <a:pt x="702614" y="451210"/>
                  </a:lnTo>
                  <a:lnTo>
                    <a:pt x="720657" y="493912"/>
                  </a:lnTo>
                  <a:lnTo>
                    <a:pt x="736172" y="537875"/>
                  </a:lnTo>
                  <a:lnTo>
                    <a:pt x="749069" y="583008"/>
                  </a:lnTo>
                  <a:lnTo>
                    <a:pt x="759257" y="629221"/>
                  </a:lnTo>
                  <a:lnTo>
                    <a:pt x="766647" y="676422"/>
                  </a:lnTo>
                  <a:lnTo>
                    <a:pt x="771147" y="724522"/>
                  </a:lnTo>
                  <a:lnTo>
                    <a:pt x="772668" y="773430"/>
                  </a:lnTo>
                  <a:lnTo>
                    <a:pt x="770853" y="826453"/>
                  </a:lnTo>
                  <a:lnTo>
                    <a:pt x="765433" y="879103"/>
                  </a:lnTo>
                  <a:lnTo>
                    <a:pt x="756443" y="931195"/>
                  </a:lnTo>
                  <a:lnTo>
                    <a:pt x="743918" y="982547"/>
                  </a:lnTo>
                  <a:lnTo>
                    <a:pt x="727894" y="1032974"/>
                  </a:lnTo>
                  <a:lnTo>
                    <a:pt x="708406" y="1082294"/>
                  </a:lnTo>
                </a:path>
              </a:pathLst>
            </a:custGeom>
            <a:ln w="15240">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6" name="object 40">
              <a:extLst>
                <a:ext uri="{FF2B5EF4-FFF2-40B4-BE49-F238E27FC236}">
                  <a16:creationId xmlns:a16="http://schemas.microsoft.com/office/drawing/2014/main" id="{81486DE5-1A09-4901-931E-48AF7379F681}"/>
                </a:ext>
              </a:extLst>
            </p:cNvPr>
            <p:cNvSpPr/>
            <p:nvPr/>
          </p:nvSpPr>
          <p:spPr>
            <a:xfrm>
              <a:off x="3547109" y="2032254"/>
              <a:ext cx="1130935" cy="1130935"/>
            </a:xfrm>
            <a:custGeom>
              <a:avLst/>
              <a:gdLst/>
              <a:ahLst/>
              <a:cxnLst/>
              <a:rect l="l" t="t" r="r" b="b"/>
              <a:pathLst>
                <a:path w="1130935" h="1130935">
                  <a:moveTo>
                    <a:pt x="565403" y="0"/>
                  </a:moveTo>
                  <a:lnTo>
                    <a:pt x="516614" y="2075"/>
                  </a:lnTo>
                  <a:lnTo>
                    <a:pt x="468978" y="8187"/>
                  </a:lnTo>
                  <a:lnTo>
                    <a:pt x="422665" y="18167"/>
                  </a:lnTo>
                  <a:lnTo>
                    <a:pt x="377844" y="31845"/>
                  </a:lnTo>
                  <a:lnTo>
                    <a:pt x="334686" y="49051"/>
                  </a:lnTo>
                  <a:lnTo>
                    <a:pt x="293360" y="69615"/>
                  </a:lnTo>
                  <a:lnTo>
                    <a:pt x="254034" y="93369"/>
                  </a:lnTo>
                  <a:lnTo>
                    <a:pt x="216881" y="120142"/>
                  </a:lnTo>
                  <a:lnTo>
                    <a:pt x="182067" y="149765"/>
                  </a:lnTo>
                  <a:lnTo>
                    <a:pt x="149765" y="182067"/>
                  </a:lnTo>
                  <a:lnTo>
                    <a:pt x="120142" y="216881"/>
                  </a:lnTo>
                  <a:lnTo>
                    <a:pt x="93369" y="254034"/>
                  </a:lnTo>
                  <a:lnTo>
                    <a:pt x="69615" y="293360"/>
                  </a:lnTo>
                  <a:lnTo>
                    <a:pt x="49051" y="334686"/>
                  </a:lnTo>
                  <a:lnTo>
                    <a:pt x="31845" y="377844"/>
                  </a:lnTo>
                  <a:lnTo>
                    <a:pt x="18167" y="422665"/>
                  </a:lnTo>
                  <a:lnTo>
                    <a:pt x="8187" y="468978"/>
                  </a:lnTo>
                  <a:lnTo>
                    <a:pt x="2075" y="516614"/>
                  </a:lnTo>
                  <a:lnTo>
                    <a:pt x="0" y="565404"/>
                  </a:lnTo>
                  <a:lnTo>
                    <a:pt x="2075" y="614193"/>
                  </a:lnTo>
                  <a:lnTo>
                    <a:pt x="8187" y="661829"/>
                  </a:lnTo>
                  <a:lnTo>
                    <a:pt x="18167" y="708142"/>
                  </a:lnTo>
                  <a:lnTo>
                    <a:pt x="31845" y="752963"/>
                  </a:lnTo>
                  <a:lnTo>
                    <a:pt x="49051" y="796121"/>
                  </a:lnTo>
                  <a:lnTo>
                    <a:pt x="69615" y="837447"/>
                  </a:lnTo>
                  <a:lnTo>
                    <a:pt x="93369" y="876773"/>
                  </a:lnTo>
                  <a:lnTo>
                    <a:pt x="120142" y="913926"/>
                  </a:lnTo>
                  <a:lnTo>
                    <a:pt x="149765" y="948740"/>
                  </a:lnTo>
                  <a:lnTo>
                    <a:pt x="182067" y="981042"/>
                  </a:lnTo>
                  <a:lnTo>
                    <a:pt x="216881" y="1010665"/>
                  </a:lnTo>
                  <a:lnTo>
                    <a:pt x="254034" y="1037438"/>
                  </a:lnTo>
                  <a:lnTo>
                    <a:pt x="293360" y="1061192"/>
                  </a:lnTo>
                  <a:lnTo>
                    <a:pt x="334686" y="1081756"/>
                  </a:lnTo>
                  <a:lnTo>
                    <a:pt x="377844" y="1098962"/>
                  </a:lnTo>
                  <a:lnTo>
                    <a:pt x="422665" y="1112640"/>
                  </a:lnTo>
                  <a:lnTo>
                    <a:pt x="468978" y="1122620"/>
                  </a:lnTo>
                  <a:lnTo>
                    <a:pt x="516614" y="1128732"/>
                  </a:lnTo>
                  <a:lnTo>
                    <a:pt x="565403" y="1130808"/>
                  </a:lnTo>
                  <a:lnTo>
                    <a:pt x="614193" y="1128732"/>
                  </a:lnTo>
                  <a:lnTo>
                    <a:pt x="661829" y="1122620"/>
                  </a:lnTo>
                  <a:lnTo>
                    <a:pt x="708142" y="1112640"/>
                  </a:lnTo>
                  <a:lnTo>
                    <a:pt x="752963" y="1098962"/>
                  </a:lnTo>
                  <a:lnTo>
                    <a:pt x="796121" y="1081756"/>
                  </a:lnTo>
                  <a:lnTo>
                    <a:pt x="837447" y="1061192"/>
                  </a:lnTo>
                  <a:lnTo>
                    <a:pt x="876773" y="1037438"/>
                  </a:lnTo>
                  <a:lnTo>
                    <a:pt x="913926" y="1010665"/>
                  </a:lnTo>
                  <a:lnTo>
                    <a:pt x="948740" y="981042"/>
                  </a:lnTo>
                  <a:lnTo>
                    <a:pt x="981042" y="948740"/>
                  </a:lnTo>
                  <a:lnTo>
                    <a:pt x="1010665" y="913926"/>
                  </a:lnTo>
                  <a:lnTo>
                    <a:pt x="1037438" y="876773"/>
                  </a:lnTo>
                  <a:lnTo>
                    <a:pt x="1061192" y="837447"/>
                  </a:lnTo>
                  <a:lnTo>
                    <a:pt x="1081756" y="796121"/>
                  </a:lnTo>
                  <a:lnTo>
                    <a:pt x="1098962" y="752963"/>
                  </a:lnTo>
                  <a:lnTo>
                    <a:pt x="1112640" y="708142"/>
                  </a:lnTo>
                  <a:lnTo>
                    <a:pt x="1122620" y="661829"/>
                  </a:lnTo>
                  <a:lnTo>
                    <a:pt x="1128732" y="614193"/>
                  </a:lnTo>
                  <a:lnTo>
                    <a:pt x="1130807" y="565404"/>
                  </a:lnTo>
                  <a:lnTo>
                    <a:pt x="1128732" y="516614"/>
                  </a:lnTo>
                  <a:lnTo>
                    <a:pt x="1122620" y="468978"/>
                  </a:lnTo>
                  <a:lnTo>
                    <a:pt x="1112640" y="422665"/>
                  </a:lnTo>
                  <a:lnTo>
                    <a:pt x="1098962" y="377844"/>
                  </a:lnTo>
                  <a:lnTo>
                    <a:pt x="1081756" y="334686"/>
                  </a:lnTo>
                  <a:lnTo>
                    <a:pt x="1061192" y="293360"/>
                  </a:lnTo>
                  <a:lnTo>
                    <a:pt x="1037438" y="254034"/>
                  </a:lnTo>
                  <a:lnTo>
                    <a:pt x="1010665" y="216881"/>
                  </a:lnTo>
                  <a:lnTo>
                    <a:pt x="981042" y="182067"/>
                  </a:lnTo>
                  <a:lnTo>
                    <a:pt x="948740" y="149765"/>
                  </a:lnTo>
                  <a:lnTo>
                    <a:pt x="913926" y="120142"/>
                  </a:lnTo>
                  <a:lnTo>
                    <a:pt x="876773" y="93369"/>
                  </a:lnTo>
                  <a:lnTo>
                    <a:pt x="837447" y="69615"/>
                  </a:lnTo>
                  <a:lnTo>
                    <a:pt x="796121" y="49051"/>
                  </a:lnTo>
                  <a:lnTo>
                    <a:pt x="752963" y="31845"/>
                  </a:lnTo>
                  <a:lnTo>
                    <a:pt x="708142" y="18167"/>
                  </a:lnTo>
                  <a:lnTo>
                    <a:pt x="661829" y="8187"/>
                  </a:lnTo>
                  <a:lnTo>
                    <a:pt x="614193" y="2075"/>
                  </a:lnTo>
                  <a:lnTo>
                    <a:pt x="565403" y="0"/>
                  </a:lnTo>
                  <a:close/>
                </a:path>
              </a:pathLst>
            </a:custGeom>
            <a:solidFill>
              <a:srgbClr val="FFFFFF"/>
            </a:solidFill>
            <a:ln>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27" name="object 41">
              <a:extLst>
                <a:ext uri="{FF2B5EF4-FFF2-40B4-BE49-F238E27FC236}">
                  <a16:creationId xmlns:a16="http://schemas.microsoft.com/office/drawing/2014/main" id="{D43D4AFC-EEF0-8402-2310-C4E3DCE95BB3}"/>
                </a:ext>
              </a:extLst>
            </p:cNvPr>
            <p:cNvSpPr/>
            <p:nvPr/>
          </p:nvSpPr>
          <p:spPr>
            <a:xfrm>
              <a:off x="3547109" y="2032254"/>
              <a:ext cx="1130935" cy="1130935"/>
            </a:xfrm>
            <a:custGeom>
              <a:avLst/>
              <a:gdLst/>
              <a:ahLst/>
              <a:cxnLst/>
              <a:rect l="l" t="t" r="r" b="b"/>
              <a:pathLst>
                <a:path w="1130935" h="1130935">
                  <a:moveTo>
                    <a:pt x="0" y="565404"/>
                  </a:moveTo>
                  <a:lnTo>
                    <a:pt x="2075" y="516614"/>
                  </a:lnTo>
                  <a:lnTo>
                    <a:pt x="8187" y="468978"/>
                  </a:lnTo>
                  <a:lnTo>
                    <a:pt x="18167" y="422665"/>
                  </a:lnTo>
                  <a:lnTo>
                    <a:pt x="31845" y="377844"/>
                  </a:lnTo>
                  <a:lnTo>
                    <a:pt x="49051" y="334686"/>
                  </a:lnTo>
                  <a:lnTo>
                    <a:pt x="69615" y="293360"/>
                  </a:lnTo>
                  <a:lnTo>
                    <a:pt x="93369" y="254034"/>
                  </a:lnTo>
                  <a:lnTo>
                    <a:pt x="120142" y="216881"/>
                  </a:lnTo>
                  <a:lnTo>
                    <a:pt x="149765" y="182067"/>
                  </a:lnTo>
                  <a:lnTo>
                    <a:pt x="182067" y="149765"/>
                  </a:lnTo>
                  <a:lnTo>
                    <a:pt x="216881" y="120142"/>
                  </a:lnTo>
                  <a:lnTo>
                    <a:pt x="254034" y="93369"/>
                  </a:lnTo>
                  <a:lnTo>
                    <a:pt x="293360" y="69615"/>
                  </a:lnTo>
                  <a:lnTo>
                    <a:pt x="334686" y="49051"/>
                  </a:lnTo>
                  <a:lnTo>
                    <a:pt x="377844" y="31845"/>
                  </a:lnTo>
                  <a:lnTo>
                    <a:pt x="422665" y="18167"/>
                  </a:lnTo>
                  <a:lnTo>
                    <a:pt x="468978" y="8187"/>
                  </a:lnTo>
                  <a:lnTo>
                    <a:pt x="516614" y="2075"/>
                  </a:lnTo>
                  <a:lnTo>
                    <a:pt x="565403" y="0"/>
                  </a:lnTo>
                  <a:lnTo>
                    <a:pt x="614193" y="2075"/>
                  </a:lnTo>
                  <a:lnTo>
                    <a:pt x="661829" y="8187"/>
                  </a:lnTo>
                  <a:lnTo>
                    <a:pt x="708142" y="18167"/>
                  </a:lnTo>
                  <a:lnTo>
                    <a:pt x="752963" y="31845"/>
                  </a:lnTo>
                  <a:lnTo>
                    <a:pt x="796121" y="49051"/>
                  </a:lnTo>
                  <a:lnTo>
                    <a:pt x="837447" y="69615"/>
                  </a:lnTo>
                  <a:lnTo>
                    <a:pt x="876773" y="93369"/>
                  </a:lnTo>
                  <a:lnTo>
                    <a:pt x="913926" y="120142"/>
                  </a:lnTo>
                  <a:lnTo>
                    <a:pt x="948740" y="149765"/>
                  </a:lnTo>
                  <a:lnTo>
                    <a:pt x="981042" y="182067"/>
                  </a:lnTo>
                  <a:lnTo>
                    <a:pt x="1010665" y="216881"/>
                  </a:lnTo>
                  <a:lnTo>
                    <a:pt x="1037438" y="254034"/>
                  </a:lnTo>
                  <a:lnTo>
                    <a:pt x="1061192" y="293360"/>
                  </a:lnTo>
                  <a:lnTo>
                    <a:pt x="1081756" y="334686"/>
                  </a:lnTo>
                  <a:lnTo>
                    <a:pt x="1098962" y="377844"/>
                  </a:lnTo>
                  <a:lnTo>
                    <a:pt x="1112640" y="422665"/>
                  </a:lnTo>
                  <a:lnTo>
                    <a:pt x="1122620" y="468978"/>
                  </a:lnTo>
                  <a:lnTo>
                    <a:pt x="1128732" y="516614"/>
                  </a:lnTo>
                  <a:lnTo>
                    <a:pt x="1130807" y="565404"/>
                  </a:lnTo>
                  <a:lnTo>
                    <a:pt x="1128732" y="614193"/>
                  </a:lnTo>
                  <a:lnTo>
                    <a:pt x="1122620" y="661829"/>
                  </a:lnTo>
                  <a:lnTo>
                    <a:pt x="1112640" y="708142"/>
                  </a:lnTo>
                  <a:lnTo>
                    <a:pt x="1098962" y="752963"/>
                  </a:lnTo>
                  <a:lnTo>
                    <a:pt x="1081756" y="796121"/>
                  </a:lnTo>
                  <a:lnTo>
                    <a:pt x="1061192" y="837447"/>
                  </a:lnTo>
                  <a:lnTo>
                    <a:pt x="1037438" y="876773"/>
                  </a:lnTo>
                  <a:lnTo>
                    <a:pt x="1010665" y="913926"/>
                  </a:lnTo>
                  <a:lnTo>
                    <a:pt x="981042" y="948740"/>
                  </a:lnTo>
                  <a:lnTo>
                    <a:pt x="948740" y="981042"/>
                  </a:lnTo>
                  <a:lnTo>
                    <a:pt x="913926" y="1010665"/>
                  </a:lnTo>
                  <a:lnTo>
                    <a:pt x="876773" y="1037438"/>
                  </a:lnTo>
                  <a:lnTo>
                    <a:pt x="837447" y="1061192"/>
                  </a:lnTo>
                  <a:lnTo>
                    <a:pt x="796121" y="1081756"/>
                  </a:lnTo>
                  <a:lnTo>
                    <a:pt x="752963" y="1098962"/>
                  </a:lnTo>
                  <a:lnTo>
                    <a:pt x="708142" y="1112640"/>
                  </a:lnTo>
                  <a:lnTo>
                    <a:pt x="661829" y="1122620"/>
                  </a:lnTo>
                  <a:lnTo>
                    <a:pt x="614193" y="1128732"/>
                  </a:lnTo>
                  <a:lnTo>
                    <a:pt x="565403" y="1130808"/>
                  </a:lnTo>
                  <a:lnTo>
                    <a:pt x="516614" y="1128732"/>
                  </a:lnTo>
                  <a:lnTo>
                    <a:pt x="468978" y="1122620"/>
                  </a:lnTo>
                  <a:lnTo>
                    <a:pt x="422665" y="1112640"/>
                  </a:lnTo>
                  <a:lnTo>
                    <a:pt x="377844" y="1098962"/>
                  </a:lnTo>
                  <a:lnTo>
                    <a:pt x="334686" y="1081756"/>
                  </a:lnTo>
                  <a:lnTo>
                    <a:pt x="293360" y="1061192"/>
                  </a:lnTo>
                  <a:lnTo>
                    <a:pt x="254034" y="1037438"/>
                  </a:lnTo>
                  <a:lnTo>
                    <a:pt x="216881" y="1010665"/>
                  </a:lnTo>
                  <a:lnTo>
                    <a:pt x="182067" y="981042"/>
                  </a:lnTo>
                  <a:lnTo>
                    <a:pt x="149765" y="948740"/>
                  </a:lnTo>
                  <a:lnTo>
                    <a:pt x="120142" y="913926"/>
                  </a:lnTo>
                  <a:lnTo>
                    <a:pt x="93369" y="876773"/>
                  </a:lnTo>
                  <a:lnTo>
                    <a:pt x="69615" y="837447"/>
                  </a:lnTo>
                  <a:lnTo>
                    <a:pt x="49051" y="796121"/>
                  </a:lnTo>
                  <a:lnTo>
                    <a:pt x="31845" y="752963"/>
                  </a:lnTo>
                  <a:lnTo>
                    <a:pt x="18167" y="708142"/>
                  </a:lnTo>
                  <a:lnTo>
                    <a:pt x="8187" y="661829"/>
                  </a:lnTo>
                  <a:lnTo>
                    <a:pt x="2075" y="614193"/>
                  </a:lnTo>
                  <a:lnTo>
                    <a:pt x="0" y="565404"/>
                  </a:lnTo>
                  <a:close/>
                </a:path>
              </a:pathLst>
            </a:custGeom>
            <a:ln w="19812">
              <a:solidFill>
                <a:schemeClr val="accent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grpSp>
      <p:grpSp>
        <p:nvGrpSpPr>
          <p:cNvPr id="28" name="Group 27">
            <a:extLst>
              <a:ext uri="{FF2B5EF4-FFF2-40B4-BE49-F238E27FC236}">
                <a16:creationId xmlns:a16="http://schemas.microsoft.com/office/drawing/2014/main" id="{7F14C476-1E52-E29F-9A7D-6E636683C877}"/>
              </a:ext>
            </a:extLst>
          </p:cNvPr>
          <p:cNvGrpSpPr>
            <a:grpSpLocks/>
          </p:cNvGrpSpPr>
          <p:nvPr/>
        </p:nvGrpSpPr>
        <p:grpSpPr>
          <a:xfrm>
            <a:off x="848454" y="2558828"/>
            <a:ext cx="811865" cy="848527"/>
            <a:chOff x="3467100" y="1822704"/>
            <a:chExt cx="1417447" cy="1481455"/>
          </a:xfrm>
        </p:grpSpPr>
        <p:sp>
          <p:nvSpPr>
            <p:cNvPr id="29" name="object 17">
              <a:extLst>
                <a:ext uri="{FF2B5EF4-FFF2-40B4-BE49-F238E27FC236}">
                  <a16:creationId xmlns:a16="http://schemas.microsoft.com/office/drawing/2014/main" id="{C423EA48-BB2E-FEBF-3966-1C97203C83F7}"/>
                </a:ext>
              </a:extLst>
            </p:cNvPr>
            <p:cNvSpPr/>
            <p:nvPr/>
          </p:nvSpPr>
          <p:spPr>
            <a:xfrm>
              <a:off x="3550284" y="1898904"/>
              <a:ext cx="1259840" cy="1405255"/>
            </a:xfrm>
            <a:custGeom>
              <a:avLst/>
              <a:gdLst/>
              <a:ahLst/>
              <a:cxnLst/>
              <a:rect l="l" t="t" r="r" b="b"/>
              <a:pathLst>
                <a:path w="1259839" h="1405254">
                  <a:moveTo>
                    <a:pt x="556132" y="0"/>
                  </a:moveTo>
                  <a:lnTo>
                    <a:pt x="604293" y="1620"/>
                  </a:lnTo>
                  <a:lnTo>
                    <a:pt x="651582" y="6414"/>
                  </a:lnTo>
                  <a:lnTo>
                    <a:pt x="697894" y="14274"/>
                  </a:lnTo>
                  <a:lnTo>
                    <a:pt x="743124" y="25098"/>
                  </a:lnTo>
                  <a:lnTo>
                    <a:pt x="787169" y="38780"/>
                  </a:lnTo>
                  <a:lnTo>
                    <a:pt x="829923" y="55215"/>
                  </a:lnTo>
                  <a:lnTo>
                    <a:pt x="871281" y="74299"/>
                  </a:lnTo>
                  <a:lnTo>
                    <a:pt x="911140" y="95927"/>
                  </a:lnTo>
                  <a:lnTo>
                    <a:pt x="949394" y="119994"/>
                  </a:lnTo>
                  <a:lnTo>
                    <a:pt x="985938" y="146397"/>
                  </a:lnTo>
                  <a:lnTo>
                    <a:pt x="1020669" y="175029"/>
                  </a:lnTo>
                  <a:lnTo>
                    <a:pt x="1053480" y="205787"/>
                  </a:lnTo>
                  <a:lnTo>
                    <a:pt x="1084269" y="238566"/>
                  </a:lnTo>
                  <a:lnTo>
                    <a:pt x="1112929" y="273261"/>
                  </a:lnTo>
                  <a:lnTo>
                    <a:pt x="1139356" y="309767"/>
                  </a:lnTo>
                  <a:lnTo>
                    <a:pt x="1163447" y="347980"/>
                  </a:lnTo>
                  <a:lnTo>
                    <a:pt x="1185094" y="387794"/>
                  </a:lnTo>
                  <a:lnTo>
                    <a:pt x="1204196" y="429107"/>
                  </a:lnTo>
                  <a:lnTo>
                    <a:pt x="1220645" y="471812"/>
                  </a:lnTo>
                  <a:lnTo>
                    <a:pt x="1234339" y="515805"/>
                  </a:lnTo>
                  <a:lnTo>
                    <a:pt x="1245172" y="560981"/>
                  </a:lnTo>
                  <a:lnTo>
                    <a:pt x="1253039" y="607236"/>
                  </a:lnTo>
                  <a:lnTo>
                    <a:pt x="1257836" y="654465"/>
                  </a:lnTo>
                  <a:lnTo>
                    <a:pt x="1259459" y="702563"/>
                  </a:lnTo>
                  <a:lnTo>
                    <a:pt x="1257836" y="750662"/>
                  </a:lnTo>
                  <a:lnTo>
                    <a:pt x="1253039" y="797891"/>
                  </a:lnTo>
                  <a:lnTo>
                    <a:pt x="1245172" y="844146"/>
                  </a:lnTo>
                  <a:lnTo>
                    <a:pt x="1234339" y="889322"/>
                  </a:lnTo>
                  <a:lnTo>
                    <a:pt x="1220645" y="933315"/>
                  </a:lnTo>
                  <a:lnTo>
                    <a:pt x="1204196" y="976020"/>
                  </a:lnTo>
                  <a:lnTo>
                    <a:pt x="1185094" y="1017333"/>
                  </a:lnTo>
                  <a:lnTo>
                    <a:pt x="1163447" y="1057147"/>
                  </a:lnTo>
                  <a:lnTo>
                    <a:pt x="1139356" y="1095360"/>
                  </a:lnTo>
                  <a:lnTo>
                    <a:pt x="1112929" y="1131866"/>
                  </a:lnTo>
                  <a:lnTo>
                    <a:pt x="1084269" y="1166561"/>
                  </a:lnTo>
                  <a:lnTo>
                    <a:pt x="1053480" y="1199340"/>
                  </a:lnTo>
                  <a:lnTo>
                    <a:pt x="1020669" y="1230098"/>
                  </a:lnTo>
                  <a:lnTo>
                    <a:pt x="985938" y="1258730"/>
                  </a:lnTo>
                  <a:lnTo>
                    <a:pt x="949394" y="1285133"/>
                  </a:lnTo>
                  <a:lnTo>
                    <a:pt x="911140" y="1309200"/>
                  </a:lnTo>
                  <a:lnTo>
                    <a:pt x="871281" y="1330828"/>
                  </a:lnTo>
                  <a:lnTo>
                    <a:pt x="829923" y="1349912"/>
                  </a:lnTo>
                  <a:lnTo>
                    <a:pt x="787169" y="1366347"/>
                  </a:lnTo>
                  <a:lnTo>
                    <a:pt x="743124" y="1380029"/>
                  </a:lnTo>
                  <a:lnTo>
                    <a:pt x="697894" y="1390853"/>
                  </a:lnTo>
                  <a:lnTo>
                    <a:pt x="651582" y="1398713"/>
                  </a:lnTo>
                  <a:lnTo>
                    <a:pt x="604293" y="1403507"/>
                  </a:lnTo>
                  <a:lnTo>
                    <a:pt x="556132" y="1405128"/>
                  </a:lnTo>
                  <a:lnTo>
                    <a:pt x="506172" y="1403355"/>
                  </a:lnTo>
                  <a:lnTo>
                    <a:pt x="456808" y="1398092"/>
                  </a:lnTo>
                  <a:lnTo>
                    <a:pt x="408205" y="1389418"/>
                  </a:lnTo>
                  <a:lnTo>
                    <a:pt x="360525" y="1377414"/>
                  </a:lnTo>
                  <a:lnTo>
                    <a:pt x="313933" y="1362159"/>
                  </a:lnTo>
                  <a:lnTo>
                    <a:pt x="268593" y="1343733"/>
                  </a:lnTo>
                  <a:lnTo>
                    <a:pt x="224667" y="1322217"/>
                  </a:lnTo>
                  <a:lnTo>
                    <a:pt x="182321" y="1297691"/>
                  </a:lnTo>
                  <a:lnTo>
                    <a:pt x="141717" y="1270235"/>
                  </a:lnTo>
                  <a:lnTo>
                    <a:pt x="103019" y="1239929"/>
                  </a:lnTo>
                  <a:lnTo>
                    <a:pt x="66391" y="1206853"/>
                  </a:lnTo>
                  <a:lnTo>
                    <a:pt x="31997" y="1171088"/>
                  </a:lnTo>
                  <a:lnTo>
                    <a:pt x="0" y="1132713"/>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30" name="object 18">
              <a:extLst>
                <a:ext uri="{FF2B5EF4-FFF2-40B4-BE49-F238E27FC236}">
                  <a16:creationId xmlns:a16="http://schemas.microsoft.com/office/drawing/2014/main" id="{11085414-BFA0-2ADE-3D5D-4CE82CBBD4EE}"/>
                </a:ext>
              </a:extLst>
            </p:cNvPr>
            <p:cNvSpPr/>
            <p:nvPr/>
          </p:nvSpPr>
          <p:spPr>
            <a:xfrm>
              <a:off x="3467100" y="1962911"/>
              <a:ext cx="1278890" cy="1277620"/>
            </a:xfrm>
            <a:custGeom>
              <a:avLst/>
              <a:gdLst/>
              <a:ahLst/>
              <a:cxnLst/>
              <a:rect l="l" t="t" r="r" b="b"/>
              <a:pathLst>
                <a:path w="1278889" h="1277620">
                  <a:moveTo>
                    <a:pt x="639317" y="0"/>
                  </a:moveTo>
                  <a:lnTo>
                    <a:pt x="687027" y="1751"/>
                  </a:lnTo>
                  <a:lnTo>
                    <a:pt x="733785" y="6923"/>
                  </a:lnTo>
                  <a:lnTo>
                    <a:pt x="779468" y="15392"/>
                  </a:lnTo>
                  <a:lnTo>
                    <a:pt x="823952" y="27034"/>
                  </a:lnTo>
                  <a:lnTo>
                    <a:pt x="867112" y="41727"/>
                  </a:lnTo>
                  <a:lnTo>
                    <a:pt x="908827" y="59346"/>
                  </a:lnTo>
                  <a:lnTo>
                    <a:pt x="948971" y="79769"/>
                  </a:lnTo>
                  <a:lnTo>
                    <a:pt x="987422" y="102871"/>
                  </a:lnTo>
                  <a:lnTo>
                    <a:pt x="1024055" y="128530"/>
                  </a:lnTo>
                  <a:lnTo>
                    <a:pt x="1058747" y="156622"/>
                  </a:lnTo>
                  <a:lnTo>
                    <a:pt x="1091374" y="187023"/>
                  </a:lnTo>
                  <a:lnTo>
                    <a:pt x="1121813" y="219610"/>
                  </a:lnTo>
                  <a:lnTo>
                    <a:pt x="1149940" y="254260"/>
                  </a:lnTo>
                  <a:lnTo>
                    <a:pt x="1175631" y="290849"/>
                  </a:lnTo>
                  <a:lnTo>
                    <a:pt x="1198763" y="329253"/>
                  </a:lnTo>
                  <a:lnTo>
                    <a:pt x="1219212" y="369350"/>
                  </a:lnTo>
                  <a:lnTo>
                    <a:pt x="1236854" y="411016"/>
                  </a:lnTo>
                  <a:lnTo>
                    <a:pt x="1251565" y="454127"/>
                  </a:lnTo>
                  <a:lnTo>
                    <a:pt x="1263223" y="498560"/>
                  </a:lnTo>
                  <a:lnTo>
                    <a:pt x="1271703" y="544191"/>
                  </a:lnTo>
                  <a:lnTo>
                    <a:pt x="1276882" y="590898"/>
                  </a:lnTo>
                  <a:lnTo>
                    <a:pt x="1278636" y="638555"/>
                  </a:lnTo>
                  <a:lnTo>
                    <a:pt x="1276882" y="686213"/>
                  </a:lnTo>
                  <a:lnTo>
                    <a:pt x="1271703" y="732920"/>
                  </a:lnTo>
                  <a:lnTo>
                    <a:pt x="1263223" y="778551"/>
                  </a:lnTo>
                  <a:lnTo>
                    <a:pt x="1251565" y="822984"/>
                  </a:lnTo>
                  <a:lnTo>
                    <a:pt x="1236854" y="866095"/>
                  </a:lnTo>
                  <a:lnTo>
                    <a:pt x="1219212" y="907761"/>
                  </a:lnTo>
                  <a:lnTo>
                    <a:pt x="1198763" y="947858"/>
                  </a:lnTo>
                  <a:lnTo>
                    <a:pt x="1175631" y="986262"/>
                  </a:lnTo>
                  <a:lnTo>
                    <a:pt x="1149940" y="1022851"/>
                  </a:lnTo>
                  <a:lnTo>
                    <a:pt x="1121813" y="1057501"/>
                  </a:lnTo>
                  <a:lnTo>
                    <a:pt x="1091374" y="1090088"/>
                  </a:lnTo>
                  <a:lnTo>
                    <a:pt x="1058747" y="1120489"/>
                  </a:lnTo>
                  <a:lnTo>
                    <a:pt x="1024055" y="1148581"/>
                  </a:lnTo>
                  <a:lnTo>
                    <a:pt x="987422" y="1174240"/>
                  </a:lnTo>
                  <a:lnTo>
                    <a:pt x="948971" y="1197342"/>
                  </a:lnTo>
                  <a:lnTo>
                    <a:pt x="908827" y="1217765"/>
                  </a:lnTo>
                  <a:lnTo>
                    <a:pt x="867112" y="1235384"/>
                  </a:lnTo>
                  <a:lnTo>
                    <a:pt x="823952" y="1250077"/>
                  </a:lnTo>
                  <a:lnTo>
                    <a:pt x="779468" y="1261719"/>
                  </a:lnTo>
                  <a:lnTo>
                    <a:pt x="733785" y="1270188"/>
                  </a:lnTo>
                  <a:lnTo>
                    <a:pt x="687027" y="1275360"/>
                  </a:lnTo>
                  <a:lnTo>
                    <a:pt x="639317" y="1277112"/>
                  </a:lnTo>
                  <a:lnTo>
                    <a:pt x="591608" y="1275360"/>
                  </a:lnTo>
                  <a:lnTo>
                    <a:pt x="544850" y="1270188"/>
                  </a:lnTo>
                  <a:lnTo>
                    <a:pt x="499167" y="1261719"/>
                  </a:lnTo>
                  <a:lnTo>
                    <a:pt x="454683" y="1250077"/>
                  </a:lnTo>
                  <a:lnTo>
                    <a:pt x="411523" y="1235384"/>
                  </a:lnTo>
                  <a:lnTo>
                    <a:pt x="369808" y="1217765"/>
                  </a:lnTo>
                  <a:lnTo>
                    <a:pt x="329664" y="1197342"/>
                  </a:lnTo>
                  <a:lnTo>
                    <a:pt x="291213" y="1174240"/>
                  </a:lnTo>
                  <a:lnTo>
                    <a:pt x="254580" y="1148581"/>
                  </a:lnTo>
                  <a:lnTo>
                    <a:pt x="219888" y="1120489"/>
                  </a:lnTo>
                  <a:lnTo>
                    <a:pt x="187261" y="1090088"/>
                  </a:lnTo>
                  <a:lnTo>
                    <a:pt x="156822" y="1057501"/>
                  </a:lnTo>
                  <a:lnTo>
                    <a:pt x="128695" y="1022851"/>
                  </a:lnTo>
                  <a:lnTo>
                    <a:pt x="103004" y="986262"/>
                  </a:lnTo>
                  <a:lnTo>
                    <a:pt x="79872" y="947858"/>
                  </a:lnTo>
                  <a:lnTo>
                    <a:pt x="59423" y="907761"/>
                  </a:lnTo>
                  <a:lnTo>
                    <a:pt x="41781" y="866095"/>
                  </a:lnTo>
                  <a:lnTo>
                    <a:pt x="27070" y="822984"/>
                  </a:lnTo>
                  <a:lnTo>
                    <a:pt x="15412" y="778551"/>
                  </a:lnTo>
                  <a:lnTo>
                    <a:pt x="6932" y="732920"/>
                  </a:lnTo>
                  <a:lnTo>
                    <a:pt x="1753" y="686213"/>
                  </a:lnTo>
                  <a:lnTo>
                    <a:pt x="0" y="638555"/>
                  </a:lnTo>
                  <a:lnTo>
                    <a:pt x="2217" y="585401"/>
                  </a:lnTo>
                  <a:lnTo>
                    <a:pt x="8812" y="532886"/>
                  </a:lnTo>
                  <a:lnTo>
                    <a:pt x="19696" y="481266"/>
                  </a:lnTo>
                  <a:lnTo>
                    <a:pt x="34782" y="430799"/>
                  </a:lnTo>
                  <a:lnTo>
                    <a:pt x="53981" y="381744"/>
                  </a:lnTo>
                  <a:lnTo>
                    <a:pt x="77206" y="334357"/>
                  </a:lnTo>
                  <a:lnTo>
                    <a:pt x="104368" y="288895"/>
                  </a:lnTo>
                  <a:lnTo>
                    <a:pt x="135382" y="245617"/>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31" name="object 19">
              <a:extLst>
                <a:ext uri="{FF2B5EF4-FFF2-40B4-BE49-F238E27FC236}">
                  <a16:creationId xmlns:a16="http://schemas.microsoft.com/office/drawing/2014/main" id="{3A3D38AC-574F-8800-7C96-D5060FB8A69A}"/>
                </a:ext>
              </a:extLst>
            </p:cNvPr>
            <p:cNvSpPr/>
            <p:nvPr/>
          </p:nvSpPr>
          <p:spPr>
            <a:xfrm>
              <a:off x="4111752" y="1822704"/>
              <a:ext cx="772795" cy="1082675"/>
            </a:xfrm>
            <a:custGeom>
              <a:avLst/>
              <a:gdLst/>
              <a:ahLst/>
              <a:cxnLst/>
              <a:rect l="l" t="t" r="r" b="b"/>
              <a:pathLst>
                <a:path w="772795" h="1082675">
                  <a:moveTo>
                    <a:pt x="0" y="0"/>
                  </a:moveTo>
                  <a:lnTo>
                    <a:pt x="48863" y="1521"/>
                  </a:lnTo>
                  <a:lnTo>
                    <a:pt x="96919" y="6026"/>
                  </a:lnTo>
                  <a:lnTo>
                    <a:pt x="144077" y="13424"/>
                  </a:lnTo>
                  <a:lnTo>
                    <a:pt x="190246" y="23624"/>
                  </a:lnTo>
                  <a:lnTo>
                    <a:pt x="235337" y="36535"/>
                  </a:lnTo>
                  <a:lnTo>
                    <a:pt x="279258" y="52067"/>
                  </a:lnTo>
                  <a:lnTo>
                    <a:pt x="321919" y="70128"/>
                  </a:lnTo>
                  <a:lnTo>
                    <a:pt x="363229" y="90629"/>
                  </a:lnTo>
                  <a:lnTo>
                    <a:pt x="403098" y="113479"/>
                  </a:lnTo>
                  <a:lnTo>
                    <a:pt x="441436" y="138587"/>
                  </a:lnTo>
                  <a:lnTo>
                    <a:pt x="478151" y="165862"/>
                  </a:lnTo>
                  <a:lnTo>
                    <a:pt x="513154" y="195214"/>
                  </a:lnTo>
                  <a:lnTo>
                    <a:pt x="546354" y="226552"/>
                  </a:lnTo>
                  <a:lnTo>
                    <a:pt x="577659" y="259785"/>
                  </a:lnTo>
                  <a:lnTo>
                    <a:pt x="606981" y="294823"/>
                  </a:lnTo>
                  <a:lnTo>
                    <a:pt x="634228" y="331575"/>
                  </a:lnTo>
                  <a:lnTo>
                    <a:pt x="659309" y="369951"/>
                  </a:lnTo>
                  <a:lnTo>
                    <a:pt x="682135" y="409859"/>
                  </a:lnTo>
                  <a:lnTo>
                    <a:pt x="702614" y="451210"/>
                  </a:lnTo>
                  <a:lnTo>
                    <a:pt x="720657" y="493912"/>
                  </a:lnTo>
                  <a:lnTo>
                    <a:pt x="736172" y="537875"/>
                  </a:lnTo>
                  <a:lnTo>
                    <a:pt x="749069" y="583008"/>
                  </a:lnTo>
                  <a:lnTo>
                    <a:pt x="759257" y="629221"/>
                  </a:lnTo>
                  <a:lnTo>
                    <a:pt x="766647" y="676422"/>
                  </a:lnTo>
                  <a:lnTo>
                    <a:pt x="771147" y="724522"/>
                  </a:lnTo>
                  <a:lnTo>
                    <a:pt x="772668" y="773430"/>
                  </a:lnTo>
                  <a:lnTo>
                    <a:pt x="770853" y="826453"/>
                  </a:lnTo>
                  <a:lnTo>
                    <a:pt x="765433" y="879103"/>
                  </a:lnTo>
                  <a:lnTo>
                    <a:pt x="756443" y="931195"/>
                  </a:lnTo>
                  <a:lnTo>
                    <a:pt x="743918" y="982547"/>
                  </a:lnTo>
                  <a:lnTo>
                    <a:pt x="727894" y="1032974"/>
                  </a:lnTo>
                  <a:lnTo>
                    <a:pt x="708406" y="1082294"/>
                  </a:lnTo>
                </a:path>
              </a:pathLst>
            </a:custGeom>
            <a:ln w="15240">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32" name="object 40">
              <a:extLst>
                <a:ext uri="{FF2B5EF4-FFF2-40B4-BE49-F238E27FC236}">
                  <a16:creationId xmlns:a16="http://schemas.microsoft.com/office/drawing/2014/main" id="{8BEA3FAC-CED2-F5BF-CBE1-542EE1A40EB9}"/>
                </a:ext>
              </a:extLst>
            </p:cNvPr>
            <p:cNvSpPr/>
            <p:nvPr/>
          </p:nvSpPr>
          <p:spPr>
            <a:xfrm>
              <a:off x="3547109" y="2032254"/>
              <a:ext cx="1130935" cy="1130935"/>
            </a:xfrm>
            <a:custGeom>
              <a:avLst/>
              <a:gdLst/>
              <a:ahLst/>
              <a:cxnLst/>
              <a:rect l="l" t="t" r="r" b="b"/>
              <a:pathLst>
                <a:path w="1130935" h="1130935">
                  <a:moveTo>
                    <a:pt x="565403" y="0"/>
                  </a:moveTo>
                  <a:lnTo>
                    <a:pt x="516614" y="2075"/>
                  </a:lnTo>
                  <a:lnTo>
                    <a:pt x="468978" y="8187"/>
                  </a:lnTo>
                  <a:lnTo>
                    <a:pt x="422665" y="18167"/>
                  </a:lnTo>
                  <a:lnTo>
                    <a:pt x="377844" y="31845"/>
                  </a:lnTo>
                  <a:lnTo>
                    <a:pt x="334686" y="49051"/>
                  </a:lnTo>
                  <a:lnTo>
                    <a:pt x="293360" y="69615"/>
                  </a:lnTo>
                  <a:lnTo>
                    <a:pt x="254034" y="93369"/>
                  </a:lnTo>
                  <a:lnTo>
                    <a:pt x="216881" y="120142"/>
                  </a:lnTo>
                  <a:lnTo>
                    <a:pt x="182067" y="149765"/>
                  </a:lnTo>
                  <a:lnTo>
                    <a:pt x="149765" y="182067"/>
                  </a:lnTo>
                  <a:lnTo>
                    <a:pt x="120142" y="216881"/>
                  </a:lnTo>
                  <a:lnTo>
                    <a:pt x="93369" y="254034"/>
                  </a:lnTo>
                  <a:lnTo>
                    <a:pt x="69615" y="293360"/>
                  </a:lnTo>
                  <a:lnTo>
                    <a:pt x="49051" y="334686"/>
                  </a:lnTo>
                  <a:lnTo>
                    <a:pt x="31845" y="377844"/>
                  </a:lnTo>
                  <a:lnTo>
                    <a:pt x="18167" y="422665"/>
                  </a:lnTo>
                  <a:lnTo>
                    <a:pt x="8187" y="468978"/>
                  </a:lnTo>
                  <a:lnTo>
                    <a:pt x="2075" y="516614"/>
                  </a:lnTo>
                  <a:lnTo>
                    <a:pt x="0" y="565404"/>
                  </a:lnTo>
                  <a:lnTo>
                    <a:pt x="2075" y="614193"/>
                  </a:lnTo>
                  <a:lnTo>
                    <a:pt x="8187" y="661829"/>
                  </a:lnTo>
                  <a:lnTo>
                    <a:pt x="18167" y="708142"/>
                  </a:lnTo>
                  <a:lnTo>
                    <a:pt x="31845" y="752963"/>
                  </a:lnTo>
                  <a:lnTo>
                    <a:pt x="49051" y="796121"/>
                  </a:lnTo>
                  <a:lnTo>
                    <a:pt x="69615" y="837447"/>
                  </a:lnTo>
                  <a:lnTo>
                    <a:pt x="93369" y="876773"/>
                  </a:lnTo>
                  <a:lnTo>
                    <a:pt x="120142" y="913926"/>
                  </a:lnTo>
                  <a:lnTo>
                    <a:pt x="149765" y="948740"/>
                  </a:lnTo>
                  <a:lnTo>
                    <a:pt x="182067" y="981042"/>
                  </a:lnTo>
                  <a:lnTo>
                    <a:pt x="216881" y="1010665"/>
                  </a:lnTo>
                  <a:lnTo>
                    <a:pt x="254034" y="1037438"/>
                  </a:lnTo>
                  <a:lnTo>
                    <a:pt x="293360" y="1061192"/>
                  </a:lnTo>
                  <a:lnTo>
                    <a:pt x="334686" y="1081756"/>
                  </a:lnTo>
                  <a:lnTo>
                    <a:pt x="377844" y="1098962"/>
                  </a:lnTo>
                  <a:lnTo>
                    <a:pt x="422665" y="1112640"/>
                  </a:lnTo>
                  <a:lnTo>
                    <a:pt x="468978" y="1122620"/>
                  </a:lnTo>
                  <a:lnTo>
                    <a:pt x="516614" y="1128732"/>
                  </a:lnTo>
                  <a:lnTo>
                    <a:pt x="565403" y="1130808"/>
                  </a:lnTo>
                  <a:lnTo>
                    <a:pt x="614193" y="1128732"/>
                  </a:lnTo>
                  <a:lnTo>
                    <a:pt x="661829" y="1122620"/>
                  </a:lnTo>
                  <a:lnTo>
                    <a:pt x="708142" y="1112640"/>
                  </a:lnTo>
                  <a:lnTo>
                    <a:pt x="752963" y="1098962"/>
                  </a:lnTo>
                  <a:lnTo>
                    <a:pt x="796121" y="1081756"/>
                  </a:lnTo>
                  <a:lnTo>
                    <a:pt x="837447" y="1061192"/>
                  </a:lnTo>
                  <a:lnTo>
                    <a:pt x="876773" y="1037438"/>
                  </a:lnTo>
                  <a:lnTo>
                    <a:pt x="913926" y="1010665"/>
                  </a:lnTo>
                  <a:lnTo>
                    <a:pt x="948740" y="981042"/>
                  </a:lnTo>
                  <a:lnTo>
                    <a:pt x="981042" y="948740"/>
                  </a:lnTo>
                  <a:lnTo>
                    <a:pt x="1010665" y="913926"/>
                  </a:lnTo>
                  <a:lnTo>
                    <a:pt x="1037438" y="876773"/>
                  </a:lnTo>
                  <a:lnTo>
                    <a:pt x="1061192" y="837447"/>
                  </a:lnTo>
                  <a:lnTo>
                    <a:pt x="1081756" y="796121"/>
                  </a:lnTo>
                  <a:lnTo>
                    <a:pt x="1098962" y="752963"/>
                  </a:lnTo>
                  <a:lnTo>
                    <a:pt x="1112640" y="708142"/>
                  </a:lnTo>
                  <a:lnTo>
                    <a:pt x="1122620" y="661829"/>
                  </a:lnTo>
                  <a:lnTo>
                    <a:pt x="1128732" y="614193"/>
                  </a:lnTo>
                  <a:lnTo>
                    <a:pt x="1130807" y="565404"/>
                  </a:lnTo>
                  <a:lnTo>
                    <a:pt x="1128732" y="516614"/>
                  </a:lnTo>
                  <a:lnTo>
                    <a:pt x="1122620" y="468978"/>
                  </a:lnTo>
                  <a:lnTo>
                    <a:pt x="1112640" y="422665"/>
                  </a:lnTo>
                  <a:lnTo>
                    <a:pt x="1098962" y="377844"/>
                  </a:lnTo>
                  <a:lnTo>
                    <a:pt x="1081756" y="334686"/>
                  </a:lnTo>
                  <a:lnTo>
                    <a:pt x="1061192" y="293360"/>
                  </a:lnTo>
                  <a:lnTo>
                    <a:pt x="1037438" y="254034"/>
                  </a:lnTo>
                  <a:lnTo>
                    <a:pt x="1010665" y="216881"/>
                  </a:lnTo>
                  <a:lnTo>
                    <a:pt x="981042" y="182067"/>
                  </a:lnTo>
                  <a:lnTo>
                    <a:pt x="948740" y="149765"/>
                  </a:lnTo>
                  <a:lnTo>
                    <a:pt x="913926" y="120142"/>
                  </a:lnTo>
                  <a:lnTo>
                    <a:pt x="876773" y="93369"/>
                  </a:lnTo>
                  <a:lnTo>
                    <a:pt x="837447" y="69615"/>
                  </a:lnTo>
                  <a:lnTo>
                    <a:pt x="796121" y="49051"/>
                  </a:lnTo>
                  <a:lnTo>
                    <a:pt x="752963" y="31845"/>
                  </a:lnTo>
                  <a:lnTo>
                    <a:pt x="708142" y="18167"/>
                  </a:lnTo>
                  <a:lnTo>
                    <a:pt x="661829" y="8187"/>
                  </a:lnTo>
                  <a:lnTo>
                    <a:pt x="614193" y="2075"/>
                  </a:lnTo>
                  <a:lnTo>
                    <a:pt x="565403" y="0"/>
                  </a:lnTo>
                  <a:close/>
                </a:path>
              </a:pathLst>
            </a:custGeom>
            <a:solidFill>
              <a:srgbClr val="FFFFFF"/>
            </a:solidFill>
            <a:ln>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sp>
          <p:nvSpPr>
            <p:cNvPr id="33" name="object 41">
              <a:extLst>
                <a:ext uri="{FF2B5EF4-FFF2-40B4-BE49-F238E27FC236}">
                  <a16:creationId xmlns:a16="http://schemas.microsoft.com/office/drawing/2014/main" id="{AD06C3F5-3FCE-8DB8-F6F6-E8CA9C65BAF1}"/>
                </a:ext>
              </a:extLst>
            </p:cNvPr>
            <p:cNvSpPr/>
            <p:nvPr/>
          </p:nvSpPr>
          <p:spPr>
            <a:xfrm>
              <a:off x="3547109" y="2032254"/>
              <a:ext cx="1130935" cy="1130935"/>
            </a:xfrm>
            <a:custGeom>
              <a:avLst/>
              <a:gdLst/>
              <a:ahLst/>
              <a:cxnLst/>
              <a:rect l="l" t="t" r="r" b="b"/>
              <a:pathLst>
                <a:path w="1130935" h="1130935">
                  <a:moveTo>
                    <a:pt x="0" y="565404"/>
                  </a:moveTo>
                  <a:lnTo>
                    <a:pt x="2075" y="516614"/>
                  </a:lnTo>
                  <a:lnTo>
                    <a:pt x="8187" y="468978"/>
                  </a:lnTo>
                  <a:lnTo>
                    <a:pt x="18167" y="422665"/>
                  </a:lnTo>
                  <a:lnTo>
                    <a:pt x="31845" y="377844"/>
                  </a:lnTo>
                  <a:lnTo>
                    <a:pt x="49051" y="334686"/>
                  </a:lnTo>
                  <a:lnTo>
                    <a:pt x="69615" y="293360"/>
                  </a:lnTo>
                  <a:lnTo>
                    <a:pt x="93369" y="254034"/>
                  </a:lnTo>
                  <a:lnTo>
                    <a:pt x="120142" y="216881"/>
                  </a:lnTo>
                  <a:lnTo>
                    <a:pt x="149765" y="182067"/>
                  </a:lnTo>
                  <a:lnTo>
                    <a:pt x="182067" y="149765"/>
                  </a:lnTo>
                  <a:lnTo>
                    <a:pt x="216881" y="120142"/>
                  </a:lnTo>
                  <a:lnTo>
                    <a:pt x="254034" y="93369"/>
                  </a:lnTo>
                  <a:lnTo>
                    <a:pt x="293360" y="69615"/>
                  </a:lnTo>
                  <a:lnTo>
                    <a:pt x="334686" y="49051"/>
                  </a:lnTo>
                  <a:lnTo>
                    <a:pt x="377844" y="31845"/>
                  </a:lnTo>
                  <a:lnTo>
                    <a:pt x="422665" y="18167"/>
                  </a:lnTo>
                  <a:lnTo>
                    <a:pt x="468978" y="8187"/>
                  </a:lnTo>
                  <a:lnTo>
                    <a:pt x="516614" y="2075"/>
                  </a:lnTo>
                  <a:lnTo>
                    <a:pt x="565403" y="0"/>
                  </a:lnTo>
                  <a:lnTo>
                    <a:pt x="614193" y="2075"/>
                  </a:lnTo>
                  <a:lnTo>
                    <a:pt x="661829" y="8187"/>
                  </a:lnTo>
                  <a:lnTo>
                    <a:pt x="708142" y="18167"/>
                  </a:lnTo>
                  <a:lnTo>
                    <a:pt x="752963" y="31845"/>
                  </a:lnTo>
                  <a:lnTo>
                    <a:pt x="796121" y="49051"/>
                  </a:lnTo>
                  <a:lnTo>
                    <a:pt x="837447" y="69615"/>
                  </a:lnTo>
                  <a:lnTo>
                    <a:pt x="876773" y="93369"/>
                  </a:lnTo>
                  <a:lnTo>
                    <a:pt x="913926" y="120142"/>
                  </a:lnTo>
                  <a:lnTo>
                    <a:pt x="948740" y="149765"/>
                  </a:lnTo>
                  <a:lnTo>
                    <a:pt x="981042" y="182067"/>
                  </a:lnTo>
                  <a:lnTo>
                    <a:pt x="1010665" y="216881"/>
                  </a:lnTo>
                  <a:lnTo>
                    <a:pt x="1037438" y="254034"/>
                  </a:lnTo>
                  <a:lnTo>
                    <a:pt x="1061192" y="293360"/>
                  </a:lnTo>
                  <a:lnTo>
                    <a:pt x="1081756" y="334686"/>
                  </a:lnTo>
                  <a:lnTo>
                    <a:pt x="1098962" y="377844"/>
                  </a:lnTo>
                  <a:lnTo>
                    <a:pt x="1112640" y="422665"/>
                  </a:lnTo>
                  <a:lnTo>
                    <a:pt x="1122620" y="468978"/>
                  </a:lnTo>
                  <a:lnTo>
                    <a:pt x="1128732" y="516614"/>
                  </a:lnTo>
                  <a:lnTo>
                    <a:pt x="1130807" y="565404"/>
                  </a:lnTo>
                  <a:lnTo>
                    <a:pt x="1128732" y="614193"/>
                  </a:lnTo>
                  <a:lnTo>
                    <a:pt x="1122620" y="661829"/>
                  </a:lnTo>
                  <a:lnTo>
                    <a:pt x="1112640" y="708142"/>
                  </a:lnTo>
                  <a:lnTo>
                    <a:pt x="1098962" y="752963"/>
                  </a:lnTo>
                  <a:lnTo>
                    <a:pt x="1081756" y="796121"/>
                  </a:lnTo>
                  <a:lnTo>
                    <a:pt x="1061192" y="837447"/>
                  </a:lnTo>
                  <a:lnTo>
                    <a:pt x="1037438" y="876773"/>
                  </a:lnTo>
                  <a:lnTo>
                    <a:pt x="1010665" y="913926"/>
                  </a:lnTo>
                  <a:lnTo>
                    <a:pt x="981042" y="948740"/>
                  </a:lnTo>
                  <a:lnTo>
                    <a:pt x="948740" y="981042"/>
                  </a:lnTo>
                  <a:lnTo>
                    <a:pt x="913926" y="1010665"/>
                  </a:lnTo>
                  <a:lnTo>
                    <a:pt x="876773" y="1037438"/>
                  </a:lnTo>
                  <a:lnTo>
                    <a:pt x="837447" y="1061192"/>
                  </a:lnTo>
                  <a:lnTo>
                    <a:pt x="796121" y="1081756"/>
                  </a:lnTo>
                  <a:lnTo>
                    <a:pt x="752963" y="1098962"/>
                  </a:lnTo>
                  <a:lnTo>
                    <a:pt x="708142" y="1112640"/>
                  </a:lnTo>
                  <a:lnTo>
                    <a:pt x="661829" y="1122620"/>
                  </a:lnTo>
                  <a:lnTo>
                    <a:pt x="614193" y="1128732"/>
                  </a:lnTo>
                  <a:lnTo>
                    <a:pt x="565403" y="1130808"/>
                  </a:lnTo>
                  <a:lnTo>
                    <a:pt x="516614" y="1128732"/>
                  </a:lnTo>
                  <a:lnTo>
                    <a:pt x="468978" y="1122620"/>
                  </a:lnTo>
                  <a:lnTo>
                    <a:pt x="422665" y="1112640"/>
                  </a:lnTo>
                  <a:lnTo>
                    <a:pt x="377844" y="1098962"/>
                  </a:lnTo>
                  <a:lnTo>
                    <a:pt x="334686" y="1081756"/>
                  </a:lnTo>
                  <a:lnTo>
                    <a:pt x="293360" y="1061192"/>
                  </a:lnTo>
                  <a:lnTo>
                    <a:pt x="254034" y="1037438"/>
                  </a:lnTo>
                  <a:lnTo>
                    <a:pt x="216881" y="1010665"/>
                  </a:lnTo>
                  <a:lnTo>
                    <a:pt x="182067" y="981042"/>
                  </a:lnTo>
                  <a:lnTo>
                    <a:pt x="149765" y="948740"/>
                  </a:lnTo>
                  <a:lnTo>
                    <a:pt x="120142" y="913926"/>
                  </a:lnTo>
                  <a:lnTo>
                    <a:pt x="93369" y="876773"/>
                  </a:lnTo>
                  <a:lnTo>
                    <a:pt x="69615" y="837447"/>
                  </a:lnTo>
                  <a:lnTo>
                    <a:pt x="49051" y="796121"/>
                  </a:lnTo>
                  <a:lnTo>
                    <a:pt x="31845" y="752963"/>
                  </a:lnTo>
                  <a:lnTo>
                    <a:pt x="18167" y="708142"/>
                  </a:lnTo>
                  <a:lnTo>
                    <a:pt x="8187" y="661829"/>
                  </a:lnTo>
                  <a:lnTo>
                    <a:pt x="2075" y="614193"/>
                  </a:lnTo>
                  <a:lnTo>
                    <a:pt x="0" y="565404"/>
                  </a:lnTo>
                  <a:close/>
                </a:path>
              </a:pathLst>
            </a:custGeom>
            <a:ln w="19812">
              <a:solidFill>
                <a:schemeClr val="accent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ea typeface="+mn-ea"/>
                <a:cs typeface="+mn-cs"/>
              </a:endParaRPr>
            </a:p>
          </p:txBody>
        </p:sp>
      </p:grpSp>
      <p:sp>
        <p:nvSpPr>
          <p:cNvPr id="34" name="Freeform 4">
            <a:extLst>
              <a:ext uri="{FF2B5EF4-FFF2-40B4-BE49-F238E27FC236}">
                <a16:creationId xmlns:a16="http://schemas.microsoft.com/office/drawing/2014/main" id="{5A2F5EFE-CF65-216B-6FFE-8811DE6EC471}"/>
              </a:ext>
            </a:extLst>
          </p:cNvPr>
          <p:cNvSpPr/>
          <p:nvPr/>
        </p:nvSpPr>
        <p:spPr>
          <a:xfrm>
            <a:off x="651770" y="2196792"/>
            <a:ext cx="10363201" cy="1231091"/>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Lst>
            <a:ahLst/>
            <a:cxnLst>
              <a:cxn ang="0">
                <a:pos x="connsiteX0" y="connsiteY0"/>
              </a:cxn>
              <a:cxn ang="0">
                <a:pos x="connsiteX1" y="connsiteY1"/>
              </a:cxn>
              <a:cxn ang="0">
                <a:pos x="connsiteX2" y="connsiteY2"/>
              </a:cxn>
              <a:cxn ang="0">
                <a:pos x="connsiteX3" y="connsiteY3"/>
              </a:cxn>
            </a:cxnLst>
            <a:rect l="l" t="t" r="r" b="b"/>
            <a:pathLst>
              <a:path w="8646549" h="1048441">
                <a:moveTo>
                  <a:pt x="0" y="1039093"/>
                </a:moveTo>
                <a:cubicBezTo>
                  <a:pt x="18473" y="946729"/>
                  <a:pt x="1582464" y="-1554"/>
                  <a:pt x="2660073" y="2"/>
                </a:cubicBezTo>
                <a:cubicBezTo>
                  <a:pt x="3737682" y="1558"/>
                  <a:pt x="5442940" y="1052446"/>
                  <a:pt x="6465655" y="1048430"/>
                </a:cubicBezTo>
                <a:cubicBezTo>
                  <a:pt x="7488370" y="1044414"/>
                  <a:pt x="8655731" y="180011"/>
                  <a:pt x="8646495" y="184630"/>
                </a:cubicBezTo>
              </a:path>
            </a:pathLst>
          </a:custGeom>
          <a:noFill/>
          <a:ln w="12700" cap="flat">
            <a:solidFill>
              <a:schemeClr val="bg1">
                <a:lumMod val="50000"/>
              </a:schemeClr>
            </a:solidFill>
            <a:prstDash val="sysDash"/>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bg1"/>
              </a:solidFill>
              <a:effectLst/>
              <a:uLnTx/>
              <a:uFillTx/>
              <a:ea typeface="+mn-ea"/>
              <a:cs typeface="+mn-cs"/>
            </a:endParaRPr>
          </a:p>
        </p:txBody>
      </p:sp>
      <p:sp>
        <p:nvSpPr>
          <p:cNvPr id="35" name="TextBox 34">
            <a:extLst>
              <a:ext uri="{FF2B5EF4-FFF2-40B4-BE49-F238E27FC236}">
                <a16:creationId xmlns:a16="http://schemas.microsoft.com/office/drawing/2014/main" id="{2672C140-8A64-A4CC-5E62-0901F99F23AA}"/>
              </a:ext>
            </a:extLst>
          </p:cNvPr>
          <p:cNvSpPr txBox="1"/>
          <p:nvPr/>
        </p:nvSpPr>
        <p:spPr>
          <a:xfrm>
            <a:off x="2715084" y="2751458"/>
            <a:ext cx="1737360" cy="1026169"/>
          </a:xfrm>
          <a:prstGeom prst="rect">
            <a:avLst/>
          </a:prstGeom>
          <a:noFill/>
        </p:spPr>
        <p:txBody>
          <a:bodyPr wrap="square" lIns="0" tIns="0" rIns="0" bIns="0" rtlCol="0">
            <a:noAutofit/>
          </a:bodyPr>
          <a:lstStyle/>
          <a:p>
            <a:pPr marL="0" marR="0" lvl="0" indent="0" algn="l" defTabSz="1219170" rtl="0" eaLnBrk="1" fontAlgn="auto" latinLnBrk="0" hangingPunct="1">
              <a:lnSpc>
                <a:spcPct val="106000"/>
              </a:lnSpc>
              <a:spcBef>
                <a:spcPts val="0"/>
              </a:spcBef>
              <a:spcAft>
                <a:spcPts val="600"/>
              </a:spcAft>
              <a:buClrTx/>
              <a:buSzPct val="100000"/>
              <a:buFontTx/>
              <a:buNone/>
              <a:tabLst/>
              <a:defRPr/>
            </a:pPr>
            <a:r>
              <a:rPr kumimoji="0" lang="en-GB" sz="1200" b="1" i="0" u="none" strike="noStrike" kern="1200" cap="none" spc="0" normalizeH="0" baseline="0" noProof="0" err="1">
                <a:ln>
                  <a:noFill/>
                </a:ln>
                <a:solidFill>
                  <a:schemeClr val="bg1"/>
                </a:solidFill>
                <a:effectLst/>
                <a:uLnTx/>
                <a:uFillTx/>
                <a:ea typeface="+mn-ea"/>
                <a:cs typeface="+mn-cs"/>
              </a:rPr>
              <a:t>Actividad</a:t>
            </a:r>
            <a:endParaRPr kumimoji="0" lang="en-GB" sz="1100" b="1" i="0" u="none" strike="noStrike" kern="1200" cap="none" spc="0" normalizeH="0" baseline="0" noProof="0">
              <a:ln>
                <a:noFill/>
              </a:ln>
              <a:solidFill>
                <a:schemeClr val="bg1"/>
              </a:solidFill>
              <a:effectLst/>
              <a:uLnTx/>
              <a:uFillTx/>
              <a:ea typeface="+mn-ea"/>
              <a:cs typeface="+mn-cs"/>
            </a:endParaRPr>
          </a:p>
          <a:p>
            <a:pPr defTabSz="1219170">
              <a:lnSpc>
                <a:spcPct val="106000"/>
              </a:lnSpc>
              <a:spcAft>
                <a:spcPts val="600"/>
              </a:spcAft>
              <a:buSzPct val="100000"/>
              <a:defRPr/>
            </a:pPr>
            <a:r>
              <a:rPr lang="es-MX" sz="1100">
                <a:solidFill>
                  <a:schemeClr val="bg1"/>
                </a:solidFill>
                <a:ea typeface="Open Sans Semibold" charset="0"/>
                <a:cs typeface="Open Sans Semibold" charset="0"/>
              </a:rPr>
              <a:t>¿Qué hay que hacer para crear valor?
por ejemplo, # líneas de código escritas</a:t>
            </a:r>
            <a:endParaRPr lang="en-GB" sz="1100">
              <a:solidFill>
                <a:schemeClr val="bg1"/>
              </a:solidFill>
              <a:ea typeface="Open Sans Semibold" charset="0"/>
              <a:cs typeface="Open Sans Semibold" charset="0"/>
            </a:endParaRPr>
          </a:p>
        </p:txBody>
      </p:sp>
      <p:sp>
        <p:nvSpPr>
          <p:cNvPr id="36" name="TextBox 35">
            <a:extLst>
              <a:ext uri="{FF2B5EF4-FFF2-40B4-BE49-F238E27FC236}">
                <a16:creationId xmlns:a16="http://schemas.microsoft.com/office/drawing/2014/main" id="{4E307503-7426-AB54-A6E1-A97C196655EC}"/>
              </a:ext>
            </a:extLst>
          </p:cNvPr>
          <p:cNvSpPr txBox="1"/>
          <p:nvPr/>
        </p:nvSpPr>
        <p:spPr>
          <a:xfrm>
            <a:off x="4778076" y="3178756"/>
            <a:ext cx="1737360" cy="1761236"/>
          </a:xfrm>
          <a:prstGeom prst="rect">
            <a:avLst/>
          </a:prstGeom>
          <a:noFill/>
        </p:spPr>
        <p:txBody>
          <a:bodyPr wrap="square" lIns="0" tIns="0" rIns="0" bIns="0" rtlCol="0">
            <a:noAutofit/>
          </a:bodyPr>
          <a:lstStyle/>
          <a:p>
            <a:pPr marL="0" marR="0" lvl="0" indent="0" algn="l" defTabSz="1219170" rtl="0" eaLnBrk="1" fontAlgn="auto" latinLnBrk="0" hangingPunct="1">
              <a:lnSpc>
                <a:spcPct val="106000"/>
              </a:lnSpc>
              <a:spcBef>
                <a:spcPts val="0"/>
              </a:spcBef>
              <a:spcAft>
                <a:spcPts val="600"/>
              </a:spcAft>
              <a:buClrTx/>
              <a:buSzPct val="100000"/>
              <a:buFontTx/>
              <a:buNone/>
              <a:tabLst/>
              <a:defRPr/>
            </a:pPr>
            <a:r>
              <a:rPr kumimoji="0" lang="en-GB" sz="1200" b="1" i="0" u="none" strike="noStrike" kern="1200" cap="none" spc="0" normalizeH="0" baseline="0" noProof="0">
                <a:ln>
                  <a:noFill/>
                </a:ln>
                <a:solidFill>
                  <a:schemeClr val="bg1"/>
                </a:solidFill>
                <a:effectLst/>
                <a:uLnTx/>
                <a:uFillTx/>
                <a:ea typeface="+mn-ea"/>
                <a:cs typeface="+mn-cs"/>
              </a:rPr>
              <a:t>Salida</a:t>
            </a:r>
            <a:endParaRPr kumimoji="0" lang="en-GB" sz="1100" b="1" i="0" u="none" strike="noStrike" kern="1200" cap="none" spc="0" normalizeH="0" baseline="0" noProof="0">
              <a:ln>
                <a:noFill/>
              </a:ln>
              <a:solidFill>
                <a:schemeClr val="bg1"/>
              </a:solidFill>
              <a:effectLst/>
              <a:uLnTx/>
              <a:uFillTx/>
              <a:ea typeface="+mn-ea"/>
              <a:cs typeface="+mn-cs"/>
            </a:endParaRPr>
          </a:p>
          <a:p>
            <a:pPr defTabSz="1219170">
              <a:lnSpc>
                <a:spcPct val="106000"/>
              </a:lnSpc>
              <a:spcAft>
                <a:spcPts val="600"/>
              </a:spcAft>
              <a:buSzPct val="100000"/>
              <a:defRPr/>
            </a:pPr>
            <a:r>
              <a:rPr lang="es-MX" sz="1100">
                <a:solidFill>
                  <a:schemeClr val="bg1"/>
                </a:solidFill>
                <a:ea typeface="Open Sans Semibold" charset="0"/>
                <a:cs typeface="Open Sans Semibold" charset="0"/>
              </a:rPr>
              <a:t>¿Qué producimos o entregamos?
por ejemplo, # de nuevas páginas creadas para las páginas de aplicaciones del cliente</a:t>
            </a:r>
            <a:endParaRPr lang="en-GB" sz="1100">
              <a:solidFill>
                <a:schemeClr val="bg1"/>
              </a:solidFill>
              <a:ea typeface="Open Sans Semibold" charset="0"/>
              <a:cs typeface="Open Sans Semibold" charset="0"/>
            </a:endParaRPr>
          </a:p>
        </p:txBody>
      </p:sp>
      <p:sp>
        <p:nvSpPr>
          <p:cNvPr id="37" name="TextBox 36">
            <a:extLst>
              <a:ext uri="{FF2B5EF4-FFF2-40B4-BE49-F238E27FC236}">
                <a16:creationId xmlns:a16="http://schemas.microsoft.com/office/drawing/2014/main" id="{661D7E3D-D7AE-FD83-165B-F86F7740259E}"/>
              </a:ext>
            </a:extLst>
          </p:cNvPr>
          <p:cNvSpPr txBox="1"/>
          <p:nvPr/>
        </p:nvSpPr>
        <p:spPr>
          <a:xfrm>
            <a:off x="652091" y="3612502"/>
            <a:ext cx="1824827" cy="700976"/>
          </a:xfrm>
          <a:prstGeom prst="rect">
            <a:avLst/>
          </a:prstGeom>
          <a:noFill/>
        </p:spPr>
        <p:txBody>
          <a:bodyPr wrap="square" lIns="0" tIns="0" rIns="0" bIns="0" rtlCol="0">
            <a:noAutofit/>
          </a:bodyPr>
          <a:lstStyle/>
          <a:p>
            <a:pPr lvl="0" defTabSz="1219170">
              <a:lnSpc>
                <a:spcPct val="106000"/>
              </a:lnSpc>
              <a:spcAft>
                <a:spcPts val="600"/>
              </a:spcAft>
              <a:buSzPct val="100000"/>
              <a:defRPr/>
            </a:pPr>
            <a:r>
              <a:rPr lang="en-GB" sz="1200" b="1">
                <a:solidFill>
                  <a:schemeClr val="bg1"/>
                </a:solidFill>
              </a:rPr>
              <a:t>Entrada</a:t>
            </a:r>
          </a:p>
          <a:p>
            <a:pPr lvl="0" defTabSz="1219170">
              <a:lnSpc>
                <a:spcPct val="106000"/>
              </a:lnSpc>
              <a:spcAft>
                <a:spcPts val="600"/>
              </a:spcAft>
              <a:buSzPct val="100000"/>
              <a:defRPr/>
            </a:pPr>
            <a:r>
              <a:rPr lang="es-MX" sz="1100">
                <a:solidFill>
                  <a:schemeClr val="bg1"/>
                </a:solidFill>
                <a:ea typeface="Open Sans Semibold" charset="0"/>
                <a:cs typeface="Open Sans Semibold" charset="0"/>
              </a:rPr>
              <a:t>¿Qué se requiere para el trabajo?
por ejemplo, # de horas de desarrollador</a:t>
            </a:r>
            <a:endParaRPr lang="en-GB" sz="1100">
              <a:solidFill>
                <a:schemeClr val="bg1"/>
              </a:solidFill>
              <a:ea typeface="Open Sans Semibold" charset="0"/>
              <a:cs typeface="Open Sans Semibold" charset="0"/>
            </a:endParaRPr>
          </a:p>
        </p:txBody>
      </p:sp>
      <p:sp>
        <p:nvSpPr>
          <p:cNvPr id="38" name="Oval 37">
            <a:extLst>
              <a:ext uri="{FF2B5EF4-FFF2-40B4-BE49-F238E27FC236}">
                <a16:creationId xmlns:a16="http://schemas.microsoft.com/office/drawing/2014/main" id="{ECBF8C39-5599-D50E-D0FE-26E09789C4E1}"/>
              </a:ext>
            </a:extLst>
          </p:cNvPr>
          <p:cNvSpPr/>
          <p:nvPr/>
        </p:nvSpPr>
        <p:spPr bwMode="gray">
          <a:xfrm>
            <a:off x="3086173" y="1891802"/>
            <a:ext cx="640080" cy="640080"/>
          </a:xfrm>
          <a:prstGeom prst="ellipse">
            <a:avLst/>
          </a:prstGeom>
          <a:solidFill>
            <a:schemeClr val="bg1"/>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GB" sz="1050" b="1" i="0" u="none" strike="noStrike" kern="1200" cap="none" spc="0" normalizeH="0" baseline="0" noProof="0">
              <a:ln>
                <a:noFill/>
              </a:ln>
              <a:solidFill>
                <a:schemeClr val="bg1"/>
              </a:solidFill>
              <a:effectLst/>
              <a:uLnTx/>
              <a:uFillTx/>
              <a:ea typeface="+mn-ea"/>
              <a:cs typeface="+mn-cs"/>
            </a:endParaRPr>
          </a:p>
        </p:txBody>
      </p:sp>
      <p:sp>
        <p:nvSpPr>
          <p:cNvPr id="39" name="Oval 38">
            <a:extLst>
              <a:ext uri="{FF2B5EF4-FFF2-40B4-BE49-F238E27FC236}">
                <a16:creationId xmlns:a16="http://schemas.microsoft.com/office/drawing/2014/main" id="{F7492C17-89DD-8650-09E4-973E112C4BEE}"/>
              </a:ext>
            </a:extLst>
          </p:cNvPr>
          <p:cNvSpPr/>
          <p:nvPr/>
        </p:nvSpPr>
        <p:spPr bwMode="gray">
          <a:xfrm>
            <a:off x="5278541" y="2238678"/>
            <a:ext cx="640080" cy="640080"/>
          </a:xfrm>
          <a:prstGeom prst="ellipse">
            <a:avLst/>
          </a:prstGeom>
          <a:solidFill>
            <a:schemeClr val="bg1"/>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GB" sz="1050" b="1" i="0" u="none" strike="noStrike" kern="1200" cap="none" spc="0" normalizeH="0" baseline="0" noProof="0">
              <a:ln>
                <a:noFill/>
              </a:ln>
              <a:solidFill>
                <a:schemeClr val="bg1"/>
              </a:solidFill>
              <a:effectLst/>
              <a:uLnTx/>
              <a:uFillTx/>
              <a:ea typeface="+mn-ea"/>
              <a:cs typeface="+mn-cs"/>
            </a:endParaRPr>
          </a:p>
        </p:txBody>
      </p:sp>
      <p:sp>
        <p:nvSpPr>
          <p:cNvPr id="40" name="Oval 39">
            <a:extLst>
              <a:ext uri="{FF2B5EF4-FFF2-40B4-BE49-F238E27FC236}">
                <a16:creationId xmlns:a16="http://schemas.microsoft.com/office/drawing/2014/main" id="{5D7A2D8A-ECEF-48AF-79F8-20247CEA14F5}"/>
              </a:ext>
            </a:extLst>
          </p:cNvPr>
          <p:cNvSpPr/>
          <p:nvPr/>
        </p:nvSpPr>
        <p:spPr bwMode="gray">
          <a:xfrm>
            <a:off x="9663278" y="2632189"/>
            <a:ext cx="640080" cy="640080"/>
          </a:xfrm>
          <a:prstGeom prst="ellipse">
            <a:avLst/>
          </a:prstGeom>
          <a:solidFill>
            <a:schemeClr val="bg1"/>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GB" sz="1050" b="1" i="0" u="none" strike="noStrike" kern="1200" cap="none" spc="0" normalizeH="0" baseline="0" noProof="0">
              <a:ln>
                <a:noFill/>
              </a:ln>
              <a:solidFill>
                <a:schemeClr val="bg1"/>
              </a:solidFill>
              <a:effectLst/>
              <a:uLnTx/>
              <a:uFillTx/>
              <a:ea typeface="+mn-ea"/>
              <a:cs typeface="+mn-cs"/>
            </a:endParaRPr>
          </a:p>
        </p:txBody>
      </p:sp>
      <p:sp>
        <p:nvSpPr>
          <p:cNvPr id="41" name="Oval 40">
            <a:extLst>
              <a:ext uri="{FF2B5EF4-FFF2-40B4-BE49-F238E27FC236}">
                <a16:creationId xmlns:a16="http://schemas.microsoft.com/office/drawing/2014/main" id="{515945F6-1E2C-0AA6-8005-8FA0468273A7}"/>
              </a:ext>
            </a:extLst>
          </p:cNvPr>
          <p:cNvSpPr/>
          <p:nvPr/>
        </p:nvSpPr>
        <p:spPr bwMode="gray">
          <a:xfrm>
            <a:off x="893805" y="2677909"/>
            <a:ext cx="640080" cy="640080"/>
          </a:xfrm>
          <a:prstGeom prst="ellipse">
            <a:avLst/>
          </a:prstGeom>
          <a:solidFill>
            <a:schemeClr val="bg1"/>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GB" sz="1050" b="1" i="0" u="none" strike="noStrike" kern="1200" cap="none" spc="0" normalizeH="0" baseline="0" noProof="0">
              <a:ln>
                <a:noFill/>
              </a:ln>
              <a:solidFill>
                <a:schemeClr val="bg1"/>
              </a:solidFill>
              <a:effectLst/>
              <a:uLnTx/>
              <a:uFillTx/>
              <a:ea typeface="+mn-ea"/>
              <a:cs typeface="+mn-cs"/>
            </a:endParaRPr>
          </a:p>
        </p:txBody>
      </p:sp>
      <p:sp>
        <p:nvSpPr>
          <p:cNvPr id="42" name="Oval 41">
            <a:extLst>
              <a:ext uri="{FF2B5EF4-FFF2-40B4-BE49-F238E27FC236}">
                <a16:creationId xmlns:a16="http://schemas.microsoft.com/office/drawing/2014/main" id="{1885F32E-8A04-47D4-3BFC-44F6DB63AF4A}"/>
              </a:ext>
            </a:extLst>
          </p:cNvPr>
          <p:cNvSpPr/>
          <p:nvPr/>
        </p:nvSpPr>
        <p:spPr bwMode="gray">
          <a:xfrm>
            <a:off x="7470909" y="2992949"/>
            <a:ext cx="640080" cy="640080"/>
          </a:xfrm>
          <a:prstGeom prst="ellipse">
            <a:avLst/>
          </a:prstGeom>
          <a:solidFill>
            <a:schemeClr val="bg1"/>
          </a:solidFill>
          <a:ln w="12700" algn="ctr">
            <a:solidFill>
              <a:schemeClr val="bg1">
                <a:lumMod val="50000"/>
              </a:schemeClr>
            </a:solidFill>
            <a:miter lim="800000"/>
            <a:headEnd/>
            <a:tailEnd/>
          </a:ln>
        </p:spPr>
        <p:txBody>
          <a:bodyPr wrap="square" lIns="88900" tIns="88900" rIns="88900" bIns="88900" rtlCol="0" anchor="t"/>
          <a:lstStyle/>
          <a:p>
            <a:pPr marL="285750" marR="0" lvl="0" indent="-285750" algn="l" defTabSz="1219170" rtl="0" eaLnBrk="1" fontAlgn="auto" latinLnBrk="0" hangingPunct="1">
              <a:lnSpc>
                <a:spcPct val="106000"/>
              </a:lnSpc>
              <a:spcBef>
                <a:spcPts val="0"/>
              </a:spcBef>
              <a:spcAft>
                <a:spcPts val="0"/>
              </a:spcAft>
              <a:buClrTx/>
              <a:buSzTx/>
              <a:buFont typeface="Arial" panose="020B0604020202020204" pitchFamily="34" charset="0"/>
              <a:buChar char="•"/>
              <a:tabLst/>
              <a:defRPr/>
            </a:pPr>
            <a:endParaRPr kumimoji="0" lang="en-GB" sz="1050" b="1" i="0" u="none" strike="noStrike" kern="1200" cap="none" spc="0" normalizeH="0" baseline="0" noProof="0">
              <a:ln>
                <a:noFill/>
              </a:ln>
              <a:solidFill>
                <a:schemeClr val="bg1"/>
              </a:solidFill>
              <a:effectLst/>
              <a:uLnTx/>
              <a:uFillTx/>
              <a:ea typeface="+mn-ea"/>
              <a:cs typeface="+mn-cs"/>
            </a:endParaRPr>
          </a:p>
        </p:txBody>
      </p:sp>
      <p:sp>
        <p:nvSpPr>
          <p:cNvPr id="43" name="TextBox 42">
            <a:extLst>
              <a:ext uri="{FF2B5EF4-FFF2-40B4-BE49-F238E27FC236}">
                <a16:creationId xmlns:a16="http://schemas.microsoft.com/office/drawing/2014/main" id="{943731A5-BFA7-6F1D-6B19-7502C09A6DDD}"/>
              </a:ext>
            </a:extLst>
          </p:cNvPr>
          <p:cNvSpPr txBox="1"/>
          <p:nvPr/>
        </p:nvSpPr>
        <p:spPr>
          <a:xfrm>
            <a:off x="8914516" y="3752070"/>
            <a:ext cx="1964210" cy="1761236"/>
          </a:xfrm>
          <a:prstGeom prst="rect">
            <a:avLst/>
          </a:prstGeom>
          <a:noFill/>
        </p:spPr>
        <p:txBody>
          <a:bodyPr wrap="square" lIns="0" tIns="0" rIns="0" bIns="0" rtlCol="0">
            <a:noAutofit/>
          </a:bodyPr>
          <a:lstStyle/>
          <a:p>
            <a:pPr marL="0" marR="0" lvl="0" indent="0" algn="l" defTabSz="1219170" rtl="0" eaLnBrk="1" fontAlgn="auto" latinLnBrk="0" hangingPunct="1">
              <a:lnSpc>
                <a:spcPct val="106000"/>
              </a:lnSpc>
              <a:spcBef>
                <a:spcPts val="0"/>
              </a:spcBef>
              <a:spcAft>
                <a:spcPts val="600"/>
              </a:spcAft>
              <a:buClrTx/>
              <a:buSzPct val="100000"/>
              <a:buFontTx/>
              <a:buNone/>
              <a:tabLst/>
              <a:defRPr/>
            </a:pPr>
            <a:r>
              <a:rPr lang="en-GB" sz="1200" b="1" err="1">
                <a:solidFill>
                  <a:schemeClr val="bg1"/>
                </a:solidFill>
              </a:rPr>
              <a:t>Objetivo</a:t>
            </a:r>
            <a:r>
              <a:rPr lang="en-GB" sz="1200" b="1">
                <a:solidFill>
                  <a:schemeClr val="bg1"/>
                </a:solidFill>
              </a:rPr>
              <a:t> de </a:t>
            </a:r>
            <a:r>
              <a:rPr lang="en-GB" sz="1200" b="1" err="1">
                <a:solidFill>
                  <a:schemeClr val="bg1"/>
                </a:solidFill>
              </a:rPr>
              <a:t>negocio</a:t>
            </a:r>
            <a:endParaRPr kumimoji="0" lang="en-GB" sz="1200" b="1" i="0" u="none" strike="noStrike" kern="1200" cap="none" spc="0" normalizeH="0" baseline="0" noProof="0">
              <a:ln>
                <a:noFill/>
              </a:ln>
              <a:solidFill>
                <a:schemeClr val="bg1"/>
              </a:solidFill>
              <a:effectLst/>
              <a:uLnTx/>
              <a:uFillTx/>
            </a:endParaRPr>
          </a:p>
          <a:p>
            <a:pPr defTabSz="1219170">
              <a:lnSpc>
                <a:spcPct val="106000"/>
              </a:lnSpc>
              <a:spcAft>
                <a:spcPts val="600"/>
              </a:spcAft>
              <a:buSzPct val="100000"/>
              <a:defRPr/>
            </a:pPr>
            <a:r>
              <a:rPr lang="es-MX" sz="1100">
                <a:solidFill>
                  <a:schemeClr val="bg1"/>
                </a:solidFill>
                <a:ea typeface="Open Sans Semibold" charset="0"/>
                <a:cs typeface="Open Sans Semibold" charset="0"/>
              </a:rPr>
              <a:t>¿Qué valor de negocio se crea?
Por ejemplo, # de nuevos clientes que firman en la banca</a:t>
            </a:r>
            <a:endParaRPr lang="en-GB" sz="1100">
              <a:solidFill>
                <a:schemeClr val="bg1"/>
              </a:solidFill>
              <a:ea typeface="Open Sans Semibold" charset="0"/>
              <a:cs typeface="Open Sans Semibold" charset="0"/>
            </a:endParaRPr>
          </a:p>
        </p:txBody>
      </p:sp>
      <p:sp>
        <p:nvSpPr>
          <p:cNvPr id="44" name="TextBox 43">
            <a:extLst>
              <a:ext uri="{FF2B5EF4-FFF2-40B4-BE49-F238E27FC236}">
                <a16:creationId xmlns:a16="http://schemas.microsoft.com/office/drawing/2014/main" id="{8FA85125-189D-26B7-EED5-8FA996351161}"/>
              </a:ext>
            </a:extLst>
          </p:cNvPr>
          <p:cNvSpPr txBox="1"/>
          <p:nvPr/>
        </p:nvSpPr>
        <p:spPr>
          <a:xfrm>
            <a:off x="6841068" y="3838175"/>
            <a:ext cx="1737360" cy="970909"/>
          </a:xfrm>
          <a:prstGeom prst="rect">
            <a:avLst/>
          </a:prstGeom>
          <a:noFill/>
        </p:spPr>
        <p:txBody>
          <a:bodyPr wrap="square" lIns="0" tIns="0" rIns="0" bIns="0" rtlCol="0">
            <a:noAutofit/>
          </a:bodyPr>
          <a:lstStyle/>
          <a:p>
            <a:pPr marL="0" marR="0" lvl="0" indent="0" algn="l" defTabSz="1219170" rtl="0" eaLnBrk="1" fontAlgn="auto" latinLnBrk="0" hangingPunct="1">
              <a:lnSpc>
                <a:spcPct val="106000"/>
              </a:lnSpc>
              <a:spcBef>
                <a:spcPts val="0"/>
              </a:spcBef>
              <a:spcAft>
                <a:spcPts val="600"/>
              </a:spcAft>
              <a:buClrTx/>
              <a:buSzPct val="100000"/>
              <a:buFontTx/>
              <a:buNone/>
              <a:tabLst/>
              <a:defRPr/>
            </a:pPr>
            <a:r>
              <a:rPr kumimoji="0" lang="en-GB" sz="1200" b="1" i="0" u="none" strike="noStrike" kern="1200" cap="none" spc="0" normalizeH="0" baseline="0" noProof="0" err="1">
                <a:ln>
                  <a:noFill/>
                </a:ln>
                <a:solidFill>
                  <a:schemeClr val="bg1"/>
                </a:solidFill>
                <a:effectLst/>
                <a:uLnTx/>
                <a:uFillTx/>
                <a:ea typeface="+mn-ea"/>
                <a:cs typeface="+mn-cs"/>
              </a:rPr>
              <a:t>Resultado</a:t>
            </a:r>
            <a:endParaRPr kumimoji="0" lang="en-GB" sz="1100" b="1" i="0" u="none" strike="noStrike" kern="1200" cap="none" spc="0" normalizeH="0" baseline="0" noProof="0">
              <a:ln>
                <a:noFill/>
              </a:ln>
              <a:solidFill>
                <a:schemeClr val="bg1"/>
              </a:solidFill>
              <a:effectLst/>
              <a:uLnTx/>
              <a:uFillTx/>
              <a:ea typeface="+mn-ea"/>
              <a:cs typeface="+mn-cs"/>
            </a:endParaRPr>
          </a:p>
          <a:p>
            <a:pPr defTabSz="1219170">
              <a:lnSpc>
                <a:spcPct val="106000"/>
              </a:lnSpc>
              <a:spcAft>
                <a:spcPts val="600"/>
              </a:spcAft>
              <a:buSzPct val="100000"/>
              <a:defRPr/>
            </a:pPr>
            <a:r>
              <a:rPr lang="es-MX" sz="1100">
                <a:solidFill>
                  <a:schemeClr val="bg1"/>
                </a:solidFill>
                <a:ea typeface="Open Sans Semibold" charset="0"/>
                <a:cs typeface="Open Sans Semibold" charset="0"/>
              </a:rPr>
              <a:t>¿Qué queremos lograr?
Por ejemplo, una experiencia de aplicación fluida para los clientes</a:t>
            </a:r>
            <a:endParaRPr lang="en-GB" sz="1100">
              <a:solidFill>
                <a:schemeClr val="bg1"/>
              </a:solidFill>
              <a:ea typeface="Open Sans Semibold" charset="0"/>
              <a:cs typeface="Open Sans Semibold" charset="0"/>
            </a:endParaRPr>
          </a:p>
        </p:txBody>
      </p:sp>
      <p:sp>
        <p:nvSpPr>
          <p:cNvPr id="45" name="Arrow: Left-Right 44">
            <a:extLst>
              <a:ext uri="{FF2B5EF4-FFF2-40B4-BE49-F238E27FC236}">
                <a16:creationId xmlns:a16="http://schemas.microsoft.com/office/drawing/2014/main" id="{E83F4646-6C81-9B17-0E2F-A4F6CF8A6668}"/>
              </a:ext>
            </a:extLst>
          </p:cNvPr>
          <p:cNvSpPr/>
          <p:nvPr/>
        </p:nvSpPr>
        <p:spPr bwMode="gray">
          <a:xfrm>
            <a:off x="501650" y="4812161"/>
            <a:ext cx="3537527" cy="644830"/>
          </a:xfrm>
          <a:prstGeom prst="leftRightArrow">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MX" sz="1200" b="1">
                <a:solidFill>
                  <a:schemeClr val="bg1"/>
                </a:solidFill>
              </a:rPr>
              <a:t>Cómo se mide tradicionalmente la productividad de TI</a:t>
            </a:r>
            <a:endParaRPr lang="en-GB" sz="1200" b="1">
              <a:solidFill>
                <a:schemeClr val="bg1"/>
              </a:solidFill>
            </a:endParaRPr>
          </a:p>
        </p:txBody>
      </p:sp>
      <p:sp>
        <p:nvSpPr>
          <p:cNvPr id="46" name="Arrow: Left-Right 45">
            <a:extLst>
              <a:ext uri="{FF2B5EF4-FFF2-40B4-BE49-F238E27FC236}">
                <a16:creationId xmlns:a16="http://schemas.microsoft.com/office/drawing/2014/main" id="{3C5293D6-D31D-F401-2639-80C31D23AF8B}"/>
              </a:ext>
            </a:extLst>
          </p:cNvPr>
          <p:cNvSpPr/>
          <p:nvPr/>
        </p:nvSpPr>
        <p:spPr bwMode="gray">
          <a:xfrm>
            <a:off x="501650" y="5513963"/>
            <a:ext cx="7926659" cy="427298"/>
          </a:xfrm>
          <a:prstGeom prst="leftRightArrow">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MX" sz="1200" b="1">
                <a:solidFill>
                  <a:schemeClr val="bg1"/>
                </a:solidFill>
              </a:rPr>
              <a:t>Cómo se debe medir la productividad de TI</a:t>
            </a:r>
            <a:endParaRPr lang="en-GB" sz="1200" b="1">
              <a:solidFill>
                <a:schemeClr val="bg1"/>
              </a:solidFill>
            </a:endParaRPr>
          </a:p>
        </p:txBody>
      </p:sp>
      <p:sp>
        <p:nvSpPr>
          <p:cNvPr id="47" name="Arrow: Left-Right 46">
            <a:extLst>
              <a:ext uri="{FF2B5EF4-FFF2-40B4-BE49-F238E27FC236}">
                <a16:creationId xmlns:a16="http://schemas.microsoft.com/office/drawing/2014/main" id="{7FAC3D91-CF87-EC73-4E1E-DDD6A91B72A7}"/>
              </a:ext>
            </a:extLst>
          </p:cNvPr>
          <p:cNvSpPr/>
          <p:nvPr/>
        </p:nvSpPr>
        <p:spPr bwMode="gray">
          <a:xfrm>
            <a:off x="501650" y="6053191"/>
            <a:ext cx="10081983" cy="427298"/>
          </a:xfrm>
          <a:prstGeom prst="lef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MX" sz="1200" b="1">
                <a:solidFill>
                  <a:schemeClr val="bg1"/>
                </a:solidFill>
              </a:rPr>
              <a:t>Cómo se debe medir el valor empresarial de la TI</a:t>
            </a:r>
            <a:endParaRPr lang="en-GB" sz="1200" b="1">
              <a:solidFill>
                <a:schemeClr val="bg1"/>
              </a:solidFill>
            </a:endParaRPr>
          </a:p>
        </p:txBody>
      </p:sp>
      <p:sp>
        <p:nvSpPr>
          <p:cNvPr id="48" name="Arc 47">
            <a:extLst>
              <a:ext uri="{FF2B5EF4-FFF2-40B4-BE49-F238E27FC236}">
                <a16:creationId xmlns:a16="http://schemas.microsoft.com/office/drawing/2014/main" id="{B8BF9C01-BD4C-F3EB-AC9D-918B19C79C9F}"/>
              </a:ext>
            </a:extLst>
          </p:cNvPr>
          <p:cNvSpPr/>
          <p:nvPr/>
        </p:nvSpPr>
        <p:spPr>
          <a:xfrm rot="6752265">
            <a:off x="6004811" y="1819206"/>
            <a:ext cx="1078702" cy="1147541"/>
          </a:xfrm>
          <a:prstGeom prst="arc">
            <a:avLst/>
          </a:prstGeom>
          <a:ln>
            <a:solidFill>
              <a:schemeClr val="tx2"/>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49" name="Arc 48">
            <a:extLst>
              <a:ext uri="{FF2B5EF4-FFF2-40B4-BE49-F238E27FC236}">
                <a16:creationId xmlns:a16="http://schemas.microsoft.com/office/drawing/2014/main" id="{BD0B4AB6-CF3A-A87A-58BC-BF3546D1952B}"/>
              </a:ext>
            </a:extLst>
          </p:cNvPr>
          <p:cNvSpPr/>
          <p:nvPr/>
        </p:nvSpPr>
        <p:spPr>
          <a:xfrm rot="6890318">
            <a:off x="6435784" y="1966634"/>
            <a:ext cx="1078702" cy="1147541"/>
          </a:xfrm>
          <a:prstGeom prst="arc">
            <a:avLst/>
          </a:prstGeom>
          <a:ln>
            <a:solidFill>
              <a:schemeClr val="tx2"/>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50" name="Arc 49">
            <a:extLst>
              <a:ext uri="{FF2B5EF4-FFF2-40B4-BE49-F238E27FC236}">
                <a16:creationId xmlns:a16="http://schemas.microsoft.com/office/drawing/2014/main" id="{09B5E251-53A2-0AD8-D10D-74130463A5DE}"/>
              </a:ext>
            </a:extLst>
          </p:cNvPr>
          <p:cNvSpPr/>
          <p:nvPr/>
        </p:nvSpPr>
        <p:spPr>
          <a:xfrm rot="4825768">
            <a:off x="7722493" y="2334150"/>
            <a:ext cx="1078702" cy="1147541"/>
          </a:xfrm>
          <a:prstGeom prst="arc">
            <a:avLst/>
          </a:prstGeom>
          <a:ln>
            <a:solidFill>
              <a:schemeClr val="tx2"/>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51" name="Arc 50">
            <a:extLst>
              <a:ext uri="{FF2B5EF4-FFF2-40B4-BE49-F238E27FC236}">
                <a16:creationId xmlns:a16="http://schemas.microsoft.com/office/drawing/2014/main" id="{91CAF807-3A1B-338D-DDD3-CDFE12F03A69}"/>
              </a:ext>
            </a:extLst>
          </p:cNvPr>
          <p:cNvSpPr/>
          <p:nvPr/>
        </p:nvSpPr>
        <p:spPr>
          <a:xfrm rot="4970462">
            <a:off x="8040688" y="2323795"/>
            <a:ext cx="1078702" cy="1147541"/>
          </a:xfrm>
          <a:prstGeom prst="arc">
            <a:avLst/>
          </a:prstGeom>
          <a:ln>
            <a:solidFill>
              <a:schemeClr val="tx2"/>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52" name="Arc 51">
            <a:extLst>
              <a:ext uri="{FF2B5EF4-FFF2-40B4-BE49-F238E27FC236}">
                <a16:creationId xmlns:a16="http://schemas.microsoft.com/office/drawing/2014/main" id="{3759BC62-AA2A-9738-FB8F-46B7B59716BC}"/>
              </a:ext>
            </a:extLst>
          </p:cNvPr>
          <p:cNvSpPr/>
          <p:nvPr/>
        </p:nvSpPr>
        <p:spPr>
          <a:xfrm rot="4092101">
            <a:off x="8523620" y="2448706"/>
            <a:ext cx="839461" cy="1022923"/>
          </a:xfrm>
          <a:prstGeom prst="arc">
            <a:avLst/>
          </a:prstGeom>
          <a:ln>
            <a:solidFill>
              <a:schemeClr val="tx2"/>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endParaRPr>
          </a:p>
        </p:txBody>
      </p:sp>
      <p:sp>
        <p:nvSpPr>
          <p:cNvPr id="53" name="Freeform 227">
            <a:extLst>
              <a:ext uri="{FF2B5EF4-FFF2-40B4-BE49-F238E27FC236}">
                <a16:creationId xmlns:a16="http://schemas.microsoft.com/office/drawing/2014/main" id="{657A1391-7016-822D-5F6A-85EC011F4D96}"/>
              </a:ext>
            </a:extLst>
          </p:cNvPr>
          <p:cNvSpPr>
            <a:spLocks noEditPoints="1"/>
          </p:cNvSpPr>
          <p:nvPr/>
        </p:nvSpPr>
        <p:spPr bwMode="auto">
          <a:xfrm>
            <a:off x="5377266" y="2388038"/>
            <a:ext cx="442631" cy="265161"/>
          </a:xfrm>
          <a:custGeom>
            <a:avLst/>
            <a:gdLst>
              <a:gd name="T0" fmla="*/ 282 w 320"/>
              <a:gd name="T1" fmla="*/ 56 h 192"/>
              <a:gd name="T2" fmla="*/ 296 w 320"/>
              <a:gd name="T3" fmla="*/ 38 h 192"/>
              <a:gd name="T4" fmla="*/ 295 w 320"/>
              <a:gd name="T5" fmla="*/ 24 h 192"/>
              <a:gd name="T6" fmla="*/ 281 w 320"/>
              <a:gd name="T7" fmla="*/ 23 h 192"/>
              <a:gd name="T8" fmla="*/ 263 w 320"/>
              <a:gd name="T9" fmla="*/ 37 h 192"/>
              <a:gd name="T10" fmla="*/ 160 w 320"/>
              <a:gd name="T11" fmla="*/ 0 h 192"/>
              <a:gd name="T12" fmla="*/ 0 w 320"/>
              <a:gd name="T13" fmla="*/ 160 h 192"/>
              <a:gd name="T14" fmla="*/ 10 w 320"/>
              <a:gd name="T15" fmla="*/ 170 h 192"/>
              <a:gd name="T16" fmla="*/ 21 w 320"/>
              <a:gd name="T17" fmla="*/ 160 h 192"/>
              <a:gd name="T18" fmla="*/ 160 w 320"/>
              <a:gd name="T19" fmla="*/ 21 h 192"/>
              <a:gd name="T20" fmla="*/ 245 w 320"/>
              <a:gd name="T21" fmla="*/ 51 h 192"/>
              <a:gd name="T22" fmla="*/ 137 w 320"/>
              <a:gd name="T23" fmla="*/ 133 h 192"/>
              <a:gd name="T24" fmla="*/ 136 w 320"/>
              <a:gd name="T25" fmla="*/ 134 h 192"/>
              <a:gd name="T26" fmla="*/ 126 w 320"/>
              <a:gd name="T27" fmla="*/ 158 h 192"/>
              <a:gd name="T28" fmla="*/ 136 w 320"/>
              <a:gd name="T29" fmla="*/ 182 h 192"/>
              <a:gd name="T30" fmla="*/ 160 w 320"/>
              <a:gd name="T31" fmla="*/ 192 h 192"/>
              <a:gd name="T32" fmla="*/ 160 w 320"/>
              <a:gd name="T33" fmla="*/ 192 h 192"/>
              <a:gd name="T34" fmla="*/ 183 w 320"/>
              <a:gd name="T35" fmla="*/ 182 h 192"/>
              <a:gd name="T36" fmla="*/ 184 w 320"/>
              <a:gd name="T37" fmla="*/ 181 h 192"/>
              <a:gd name="T38" fmla="*/ 268 w 320"/>
              <a:gd name="T39" fmla="*/ 74 h 192"/>
              <a:gd name="T40" fmla="*/ 298 w 320"/>
              <a:gd name="T41" fmla="*/ 160 h 192"/>
              <a:gd name="T42" fmla="*/ 309 w 320"/>
              <a:gd name="T43" fmla="*/ 170 h 192"/>
              <a:gd name="T44" fmla="*/ 320 w 320"/>
              <a:gd name="T45" fmla="*/ 160 h 192"/>
              <a:gd name="T46" fmla="*/ 282 w 320"/>
              <a:gd name="T47" fmla="*/ 56 h 192"/>
              <a:gd name="T48" fmla="*/ 168 w 320"/>
              <a:gd name="T49" fmla="*/ 167 h 192"/>
              <a:gd name="T50" fmla="*/ 160 w 320"/>
              <a:gd name="T51" fmla="*/ 170 h 192"/>
              <a:gd name="T52" fmla="*/ 160 w 320"/>
              <a:gd name="T53" fmla="*/ 170 h 192"/>
              <a:gd name="T54" fmla="*/ 151 w 320"/>
              <a:gd name="T55" fmla="*/ 167 h 192"/>
              <a:gd name="T56" fmla="*/ 147 w 320"/>
              <a:gd name="T57" fmla="*/ 158 h 192"/>
              <a:gd name="T58" fmla="*/ 151 w 320"/>
              <a:gd name="T59" fmla="*/ 150 h 192"/>
              <a:gd name="T60" fmla="*/ 227 w 320"/>
              <a:gd name="T61" fmla="*/ 91 h 192"/>
              <a:gd name="T62" fmla="*/ 168 w 320"/>
              <a:gd name="T63" fmla="*/ 16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282" y="56"/>
                </a:moveTo>
                <a:cubicBezTo>
                  <a:pt x="296" y="38"/>
                  <a:pt x="296" y="38"/>
                  <a:pt x="296" y="38"/>
                </a:cubicBezTo>
                <a:cubicBezTo>
                  <a:pt x="299" y="34"/>
                  <a:pt x="299" y="28"/>
                  <a:pt x="295" y="24"/>
                </a:cubicBezTo>
                <a:cubicBezTo>
                  <a:pt x="291" y="20"/>
                  <a:pt x="285" y="20"/>
                  <a:pt x="281" y="23"/>
                </a:cubicBezTo>
                <a:cubicBezTo>
                  <a:pt x="263" y="37"/>
                  <a:pt x="263" y="37"/>
                  <a:pt x="263" y="37"/>
                </a:cubicBezTo>
                <a:cubicBezTo>
                  <a:pt x="235" y="14"/>
                  <a:pt x="199" y="0"/>
                  <a:pt x="160" y="0"/>
                </a:cubicBezTo>
                <a:cubicBezTo>
                  <a:pt x="71" y="0"/>
                  <a:pt x="0" y="71"/>
                  <a:pt x="0" y="160"/>
                </a:cubicBezTo>
                <a:cubicBezTo>
                  <a:pt x="0" y="166"/>
                  <a:pt x="4" y="170"/>
                  <a:pt x="10" y="170"/>
                </a:cubicBezTo>
                <a:cubicBezTo>
                  <a:pt x="16" y="170"/>
                  <a:pt x="21" y="166"/>
                  <a:pt x="21" y="160"/>
                </a:cubicBezTo>
                <a:cubicBezTo>
                  <a:pt x="21" y="83"/>
                  <a:pt x="83" y="21"/>
                  <a:pt x="160" y="21"/>
                </a:cubicBezTo>
                <a:cubicBezTo>
                  <a:pt x="192" y="21"/>
                  <a:pt x="222" y="32"/>
                  <a:pt x="245" y="51"/>
                </a:cubicBezTo>
                <a:cubicBezTo>
                  <a:pt x="137" y="133"/>
                  <a:pt x="137" y="133"/>
                  <a:pt x="137" y="133"/>
                </a:cubicBezTo>
                <a:cubicBezTo>
                  <a:pt x="137" y="134"/>
                  <a:pt x="136" y="134"/>
                  <a:pt x="136" y="134"/>
                </a:cubicBezTo>
                <a:cubicBezTo>
                  <a:pt x="130" y="141"/>
                  <a:pt x="126" y="149"/>
                  <a:pt x="126" y="158"/>
                </a:cubicBezTo>
                <a:cubicBezTo>
                  <a:pt x="126" y="167"/>
                  <a:pt x="130" y="175"/>
                  <a:pt x="136" y="182"/>
                </a:cubicBezTo>
                <a:cubicBezTo>
                  <a:pt x="142" y="188"/>
                  <a:pt x="151" y="192"/>
                  <a:pt x="160" y="192"/>
                </a:cubicBezTo>
                <a:cubicBezTo>
                  <a:pt x="160" y="192"/>
                  <a:pt x="160" y="192"/>
                  <a:pt x="160" y="192"/>
                </a:cubicBezTo>
                <a:cubicBezTo>
                  <a:pt x="169" y="192"/>
                  <a:pt x="177" y="188"/>
                  <a:pt x="183" y="182"/>
                </a:cubicBezTo>
                <a:cubicBezTo>
                  <a:pt x="184" y="182"/>
                  <a:pt x="184" y="181"/>
                  <a:pt x="184" y="181"/>
                </a:cubicBezTo>
                <a:cubicBezTo>
                  <a:pt x="268" y="74"/>
                  <a:pt x="268" y="74"/>
                  <a:pt x="268" y="74"/>
                </a:cubicBezTo>
                <a:cubicBezTo>
                  <a:pt x="287" y="97"/>
                  <a:pt x="298" y="127"/>
                  <a:pt x="298" y="160"/>
                </a:cubicBezTo>
                <a:cubicBezTo>
                  <a:pt x="298" y="166"/>
                  <a:pt x="303" y="170"/>
                  <a:pt x="309" y="170"/>
                </a:cubicBezTo>
                <a:cubicBezTo>
                  <a:pt x="315" y="170"/>
                  <a:pt x="320" y="166"/>
                  <a:pt x="320" y="160"/>
                </a:cubicBezTo>
                <a:cubicBezTo>
                  <a:pt x="320" y="120"/>
                  <a:pt x="305" y="84"/>
                  <a:pt x="282" y="56"/>
                </a:cubicBezTo>
                <a:close/>
                <a:moveTo>
                  <a:pt x="168" y="167"/>
                </a:moveTo>
                <a:cubicBezTo>
                  <a:pt x="166" y="169"/>
                  <a:pt x="163" y="170"/>
                  <a:pt x="160" y="170"/>
                </a:cubicBezTo>
                <a:cubicBezTo>
                  <a:pt x="160" y="170"/>
                  <a:pt x="160" y="170"/>
                  <a:pt x="160" y="170"/>
                </a:cubicBezTo>
                <a:cubicBezTo>
                  <a:pt x="156" y="170"/>
                  <a:pt x="153" y="169"/>
                  <a:pt x="151" y="167"/>
                </a:cubicBezTo>
                <a:cubicBezTo>
                  <a:pt x="149" y="164"/>
                  <a:pt x="147" y="161"/>
                  <a:pt x="147" y="158"/>
                </a:cubicBezTo>
                <a:cubicBezTo>
                  <a:pt x="147" y="155"/>
                  <a:pt x="149" y="152"/>
                  <a:pt x="151" y="150"/>
                </a:cubicBezTo>
                <a:cubicBezTo>
                  <a:pt x="227" y="91"/>
                  <a:pt x="227" y="91"/>
                  <a:pt x="227" y="91"/>
                </a:cubicBezTo>
                <a:lnTo>
                  <a:pt x="168" y="167"/>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4" name="Freeform 110">
            <a:extLst>
              <a:ext uri="{FF2B5EF4-FFF2-40B4-BE49-F238E27FC236}">
                <a16:creationId xmlns:a16="http://schemas.microsoft.com/office/drawing/2014/main" id="{7A04973B-3540-D934-8548-CD361F461431}"/>
              </a:ext>
            </a:extLst>
          </p:cNvPr>
          <p:cNvSpPr>
            <a:spLocks noEditPoints="1"/>
          </p:cNvSpPr>
          <p:nvPr/>
        </p:nvSpPr>
        <p:spPr bwMode="auto">
          <a:xfrm>
            <a:off x="3209884" y="2035507"/>
            <a:ext cx="384769" cy="334190"/>
          </a:xfrm>
          <a:custGeom>
            <a:avLst/>
            <a:gdLst>
              <a:gd name="T0" fmla="*/ 318 w 321"/>
              <a:gd name="T1" fmla="*/ 79 h 278"/>
              <a:gd name="T2" fmla="*/ 254 w 321"/>
              <a:gd name="T3" fmla="*/ 4 h 278"/>
              <a:gd name="T4" fmla="*/ 243 w 321"/>
              <a:gd name="T5" fmla="*/ 1 h 278"/>
              <a:gd name="T6" fmla="*/ 8 w 321"/>
              <a:gd name="T7" fmla="*/ 76 h 278"/>
              <a:gd name="T8" fmla="*/ 1 w 321"/>
              <a:gd name="T9" fmla="*/ 88 h 278"/>
              <a:gd name="T10" fmla="*/ 11 w 321"/>
              <a:gd name="T11" fmla="*/ 97 h 278"/>
              <a:gd name="T12" fmla="*/ 43 w 321"/>
              <a:gd name="T13" fmla="*/ 97 h 278"/>
              <a:gd name="T14" fmla="*/ 43 w 321"/>
              <a:gd name="T15" fmla="*/ 139 h 278"/>
              <a:gd name="T16" fmla="*/ 11 w 321"/>
              <a:gd name="T17" fmla="*/ 139 h 278"/>
              <a:gd name="T18" fmla="*/ 1 w 321"/>
              <a:gd name="T19" fmla="*/ 150 h 278"/>
              <a:gd name="T20" fmla="*/ 1 w 321"/>
              <a:gd name="T21" fmla="*/ 203 h 278"/>
              <a:gd name="T22" fmla="*/ 11 w 321"/>
              <a:gd name="T23" fmla="*/ 214 h 278"/>
              <a:gd name="T24" fmla="*/ 97 w 321"/>
              <a:gd name="T25" fmla="*/ 214 h 278"/>
              <a:gd name="T26" fmla="*/ 107 w 321"/>
              <a:gd name="T27" fmla="*/ 203 h 278"/>
              <a:gd name="T28" fmla="*/ 107 w 321"/>
              <a:gd name="T29" fmla="*/ 150 h 278"/>
              <a:gd name="T30" fmla="*/ 97 w 321"/>
              <a:gd name="T31" fmla="*/ 139 h 278"/>
              <a:gd name="T32" fmla="*/ 65 w 321"/>
              <a:gd name="T33" fmla="*/ 139 h 278"/>
              <a:gd name="T34" fmla="*/ 65 w 321"/>
              <a:gd name="T35" fmla="*/ 97 h 278"/>
              <a:gd name="T36" fmla="*/ 214 w 321"/>
              <a:gd name="T37" fmla="*/ 97 h 278"/>
              <a:gd name="T38" fmla="*/ 214 w 321"/>
              <a:gd name="T39" fmla="*/ 257 h 278"/>
              <a:gd name="T40" fmla="*/ 33 w 321"/>
              <a:gd name="T41" fmla="*/ 257 h 278"/>
              <a:gd name="T42" fmla="*/ 22 w 321"/>
              <a:gd name="T43" fmla="*/ 267 h 278"/>
              <a:gd name="T44" fmla="*/ 33 w 321"/>
              <a:gd name="T45" fmla="*/ 278 h 278"/>
              <a:gd name="T46" fmla="*/ 289 w 321"/>
              <a:gd name="T47" fmla="*/ 278 h 278"/>
              <a:gd name="T48" fmla="*/ 299 w 321"/>
              <a:gd name="T49" fmla="*/ 267 h 278"/>
              <a:gd name="T50" fmla="*/ 289 w 321"/>
              <a:gd name="T51" fmla="*/ 257 h 278"/>
              <a:gd name="T52" fmla="*/ 289 w 321"/>
              <a:gd name="T53" fmla="*/ 97 h 278"/>
              <a:gd name="T54" fmla="*/ 310 w 321"/>
              <a:gd name="T55" fmla="*/ 97 h 278"/>
              <a:gd name="T56" fmla="*/ 320 w 321"/>
              <a:gd name="T57" fmla="*/ 90 h 278"/>
              <a:gd name="T58" fmla="*/ 318 w 321"/>
              <a:gd name="T59" fmla="*/ 79 h 278"/>
              <a:gd name="T60" fmla="*/ 86 w 321"/>
              <a:gd name="T61" fmla="*/ 161 h 278"/>
              <a:gd name="T62" fmla="*/ 86 w 321"/>
              <a:gd name="T63" fmla="*/ 193 h 278"/>
              <a:gd name="T64" fmla="*/ 22 w 321"/>
              <a:gd name="T65" fmla="*/ 193 h 278"/>
              <a:gd name="T66" fmla="*/ 22 w 321"/>
              <a:gd name="T67" fmla="*/ 161 h 278"/>
              <a:gd name="T68" fmla="*/ 86 w 321"/>
              <a:gd name="T69" fmla="*/ 161 h 278"/>
              <a:gd name="T70" fmla="*/ 257 w 321"/>
              <a:gd name="T71" fmla="*/ 75 h 278"/>
              <a:gd name="T72" fmla="*/ 257 w 321"/>
              <a:gd name="T73" fmla="*/ 40 h 278"/>
              <a:gd name="T74" fmla="*/ 287 w 321"/>
              <a:gd name="T75" fmla="*/ 75 h 278"/>
              <a:gd name="T76" fmla="*/ 257 w 321"/>
              <a:gd name="T77" fmla="*/ 75 h 278"/>
              <a:gd name="T78" fmla="*/ 235 w 321"/>
              <a:gd name="T79" fmla="*/ 26 h 278"/>
              <a:gd name="T80" fmla="*/ 235 w 321"/>
              <a:gd name="T81" fmla="*/ 75 h 278"/>
              <a:gd name="T82" fmla="*/ 80 w 321"/>
              <a:gd name="T83" fmla="*/ 75 h 278"/>
              <a:gd name="T84" fmla="*/ 235 w 321"/>
              <a:gd name="T85" fmla="*/ 26 h 278"/>
              <a:gd name="T86" fmla="*/ 267 w 321"/>
              <a:gd name="T87" fmla="*/ 178 h 278"/>
              <a:gd name="T88" fmla="*/ 235 w 321"/>
              <a:gd name="T89" fmla="*/ 217 h 278"/>
              <a:gd name="T90" fmla="*/ 235 w 321"/>
              <a:gd name="T91" fmla="*/ 175 h 278"/>
              <a:gd name="T92" fmla="*/ 267 w 321"/>
              <a:gd name="T93" fmla="*/ 137 h 278"/>
              <a:gd name="T94" fmla="*/ 267 w 321"/>
              <a:gd name="T95" fmla="*/ 178 h 278"/>
              <a:gd name="T96" fmla="*/ 235 w 321"/>
              <a:gd name="T97" fmla="*/ 257 h 278"/>
              <a:gd name="T98" fmla="*/ 235 w 321"/>
              <a:gd name="T99" fmla="*/ 250 h 278"/>
              <a:gd name="T100" fmla="*/ 267 w 321"/>
              <a:gd name="T101" fmla="*/ 211 h 278"/>
              <a:gd name="T102" fmla="*/ 267 w 321"/>
              <a:gd name="T103" fmla="*/ 257 h 278"/>
              <a:gd name="T104" fmla="*/ 235 w 321"/>
              <a:gd name="T105" fmla="*/ 257 h 278"/>
              <a:gd name="T106" fmla="*/ 267 w 321"/>
              <a:gd name="T107" fmla="*/ 103 h 278"/>
              <a:gd name="T108" fmla="*/ 235 w 321"/>
              <a:gd name="T109" fmla="*/ 142 h 278"/>
              <a:gd name="T110" fmla="*/ 235 w 321"/>
              <a:gd name="T111" fmla="*/ 97 h 278"/>
              <a:gd name="T112" fmla="*/ 267 w 321"/>
              <a:gd name="T113" fmla="*/ 97 h 278"/>
              <a:gd name="T114" fmla="*/ 267 w 321"/>
              <a:gd name="T115" fmla="*/ 10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1" h="278">
                <a:moveTo>
                  <a:pt x="318" y="79"/>
                </a:moveTo>
                <a:cubicBezTo>
                  <a:pt x="254" y="4"/>
                  <a:pt x="254" y="4"/>
                  <a:pt x="254" y="4"/>
                </a:cubicBezTo>
                <a:cubicBezTo>
                  <a:pt x="251" y="1"/>
                  <a:pt x="247" y="0"/>
                  <a:pt x="243" y="1"/>
                </a:cubicBezTo>
                <a:cubicBezTo>
                  <a:pt x="8" y="76"/>
                  <a:pt x="8" y="76"/>
                  <a:pt x="8" y="76"/>
                </a:cubicBezTo>
                <a:cubicBezTo>
                  <a:pt x="3" y="77"/>
                  <a:pt x="0" y="82"/>
                  <a:pt x="1" y="88"/>
                </a:cubicBezTo>
                <a:cubicBezTo>
                  <a:pt x="2" y="93"/>
                  <a:pt x="6" y="97"/>
                  <a:pt x="11" y="97"/>
                </a:cubicBezTo>
                <a:cubicBezTo>
                  <a:pt x="43" y="97"/>
                  <a:pt x="43" y="97"/>
                  <a:pt x="43" y="97"/>
                </a:cubicBezTo>
                <a:cubicBezTo>
                  <a:pt x="43" y="139"/>
                  <a:pt x="43" y="139"/>
                  <a:pt x="43" y="139"/>
                </a:cubicBezTo>
                <a:cubicBezTo>
                  <a:pt x="11" y="139"/>
                  <a:pt x="11" y="139"/>
                  <a:pt x="11" y="139"/>
                </a:cubicBezTo>
                <a:cubicBezTo>
                  <a:pt x="5" y="139"/>
                  <a:pt x="1" y="144"/>
                  <a:pt x="1" y="150"/>
                </a:cubicBezTo>
                <a:cubicBezTo>
                  <a:pt x="1" y="203"/>
                  <a:pt x="1" y="203"/>
                  <a:pt x="1" y="203"/>
                </a:cubicBezTo>
                <a:cubicBezTo>
                  <a:pt x="1" y="209"/>
                  <a:pt x="5" y="214"/>
                  <a:pt x="11" y="214"/>
                </a:cubicBezTo>
                <a:cubicBezTo>
                  <a:pt x="97" y="214"/>
                  <a:pt x="97" y="214"/>
                  <a:pt x="97" y="214"/>
                </a:cubicBezTo>
                <a:cubicBezTo>
                  <a:pt x="103" y="214"/>
                  <a:pt x="107" y="209"/>
                  <a:pt x="107" y="203"/>
                </a:cubicBezTo>
                <a:cubicBezTo>
                  <a:pt x="107" y="150"/>
                  <a:pt x="107" y="150"/>
                  <a:pt x="107" y="150"/>
                </a:cubicBezTo>
                <a:cubicBezTo>
                  <a:pt x="107" y="144"/>
                  <a:pt x="103" y="139"/>
                  <a:pt x="97" y="139"/>
                </a:cubicBezTo>
                <a:cubicBezTo>
                  <a:pt x="65" y="139"/>
                  <a:pt x="65" y="139"/>
                  <a:pt x="65" y="139"/>
                </a:cubicBezTo>
                <a:cubicBezTo>
                  <a:pt x="65" y="97"/>
                  <a:pt x="65" y="97"/>
                  <a:pt x="65" y="97"/>
                </a:cubicBezTo>
                <a:cubicBezTo>
                  <a:pt x="214" y="97"/>
                  <a:pt x="214" y="97"/>
                  <a:pt x="214" y="97"/>
                </a:cubicBezTo>
                <a:cubicBezTo>
                  <a:pt x="214" y="257"/>
                  <a:pt x="214" y="257"/>
                  <a:pt x="214" y="257"/>
                </a:cubicBezTo>
                <a:cubicBezTo>
                  <a:pt x="33" y="257"/>
                  <a:pt x="33" y="257"/>
                  <a:pt x="33" y="257"/>
                </a:cubicBezTo>
                <a:cubicBezTo>
                  <a:pt x="27" y="257"/>
                  <a:pt x="22" y="261"/>
                  <a:pt x="22" y="267"/>
                </a:cubicBezTo>
                <a:cubicBezTo>
                  <a:pt x="22" y="273"/>
                  <a:pt x="27" y="278"/>
                  <a:pt x="33" y="278"/>
                </a:cubicBezTo>
                <a:cubicBezTo>
                  <a:pt x="289" y="278"/>
                  <a:pt x="289" y="278"/>
                  <a:pt x="289" y="278"/>
                </a:cubicBezTo>
                <a:cubicBezTo>
                  <a:pt x="295" y="278"/>
                  <a:pt x="299" y="273"/>
                  <a:pt x="299" y="267"/>
                </a:cubicBezTo>
                <a:cubicBezTo>
                  <a:pt x="299" y="261"/>
                  <a:pt x="295" y="257"/>
                  <a:pt x="289" y="257"/>
                </a:cubicBezTo>
                <a:cubicBezTo>
                  <a:pt x="289" y="97"/>
                  <a:pt x="289" y="97"/>
                  <a:pt x="289" y="97"/>
                </a:cubicBezTo>
                <a:cubicBezTo>
                  <a:pt x="310" y="97"/>
                  <a:pt x="310" y="97"/>
                  <a:pt x="310" y="97"/>
                </a:cubicBezTo>
                <a:cubicBezTo>
                  <a:pt x="314" y="97"/>
                  <a:pt x="318" y="94"/>
                  <a:pt x="320" y="90"/>
                </a:cubicBezTo>
                <a:cubicBezTo>
                  <a:pt x="321" y="87"/>
                  <a:pt x="321" y="82"/>
                  <a:pt x="318" y="79"/>
                </a:cubicBezTo>
                <a:close/>
                <a:moveTo>
                  <a:pt x="86" y="161"/>
                </a:moveTo>
                <a:cubicBezTo>
                  <a:pt x="86" y="193"/>
                  <a:pt x="86" y="193"/>
                  <a:pt x="86" y="193"/>
                </a:cubicBezTo>
                <a:cubicBezTo>
                  <a:pt x="22" y="193"/>
                  <a:pt x="22" y="193"/>
                  <a:pt x="22" y="193"/>
                </a:cubicBezTo>
                <a:cubicBezTo>
                  <a:pt x="22" y="161"/>
                  <a:pt x="22" y="161"/>
                  <a:pt x="22" y="161"/>
                </a:cubicBezTo>
                <a:lnTo>
                  <a:pt x="86" y="161"/>
                </a:lnTo>
                <a:close/>
                <a:moveTo>
                  <a:pt x="257" y="75"/>
                </a:moveTo>
                <a:cubicBezTo>
                  <a:pt x="257" y="40"/>
                  <a:pt x="257" y="40"/>
                  <a:pt x="257" y="40"/>
                </a:cubicBezTo>
                <a:cubicBezTo>
                  <a:pt x="287" y="75"/>
                  <a:pt x="287" y="75"/>
                  <a:pt x="287" y="75"/>
                </a:cubicBezTo>
                <a:lnTo>
                  <a:pt x="257" y="75"/>
                </a:lnTo>
                <a:close/>
                <a:moveTo>
                  <a:pt x="235" y="26"/>
                </a:moveTo>
                <a:cubicBezTo>
                  <a:pt x="235" y="75"/>
                  <a:pt x="235" y="75"/>
                  <a:pt x="235" y="75"/>
                </a:cubicBezTo>
                <a:cubicBezTo>
                  <a:pt x="80" y="75"/>
                  <a:pt x="80" y="75"/>
                  <a:pt x="80" y="75"/>
                </a:cubicBezTo>
                <a:lnTo>
                  <a:pt x="235" y="26"/>
                </a:lnTo>
                <a:close/>
                <a:moveTo>
                  <a:pt x="267" y="178"/>
                </a:moveTo>
                <a:cubicBezTo>
                  <a:pt x="235" y="217"/>
                  <a:pt x="235" y="217"/>
                  <a:pt x="235" y="217"/>
                </a:cubicBezTo>
                <a:cubicBezTo>
                  <a:pt x="235" y="175"/>
                  <a:pt x="235" y="175"/>
                  <a:pt x="235" y="175"/>
                </a:cubicBezTo>
                <a:cubicBezTo>
                  <a:pt x="267" y="137"/>
                  <a:pt x="267" y="137"/>
                  <a:pt x="267" y="137"/>
                </a:cubicBezTo>
                <a:lnTo>
                  <a:pt x="267" y="178"/>
                </a:lnTo>
                <a:close/>
                <a:moveTo>
                  <a:pt x="235" y="257"/>
                </a:moveTo>
                <a:cubicBezTo>
                  <a:pt x="235" y="250"/>
                  <a:pt x="235" y="250"/>
                  <a:pt x="235" y="250"/>
                </a:cubicBezTo>
                <a:cubicBezTo>
                  <a:pt x="267" y="211"/>
                  <a:pt x="267" y="211"/>
                  <a:pt x="267" y="211"/>
                </a:cubicBezTo>
                <a:cubicBezTo>
                  <a:pt x="267" y="257"/>
                  <a:pt x="267" y="257"/>
                  <a:pt x="267" y="257"/>
                </a:cubicBezTo>
                <a:lnTo>
                  <a:pt x="235" y="257"/>
                </a:lnTo>
                <a:close/>
                <a:moveTo>
                  <a:pt x="267" y="103"/>
                </a:moveTo>
                <a:cubicBezTo>
                  <a:pt x="235" y="142"/>
                  <a:pt x="235" y="142"/>
                  <a:pt x="235" y="142"/>
                </a:cubicBezTo>
                <a:cubicBezTo>
                  <a:pt x="235" y="97"/>
                  <a:pt x="235" y="97"/>
                  <a:pt x="235" y="97"/>
                </a:cubicBezTo>
                <a:cubicBezTo>
                  <a:pt x="267" y="97"/>
                  <a:pt x="267" y="97"/>
                  <a:pt x="267" y="97"/>
                </a:cubicBezTo>
                <a:lnTo>
                  <a:pt x="267" y="103"/>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5" name="Freeform 228">
            <a:extLst>
              <a:ext uri="{FF2B5EF4-FFF2-40B4-BE49-F238E27FC236}">
                <a16:creationId xmlns:a16="http://schemas.microsoft.com/office/drawing/2014/main" id="{601125C7-BB48-2D5D-AD80-16CEECA43038}"/>
              </a:ext>
            </a:extLst>
          </p:cNvPr>
          <p:cNvSpPr>
            <a:spLocks noEditPoints="1"/>
          </p:cNvSpPr>
          <p:nvPr/>
        </p:nvSpPr>
        <p:spPr bwMode="auto">
          <a:xfrm>
            <a:off x="7603512" y="3157959"/>
            <a:ext cx="374875" cy="310060"/>
          </a:xfrm>
          <a:custGeom>
            <a:avLst/>
            <a:gdLst>
              <a:gd name="T0" fmla="*/ 320 w 322"/>
              <a:gd name="T1" fmla="*/ 91 h 267"/>
              <a:gd name="T2" fmla="*/ 277 w 322"/>
              <a:gd name="T3" fmla="*/ 6 h 267"/>
              <a:gd name="T4" fmla="*/ 267 w 322"/>
              <a:gd name="T5" fmla="*/ 0 h 267"/>
              <a:gd name="T6" fmla="*/ 54 w 322"/>
              <a:gd name="T7" fmla="*/ 0 h 267"/>
              <a:gd name="T8" fmla="*/ 44 w 322"/>
              <a:gd name="T9" fmla="*/ 6 h 267"/>
              <a:gd name="T10" fmla="*/ 2 w 322"/>
              <a:gd name="T11" fmla="*/ 91 h 267"/>
              <a:gd name="T12" fmla="*/ 4 w 322"/>
              <a:gd name="T13" fmla="*/ 103 h 267"/>
              <a:gd name="T14" fmla="*/ 153 w 322"/>
              <a:gd name="T15" fmla="*/ 263 h 267"/>
              <a:gd name="T16" fmla="*/ 161 w 322"/>
              <a:gd name="T17" fmla="*/ 267 h 267"/>
              <a:gd name="T18" fmla="*/ 168 w 322"/>
              <a:gd name="T19" fmla="*/ 263 h 267"/>
              <a:gd name="T20" fmla="*/ 318 w 322"/>
              <a:gd name="T21" fmla="*/ 103 h 267"/>
              <a:gd name="T22" fmla="*/ 320 w 322"/>
              <a:gd name="T23" fmla="*/ 91 h 267"/>
              <a:gd name="T24" fmla="*/ 214 w 322"/>
              <a:gd name="T25" fmla="*/ 107 h 267"/>
              <a:gd name="T26" fmla="*/ 161 w 322"/>
              <a:gd name="T27" fmla="*/ 229 h 267"/>
              <a:gd name="T28" fmla="*/ 108 w 322"/>
              <a:gd name="T29" fmla="*/ 107 h 267"/>
              <a:gd name="T30" fmla="*/ 214 w 322"/>
              <a:gd name="T31" fmla="*/ 107 h 267"/>
              <a:gd name="T32" fmla="*/ 118 w 322"/>
              <a:gd name="T33" fmla="*/ 85 h 267"/>
              <a:gd name="T34" fmla="*/ 161 w 322"/>
              <a:gd name="T35" fmla="*/ 28 h 267"/>
              <a:gd name="T36" fmla="*/ 203 w 322"/>
              <a:gd name="T37" fmla="*/ 85 h 267"/>
              <a:gd name="T38" fmla="*/ 118 w 322"/>
              <a:gd name="T39" fmla="*/ 85 h 267"/>
              <a:gd name="T40" fmla="*/ 185 w 322"/>
              <a:gd name="T41" fmla="*/ 21 h 267"/>
              <a:gd name="T42" fmla="*/ 251 w 322"/>
              <a:gd name="T43" fmla="*/ 21 h 267"/>
              <a:gd name="T44" fmla="*/ 226 w 322"/>
              <a:gd name="T45" fmla="*/ 78 h 267"/>
              <a:gd name="T46" fmla="*/ 185 w 322"/>
              <a:gd name="T47" fmla="*/ 21 h 267"/>
              <a:gd name="T48" fmla="*/ 95 w 322"/>
              <a:gd name="T49" fmla="*/ 78 h 267"/>
              <a:gd name="T50" fmla="*/ 71 w 322"/>
              <a:gd name="T51" fmla="*/ 21 h 267"/>
              <a:gd name="T52" fmla="*/ 137 w 322"/>
              <a:gd name="T53" fmla="*/ 21 h 267"/>
              <a:gd name="T54" fmla="*/ 95 w 322"/>
              <a:gd name="T55" fmla="*/ 78 h 267"/>
              <a:gd name="T56" fmla="*/ 76 w 322"/>
              <a:gd name="T57" fmla="*/ 85 h 267"/>
              <a:gd name="T58" fmla="*/ 29 w 322"/>
              <a:gd name="T59" fmla="*/ 85 h 267"/>
              <a:gd name="T60" fmla="*/ 54 w 322"/>
              <a:gd name="T61" fmla="*/ 35 h 267"/>
              <a:gd name="T62" fmla="*/ 76 w 322"/>
              <a:gd name="T63" fmla="*/ 85 h 267"/>
              <a:gd name="T64" fmla="*/ 85 w 322"/>
              <a:gd name="T65" fmla="*/ 107 h 267"/>
              <a:gd name="T66" fmla="*/ 129 w 322"/>
              <a:gd name="T67" fmla="*/ 207 h 267"/>
              <a:gd name="T68" fmla="*/ 36 w 322"/>
              <a:gd name="T69" fmla="*/ 107 h 267"/>
              <a:gd name="T70" fmla="*/ 85 w 322"/>
              <a:gd name="T71" fmla="*/ 107 h 267"/>
              <a:gd name="T72" fmla="*/ 236 w 322"/>
              <a:gd name="T73" fmla="*/ 107 h 267"/>
              <a:gd name="T74" fmla="*/ 285 w 322"/>
              <a:gd name="T75" fmla="*/ 107 h 267"/>
              <a:gd name="T76" fmla="*/ 192 w 322"/>
              <a:gd name="T77" fmla="*/ 207 h 267"/>
              <a:gd name="T78" fmla="*/ 236 w 322"/>
              <a:gd name="T79" fmla="*/ 107 h 267"/>
              <a:gd name="T80" fmla="*/ 245 w 322"/>
              <a:gd name="T81" fmla="*/ 85 h 267"/>
              <a:gd name="T82" fmla="*/ 267 w 322"/>
              <a:gd name="T83" fmla="*/ 35 h 267"/>
              <a:gd name="T84" fmla="*/ 293 w 322"/>
              <a:gd name="T85" fmla="*/ 85 h 267"/>
              <a:gd name="T86" fmla="*/ 245 w 322"/>
              <a:gd name="T87" fmla="*/ 8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2" h="267">
                <a:moveTo>
                  <a:pt x="320" y="91"/>
                </a:moveTo>
                <a:cubicBezTo>
                  <a:pt x="277" y="6"/>
                  <a:pt x="277" y="6"/>
                  <a:pt x="277" y="6"/>
                </a:cubicBezTo>
                <a:cubicBezTo>
                  <a:pt x="275" y="2"/>
                  <a:pt x="271" y="0"/>
                  <a:pt x="267" y="0"/>
                </a:cubicBezTo>
                <a:cubicBezTo>
                  <a:pt x="54" y="0"/>
                  <a:pt x="54" y="0"/>
                  <a:pt x="54" y="0"/>
                </a:cubicBezTo>
                <a:cubicBezTo>
                  <a:pt x="50" y="0"/>
                  <a:pt x="46" y="2"/>
                  <a:pt x="44" y="6"/>
                </a:cubicBezTo>
                <a:cubicBezTo>
                  <a:pt x="2" y="91"/>
                  <a:pt x="2" y="91"/>
                  <a:pt x="2" y="91"/>
                </a:cubicBezTo>
                <a:cubicBezTo>
                  <a:pt x="0" y="95"/>
                  <a:pt x="0" y="100"/>
                  <a:pt x="4" y="103"/>
                </a:cubicBezTo>
                <a:cubicBezTo>
                  <a:pt x="153" y="263"/>
                  <a:pt x="153" y="263"/>
                  <a:pt x="153" y="263"/>
                </a:cubicBezTo>
                <a:cubicBezTo>
                  <a:pt x="155" y="265"/>
                  <a:pt x="158" y="267"/>
                  <a:pt x="161" y="267"/>
                </a:cubicBezTo>
                <a:cubicBezTo>
                  <a:pt x="164" y="267"/>
                  <a:pt x="166" y="265"/>
                  <a:pt x="168" y="263"/>
                </a:cubicBezTo>
                <a:cubicBezTo>
                  <a:pt x="318" y="103"/>
                  <a:pt x="318" y="103"/>
                  <a:pt x="318" y="103"/>
                </a:cubicBezTo>
                <a:cubicBezTo>
                  <a:pt x="321" y="100"/>
                  <a:pt x="322" y="95"/>
                  <a:pt x="320" y="91"/>
                </a:cubicBezTo>
                <a:close/>
                <a:moveTo>
                  <a:pt x="214" y="107"/>
                </a:moveTo>
                <a:cubicBezTo>
                  <a:pt x="161" y="229"/>
                  <a:pt x="161" y="229"/>
                  <a:pt x="161" y="229"/>
                </a:cubicBezTo>
                <a:cubicBezTo>
                  <a:pt x="108" y="107"/>
                  <a:pt x="108" y="107"/>
                  <a:pt x="108" y="107"/>
                </a:cubicBezTo>
                <a:lnTo>
                  <a:pt x="214" y="107"/>
                </a:lnTo>
                <a:close/>
                <a:moveTo>
                  <a:pt x="118" y="85"/>
                </a:moveTo>
                <a:cubicBezTo>
                  <a:pt x="161" y="28"/>
                  <a:pt x="161" y="28"/>
                  <a:pt x="161" y="28"/>
                </a:cubicBezTo>
                <a:cubicBezTo>
                  <a:pt x="203" y="85"/>
                  <a:pt x="203" y="85"/>
                  <a:pt x="203" y="85"/>
                </a:cubicBezTo>
                <a:lnTo>
                  <a:pt x="118" y="85"/>
                </a:lnTo>
                <a:close/>
                <a:moveTo>
                  <a:pt x="185" y="21"/>
                </a:moveTo>
                <a:cubicBezTo>
                  <a:pt x="251" y="21"/>
                  <a:pt x="251" y="21"/>
                  <a:pt x="251" y="21"/>
                </a:cubicBezTo>
                <a:cubicBezTo>
                  <a:pt x="226" y="78"/>
                  <a:pt x="226" y="78"/>
                  <a:pt x="226" y="78"/>
                </a:cubicBezTo>
                <a:lnTo>
                  <a:pt x="185" y="21"/>
                </a:lnTo>
                <a:close/>
                <a:moveTo>
                  <a:pt x="95" y="78"/>
                </a:moveTo>
                <a:cubicBezTo>
                  <a:pt x="71" y="21"/>
                  <a:pt x="71" y="21"/>
                  <a:pt x="71" y="21"/>
                </a:cubicBezTo>
                <a:cubicBezTo>
                  <a:pt x="137" y="21"/>
                  <a:pt x="137" y="21"/>
                  <a:pt x="137" y="21"/>
                </a:cubicBezTo>
                <a:lnTo>
                  <a:pt x="95" y="78"/>
                </a:lnTo>
                <a:close/>
                <a:moveTo>
                  <a:pt x="76" y="85"/>
                </a:moveTo>
                <a:cubicBezTo>
                  <a:pt x="29" y="85"/>
                  <a:pt x="29" y="85"/>
                  <a:pt x="29" y="85"/>
                </a:cubicBezTo>
                <a:cubicBezTo>
                  <a:pt x="54" y="35"/>
                  <a:pt x="54" y="35"/>
                  <a:pt x="54" y="35"/>
                </a:cubicBezTo>
                <a:lnTo>
                  <a:pt x="76" y="85"/>
                </a:lnTo>
                <a:close/>
                <a:moveTo>
                  <a:pt x="85" y="107"/>
                </a:moveTo>
                <a:cubicBezTo>
                  <a:pt x="129" y="207"/>
                  <a:pt x="129" y="207"/>
                  <a:pt x="129" y="207"/>
                </a:cubicBezTo>
                <a:cubicBezTo>
                  <a:pt x="36" y="107"/>
                  <a:pt x="36" y="107"/>
                  <a:pt x="36" y="107"/>
                </a:cubicBezTo>
                <a:lnTo>
                  <a:pt x="85" y="107"/>
                </a:lnTo>
                <a:close/>
                <a:moveTo>
                  <a:pt x="236" y="107"/>
                </a:moveTo>
                <a:cubicBezTo>
                  <a:pt x="285" y="107"/>
                  <a:pt x="285" y="107"/>
                  <a:pt x="285" y="107"/>
                </a:cubicBezTo>
                <a:cubicBezTo>
                  <a:pt x="192" y="207"/>
                  <a:pt x="192" y="207"/>
                  <a:pt x="192" y="207"/>
                </a:cubicBezTo>
                <a:lnTo>
                  <a:pt x="236" y="107"/>
                </a:lnTo>
                <a:close/>
                <a:moveTo>
                  <a:pt x="245" y="85"/>
                </a:moveTo>
                <a:cubicBezTo>
                  <a:pt x="267" y="35"/>
                  <a:pt x="267" y="35"/>
                  <a:pt x="267" y="35"/>
                </a:cubicBezTo>
                <a:cubicBezTo>
                  <a:pt x="293" y="85"/>
                  <a:pt x="293" y="85"/>
                  <a:pt x="293" y="85"/>
                </a:cubicBezTo>
                <a:lnTo>
                  <a:pt x="245" y="85"/>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56" name="Freeform 18">
            <a:extLst>
              <a:ext uri="{FF2B5EF4-FFF2-40B4-BE49-F238E27FC236}">
                <a16:creationId xmlns:a16="http://schemas.microsoft.com/office/drawing/2014/main" id="{A8B6CA31-D16D-0CEF-5BF6-359D976FD861}"/>
              </a:ext>
            </a:extLst>
          </p:cNvPr>
          <p:cNvSpPr>
            <a:spLocks noEditPoints="1"/>
          </p:cNvSpPr>
          <p:nvPr/>
        </p:nvSpPr>
        <p:spPr bwMode="auto">
          <a:xfrm>
            <a:off x="1032153" y="2797723"/>
            <a:ext cx="361846" cy="422981"/>
          </a:xfrm>
          <a:custGeom>
            <a:avLst/>
            <a:gdLst>
              <a:gd name="T0" fmla="*/ 360 w 462"/>
              <a:gd name="T1" fmla="*/ 65 h 539"/>
              <a:gd name="T2" fmla="*/ 107 w 462"/>
              <a:gd name="T3" fmla="*/ 65 h 539"/>
              <a:gd name="T4" fmla="*/ 26 w 462"/>
              <a:gd name="T5" fmla="*/ 299 h 539"/>
              <a:gd name="T6" fmla="*/ 231 w 462"/>
              <a:gd name="T7" fmla="*/ 539 h 539"/>
              <a:gd name="T8" fmla="*/ 436 w 462"/>
              <a:gd name="T9" fmla="*/ 299 h 539"/>
              <a:gd name="T10" fmla="*/ 55 w 462"/>
              <a:gd name="T11" fmla="*/ 369 h 539"/>
              <a:gd name="T12" fmla="*/ 129 w 462"/>
              <a:gd name="T13" fmla="*/ 330 h 539"/>
              <a:gd name="T14" fmla="*/ 83 w 462"/>
              <a:gd name="T15" fmla="*/ 337 h 539"/>
              <a:gd name="T16" fmla="*/ 92 w 462"/>
              <a:gd name="T17" fmla="*/ 245 h 539"/>
              <a:gd name="T18" fmla="*/ 136 w 462"/>
              <a:gd name="T19" fmla="*/ 277 h 539"/>
              <a:gd name="T20" fmla="*/ 117 w 462"/>
              <a:gd name="T21" fmla="*/ 192 h 539"/>
              <a:gd name="T22" fmla="*/ 91 w 462"/>
              <a:gd name="T23" fmla="*/ 183 h 539"/>
              <a:gd name="T24" fmla="*/ 56 w 462"/>
              <a:gd name="T25" fmla="*/ 135 h 539"/>
              <a:gd name="T26" fmla="*/ 85 w 462"/>
              <a:gd name="T27" fmla="*/ 209 h 539"/>
              <a:gd name="T28" fmla="*/ 27 w 462"/>
              <a:gd name="T29" fmla="*/ 205 h 539"/>
              <a:gd name="T30" fmla="*/ 175 w 462"/>
              <a:gd name="T31" fmla="*/ 133 h 539"/>
              <a:gd name="T32" fmla="*/ 217 w 462"/>
              <a:gd name="T33" fmla="*/ 28 h 539"/>
              <a:gd name="T34" fmla="*/ 190 w 462"/>
              <a:gd name="T35" fmla="*/ 47 h 539"/>
              <a:gd name="T36" fmla="*/ 195 w 462"/>
              <a:gd name="T37" fmla="*/ 90 h 539"/>
              <a:gd name="T38" fmla="*/ 212 w 462"/>
              <a:gd name="T39" fmla="*/ 128 h 539"/>
              <a:gd name="T40" fmla="*/ 152 w 462"/>
              <a:gd name="T41" fmla="*/ 152 h 539"/>
              <a:gd name="T42" fmla="*/ 156 w 462"/>
              <a:gd name="T43" fmla="*/ 180 h 539"/>
              <a:gd name="T44" fmla="*/ 217 w 462"/>
              <a:gd name="T45" fmla="*/ 297 h 539"/>
              <a:gd name="T46" fmla="*/ 167 w 462"/>
              <a:gd name="T47" fmla="*/ 222 h 539"/>
              <a:gd name="T48" fmla="*/ 181 w 462"/>
              <a:gd name="T49" fmla="*/ 284 h 539"/>
              <a:gd name="T50" fmla="*/ 151 w 462"/>
              <a:gd name="T51" fmla="*/ 363 h 539"/>
              <a:gd name="T52" fmla="*/ 198 w 462"/>
              <a:gd name="T53" fmla="*/ 330 h 539"/>
              <a:gd name="T54" fmla="*/ 175 w 462"/>
              <a:gd name="T55" fmla="*/ 492 h 539"/>
              <a:gd name="T56" fmla="*/ 206 w 462"/>
              <a:gd name="T57" fmla="*/ 460 h 539"/>
              <a:gd name="T58" fmla="*/ 154 w 462"/>
              <a:gd name="T59" fmla="*/ 464 h 539"/>
              <a:gd name="T60" fmla="*/ 168 w 462"/>
              <a:gd name="T61" fmla="*/ 418 h 539"/>
              <a:gd name="T62" fmla="*/ 175 w 462"/>
              <a:gd name="T63" fmla="*/ 390 h 539"/>
              <a:gd name="T64" fmla="*/ 116 w 462"/>
              <a:gd name="T65" fmla="*/ 369 h 539"/>
              <a:gd name="T66" fmla="*/ 122 w 462"/>
              <a:gd name="T67" fmla="*/ 438 h 539"/>
              <a:gd name="T68" fmla="*/ 340 w 462"/>
              <a:gd name="T69" fmla="*/ 438 h 539"/>
              <a:gd name="T70" fmla="*/ 304 w 462"/>
              <a:gd name="T71" fmla="*/ 410 h 539"/>
              <a:gd name="T72" fmla="*/ 245 w 462"/>
              <a:gd name="T73" fmla="*/ 280 h 539"/>
              <a:gd name="T74" fmla="*/ 278 w 462"/>
              <a:gd name="T75" fmla="*/ 301 h 539"/>
              <a:gd name="T76" fmla="*/ 253 w 462"/>
              <a:gd name="T77" fmla="*/ 378 h 539"/>
              <a:gd name="T78" fmla="*/ 288 w 462"/>
              <a:gd name="T79" fmla="*/ 356 h 539"/>
              <a:gd name="T80" fmla="*/ 307 w 462"/>
              <a:gd name="T81" fmla="*/ 337 h 539"/>
              <a:gd name="T82" fmla="*/ 360 w 462"/>
              <a:gd name="T83" fmla="*/ 358 h 539"/>
              <a:gd name="T84" fmla="*/ 338 w 462"/>
              <a:gd name="T85" fmla="*/ 323 h 539"/>
              <a:gd name="T86" fmla="*/ 330 w 462"/>
              <a:gd name="T87" fmla="*/ 280 h 539"/>
              <a:gd name="T88" fmla="*/ 352 w 462"/>
              <a:gd name="T89" fmla="*/ 245 h 539"/>
              <a:gd name="T90" fmla="*/ 245 w 462"/>
              <a:gd name="T91" fmla="*/ 239 h 539"/>
              <a:gd name="T92" fmla="*/ 357 w 462"/>
              <a:gd name="T93" fmla="*/ 203 h 539"/>
              <a:gd name="T94" fmla="*/ 365 w 462"/>
              <a:gd name="T95" fmla="*/ 156 h 539"/>
              <a:gd name="T96" fmla="*/ 316 w 462"/>
              <a:gd name="T97" fmla="*/ 219 h 539"/>
              <a:gd name="T98" fmla="*/ 292 w 462"/>
              <a:gd name="T99" fmla="*/ 194 h 539"/>
              <a:gd name="T100" fmla="*/ 324 w 462"/>
              <a:gd name="T101" fmla="*/ 169 h 539"/>
              <a:gd name="T102" fmla="*/ 300 w 462"/>
              <a:gd name="T103" fmla="*/ 144 h 539"/>
              <a:gd name="T104" fmla="*/ 245 w 462"/>
              <a:gd name="T105" fmla="*/ 174 h 539"/>
              <a:gd name="T106" fmla="*/ 309 w 462"/>
              <a:gd name="T107" fmla="*/ 83 h 539"/>
              <a:gd name="T108" fmla="*/ 360 w 462"/>
              <a:gd name="T109" fmla="*/ 92 h 539"/>
              <a:gd name="T110" fmla="*/ 412 w 462"/>
              <a:gd name="T111" fmla="*/ 248 h 539"/>
              <a:gd name="T112" fmla="*/ 412 w 462"/>
              <a:gd name="T113" fmla="*/ 3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2" h="539">
                <a:moveTo>
                  <a:pt x="462" y="205"/>
                </a:moveTo>
                <a:lnTo>
                  <a:pt x="462" y="205"/>
                </a:lnTo>
                <a:cubicBezTo>
                  <a:pt x="462" y="128"/>
                  <a:pt x="416" y="65"/>
                  <a:pt x="360" y="65"/>
                </a:cubicBezTo>
                <a:cubicBezTo>
                  <a:pt x="358" y="65"/>
                  <a:pt x="356" y="65"/>
                  <a:pt x="354" y="65"/>
                </a:cubicBezTo>
                <a:cubicBezTo>
                  <a:pt x="339" y="27"/>
                  <a:pt x="287" y="0"/>
                  <a:pt x="231" y="0"/>
                </a:cubicBezTo>
                <a:cubicBezTo>
                  <a:pt x="174" y="0"/>
                  <a:pt x="123" y="27"/>
                  <a:pt x="107" y="65"/>
                </a:cubicBezTo>
                <a:cubicBezTo>
                  <a:pt x="105" y="65"/>
                  <a:pt x="104" y="65"/>
                  <a:pt x="102" y="65"/>
                </a:cubicBezTo>
                <a:cubicBezTo>
                  <a:pt x="45" y="65"/>
                  <a:pt x="0" y="128"/>
                  <a:pt x="0" y="205"/>
                </a:cubicBezTo>
                <a:cubicBezTo>
                  <a:pt x="0" y="240"/>
                  <a:pt x="9" y="273"/>
                  <a:pt x="26" y="299"/>
                </a:cubicBezTo>
                <a:cubicBezTo>
                  <a:pt x="23" y="309"/>
                  <a:pt x="22" y="320"/>
                  <a:pt x="22" y="331"/>
                </a:cubicBezTo>
                <a:cubicBezTo>
                  <a:pt x="22" y="399"/>
                  <a:pt x="68" y="458"/>
                  <a:pt x="125" y="467"/>
                </a:cubicBezTo>
                <a:cubicBezTo>
                  <a:pt x="138" y="508"/>
                  <a:pt x="181" y="539"/>
                  <a:pt x="231" y="539"/>
                </a:cubicBezTo>
                <a:cubicBezTo>
                  <a:pt x="280" y="539"/>
                  <a:pt x="323" y="508"/>
                  <a:pt x="336" y="467"/>
                </a:cubicBezTo>
                <a:cubicBezTo>
                  <a:pt x="394" y="458"/>
                  <a:pt x="440" y="399"/>
                  <a:pt x="440" y="331"/>
                </a:cubicBezTo>
                <a:cubicBezTo>
                  <a:pt x="440" y="320"/>
                  <a:pt x="438" y="309"/>
                  <a:pt x="436" y="299"/>
                </a:cubicBezTo>
                <a:cubicBezTo>
                  <a:pt x="453" y="273"/>
                  <a:pt x="462" y="240"/>
                  <a:pt x="462" y="205"/>
                </a:cubicBezTo>
                <a:close/>
                <a:moveTo>
                  <a:pt x="55" y="369"/>
                </a:moveTo>
                <a:lnTo>
                  <a:pt x="55" y="369"/>
                </a:lnTo>
                <a:cubicBezTo>
                  <a:pt x="58" y="369"/>
                  <a:pt x="60" y="370"/>
                  <a:pt x="62" y="370"/>
                </a:cubicBezTo>
                <a:cubicBezTo>
                  <a:pt x="73" y="370"/>
                  <a:pt x="85" y="367"/>
                  <a:pt x="95" y="362"/>
                </a:cubicBezTo>
                <a:cubicBezTo>
                  <a:pt x="109" y="355"/>
                  <a:pt x="121" y="344"/>
                  <a:pt x="129" y="330"/>
                </a:cubicBezTo>
                <a:cubicBezTo>
                  <a:pt x="133" y="324"/>
                  <a:pt x="131" y="316"/>
                  <a:pt x="125" y="312"/>
                </a:cubicBezTo>
                <a:cubicBezTo>
                  <a:pt x="118" y="308"/>
                  <a:pt x="110" y="310"/>
                  <a:pt x="106" y="316"/>
                </a:cubicBezTo>
                <a:cubicBezTo>
                  <a:pt x="100" y="325"/>
                  <a:pt x="92" y="333"/>
                  <a:pt x="83" y="337"/>
                </a:cubicBezTo>
                <a:cubicBezTo>
                  <a:pt x="72" y="343"/>
                  <a:pt x="60" y="344"/>
                  <a:pt x="50" y="340"/>
                </a:cubicBezTo>
                <a:cubicBezTo>
                  <a:pt x="49" y="337"/>
                  <a:pt x="49" y="334"/>
                  <a:pt x="49" y="331"/>
                </a:cubicBezTo>
                <a:cubicBezTo>
                  <a:pt x="49" y="294"/>
                  <a:pt x="66" y="262"/>
                  <a:pt x="92" y="245"/>
                </a:cubicBezTo>
                <a:cubicBezTo>
                  <a:pt x="98" y="258"/>
                  <a:pt x="106" y="270"/>
                  <a:pt x="117" y="279"/>
                </a:cubicBezTo>
                <a:cubicBezTo>
                  <a:pt x="119" y="281"/>
                  <a:pt x="122" y="282"/>
                  <a:pt x="125" y="282"/>
                </a:cubicBezTo>
                <a:cubicBezTo>
                  <a:pt x="129" y="282"/>
                  <a:pt x="133" y="280"/>
                  <a:pt x="136" y="277"/>
                </a:cubicBezTo>
                <a:cubicBezTo>
                  <a:pt x="141" y="271"/>
                  <a:pt x="140" y="263"/>
                  <a:pt x="134" y="258"/>
                </a:cubicBezTo>
                <a:cubicBezTo>
                  <a:pt x="126" y="251"/>
                  <a:pt x="120" y="243"/>
                  <a:pt x="116" y="232"/>
                </a:cubicBezTo>
                <a:cubicBezTo>
                  <a:pt x="111" y="219"/>
                  <a:pt x="111" y="204"/>
                  <a:pt x="117" y="192"/>
                </a:cubicBezTo>
                <a:cubicBezTo>
                  <a:pt x="120" y="185"/>
                  <a:pt x="116" y="177"/>
                  <a:pt x="109" y="174"/>
                </a:cubicBezTo>
                <a:cubicBezTo>
                  <a:pt x="103" y="171"/>
                  <a:pt x="95" y="174"/>
                  <a:pt x="91" y="181"/>
                </a:cubicBezTo>
                <a:cubicBezTo>
                  <a:pt x="91" y="181"/>
                  <a:pt x="91" y="182"/>
                  <a:pt x="91" y="183"/>
                </a:cubicBezTo>
                <a:cubicBezTo>
                  <a:pt x="83" y="180"/>
                  <a:pt x="77" y="176"/>
                  <a:pt x="73" y="170"/>
                </a:cubicBezTo>
                <a:cubicBezTo>
                  <a:pt x="70" y="164"/>
                  <a:pt x="68" y="157"/>
                  <a:pt x="68" y="150"/>
                </a:cubicBezTo>
                <a:cubicBezTo>
                  <a:pt x="69" y="142"/>
                  <a:pt x="63" y="136"/>
                  <a:pt x="56" y="135"/>
                </a:cubicBezTo>
                <a:cubicBezTo>
                  <a:pt x="48" y="134"/>
                  <a:pt x="42" y="140"/>
                  <a:pt x="41" y="148"/>
                </a:cubicBezTo>
                <a:cubicBezTo>
                  <a:pt x="40" y="161"/>
                  <a:pt x="43" y="174"/>
                  <a:pt x="50" y="185"/>
                </a:cubicBezTo>
                <a:cubicBezTo>
                  <a:pt x="58" y="197"/>
                  <a:pt x="71" y="206"/>
                  <a:pt x="85" y="209"/>
                </a:cubicBezTo>
                <a:cubicBezTo>
                  <a:pt x="85" y="212"/>
                  <a:pt x="85" y="215"/>
                  <a:pt x="85" y="218"/>
                </a:cubicBezTo>
                <a:cubicBezTo>
                  <a:pt x="66" y="228"/>
                  <a:pt x="49" y="244"/>
                  <a:pt x="38" y="265"/>
                </a:cubicBezTo>
                <a:cubicBezTo>
                  <a:pt x="31" y="247"/>
                  <a:pt x="27" y="227"/>
                  <a:pt x="27" y="205"/>
                </a:cubicBezTo>
                <a:cubicBezTo>
                  <a:pt x="27" y="143"/>
                  <a:pt x="61" y="92"/>
                  <a:pt x="102" y="92"/>
                </a:cubicBezTo>
                <a:cubicBezTo>
                  <a:pt x="122" y="92"/>
                  <a:pt x="142" y="105"/>
                  <a:pt x="157" y="128"/>
                </a:cubicBezTo>
                <a:cubicBezTo>
                  <a:pt x="160" y="135"/>
                  <a:pt x="169" y="137"/>
                  <a:pt x="175" y="133"/>
                </a:cubicBezTo>
                <a:cubicBezTo>
                  <a:pt x="182" y="129"/>
                  <a:pt x="184" y="120"/>
                  <a:pt x="180" y="114"/>
                </a:cubicBezTo>
                <a:cubicBezTo>
                  <a:pt x="168" y="94"/>
                  <a:pt x="152" y="80"/>
                  <a:pt x="134" y="72"/>
                </a:cubicBezTo>
                <a:cubicBezTo>
                  <a:pt x="146" y="49"/>
                  <a:pt x="180" y="32"/>
                  <a:pt x="217" y="28"/>
                </a:cubicBezTo>
                <a:lnTo>
                  <a:pt x="217" y="69"/>
                </a:lnTo>
                <a:cubicBezTo>
                  <a:pt x="214" y="68"/>
                  <a:pt x="211" y="67"/>
                  <a:pt x="208" y="66"/>
                </a:cubicBezTo>
                <a:cubicBezTo>
                  <a:pt x="200" y="62"/>
                  <a:pt x="194" y="55"/>
                  <a:pt x="190" y="47"/>
                </a:cubicBezTo>
                <a:cubicBezTo>
                  <a:pt x="187" y="40"/>
                  <a:pt x="179" y="37"/>
                  <a:pt x="172" y="40"/>
                </a:cubicBezTo>
                <a:cubicBezTo>
                  <a:pt x="165" y="44"/>
                  <a:pt x="162" y="52"/>
                  <a:pt x="165" y="59"/>
                </a:cubicBezTo>
                <a:cubicBezTo>
                  <a:pt x="171" y="72"/>
                  <a:pt x="182" y="83"/>
                  <a:pt x="195" y="90"/>
                </a:cubicBezTo>
                <a:cubicBezTo>
                  <a:pt x="202" y="94"/>
                  <a:pt x="210" y="96"/>
                  <a:pt x="217" y="96"/>
                </a:cubicBezTo>
                <a:lnTo>
                  <a:pt x="217" y="131"/>
                </a:lnTo>
                <a:cubicBezTo>
                  <a:pt x="216" y="130"/>
                  <a:pt x="214" y="128"/>
                  <a:pt x="212" y="128"/>
                </a:cubicBezTo>
                <a:cubicBezTo>
                  <a:pt x="206" y="124"/>
                  <a:pt x="197" y="128"/>
                  <a:pt x="194" y="134"/>
                </a:cubicBezTo>
                <a:cubicBezTo>
                  <a:pt x="192" y="139"/>
                  <a:pt x="189" y="142"/>
                  <a:pt x="183" y="146"/>
                </a:cubicBezTo>
                <a:cubicBezTo>
                  <a:pt x="175" y="151"/>
                  <a:pt x="163" y="153"/>
                  <a:pt x="152" y="152"/>
                </a:cubicBezTo>
                <a:cubicBezTo>
                  <a:pt x="145" y="152"/>
                  <a:pt x="138" y="158"/>
                  <a:pt x="138" y="165"/>
                </a:cubicBezTo>
                <a:cubicBezTo>
                  <a:pt x="137" y="173"/>
                  <a:pt x="143" y="179"/>
                  <a:pt x="150" y="180"/>
                </a:cubicBezTo>
                <a:cubicBezTo>
                  <a:pt x="152" y="180"/>
                  <a:pt x="154" y="180"/>
                  <a:pt x="156" y="180"/>
                </a:cubicBezTo>
                <a:cubicBezTo>
                  <a:pt x="171" y="180"/>
                  <a:pt x="185" y="176"/>
                  <a:pt x="197" y="169"/>
                </a:cubicBezTo>
                <a:cubicBezTo>
                  <a:pt x="206" y="164"/>
                  <a:pt x="213" y="157"/>
                  <a:pt x="217" y="149"/>
                </a:cubicBezTo>
                <a:lnTo>
                  <a:pt x="217" y="297"/>
                </a:lnTo>
                <a:cubicBezTo>
                  <a:pt x="215" y="297"/>
                  <a:pt x="212" y="297"/>
                  <a:pt x="210" y="298"/>
                </a:cubicBezTo>
                <a:cubicBezTo>
                  <a:pt x="210" y="291"/>
                  <a:pt x="209" y="284"/>
                  <a:pt x="208" y="278"/>
                </a:cubicBezTo>
                <a:cubicBezTo>
                  <a:pt x="202" y="256"/>
                  <a:pt x="188" y="237"/>
                  <a:pt x="167" y="222"/>
                </a:cubicBezTo>
                <a:cubicBezTo>
                  <a:pt x="161" y="218"/>
                  <a:pt x="153" y="219"/>
                  <a:pt x="148" y="225"/>
                </a:cubicBezTo>
                <a:cubicBezTo>
                  <a:pt x="144" y="231"/>
                  <a:pt x="146" y="240"/>
                  <a:pt x="152" y="244"/>
                </a:cubicBezTo>
                <a:cubicBezTo>
                  <a:pt x="167" y="255"/>
                  <a:pt x="178" y="269"/>
                  <a:pt x="181" y="284"/>
                </a:cubicBezTo>
                <a:cubicBezTo>
                  <a:pt x="184" y="293"/>
                  <a:pt x="183" y="302"/>
                  <a:pt x="179" y="309"/>
                </a:cubicBezTo>
                <a:cubicBezTo>
                  <a:pt x="165" y="318"/>
                  <a:pt x="153" y="331"/>
                  <a:pt x="145" y="345"/>
                </a:cubicBezTo>
                <a:cubicBezTo>
                  <a:pt x="142" y="352"/>
                  <a:pt x="145" y="360"/>
                  <a:pt x="151" y="363"/>
                </a:cubicBezTo>
                <a:cubicBezTo>
                  <a:pt x="153" y="365"/>
                  <a:pt x="155" y="365"/>
                  <a:pt x="158" y="365"/>
                </a:cubicBezTo>
                <a:cubicBezTo>
                  <a:pt x="162" y="365"/>
                  <a:pt x="167" y="362"/>
                  <a:pt x="170" y="358"/>
                </a:cubicBezTo>
                <a:cubicBezTo>
                  <a:pt x="176" y="346"/>
                  <a:pt x="186" y="336"/>
                  <a:pt x="198" y="330"/>
                </a:cubicBezTo>
                <a:cubicBezTo>
                  <a:pt x="204" y="327"/>
                  <a:pt x="211" y="325"/>
                  <a:pt x="217" y="324"/>
                </a:cubicBezTo>
                <a:lnTo>
                  <a:pt x="217" y="511"/>
                </a:lnTo>
                <a:cubicBezTo>
                  <a:pt x="201" y="508"/>
                  <a:pt x="187" y="501"/>
                  <a:pt x="175" y="492"/>
                </a:cubicBezTo>
                <a:cubicBezTo>
                  <a:pt x="174" y="488"/>
                  <a:pt x="174" y="480"/>
                  <a:pt x="179" y="476"/>
                </a:cubicBezTo>
                <a:cubicBezTo>
                  <a:pt x="183" y="473"/>
                  <a:pt x="188" y="472"/>
                  <a:pt x="192" y="473"/>
                </a:cubicBezTo>
                <a:cubicBezTo>
                  <a:pt x="199" y="473"/>
                  <a:pt x="206" y="467"/>
                  <a:pt x="206" y="460"/>
                </a:cubicBezTo>
                <a:cubicBezTo>
                  <a:pt x="207" y="452"/>
                  <a:pt x="201" y="446"/>
                  <a:pt x="193" y="445"/>
                </a:cubicBezTo>
                <a:cubicBezTo>
                  <a:pt x="181" y="444"/>
                  <a:pt x="170" y="448"/>
                  <a:pt x="161" y="455"/>
                </a:cubicBezTo>
                <a:cubicBezTo>
                  <a:pt x="158" y="458"/>
                  <a:pt x="156" y="461"/>
                  <a:pt x="154" y="464"/>
                </a:cubicBezTo>
                <a:cubicBezTo>
                  <a:pt x="151" y="457"/>
                  <a:pt x="149" y="450"/>
                  <a:pt x="149" y="442"/>
                </a:cubicBezTo>
                <a:cubicBezTo>
                  <a:pt x="149" y="433"/>
                  <a:pt x="151" y="424"/>
                  <a:pt x="154" y="416"/>
                </a:cubicBezTo>
                <a:cubicBezTo>
                  <a:pt x="159" y="417"/>
                  <a:pt x="164" y="418"/>
                  <a:pt x="168" y="418"/>
                </a:cubicBezTo>
                <a:cubicBezTo>
                  <a:pt x="172" y="418"/>
                  <a:pt x="176" y="417"/>
                  <a:pt x="180" y="417"/>
                </a:cubicBezTo>
                <a:cubicBezTo>
                  <a:pt x="187" y="415"/>
                  <a:pt x="192" y="408"/>
                  <a:pt x="191" y="401"/>
                </a:cubicBezTo>
                <a:cubicBezTo>
                  <a:pt x="190" y="393"/>
                  <a:pt x="182" y="389"/>
                  <a:pt x="175" y="390"/>
                </a:cubicBezTo>
                <a:cubicBezTo>
                  <a:pt x="169" y="391"/>
                  <a:pt x="162" y="391"/>
                  <a:pt x="155" y="388"/>
                </a:cubicBezTo>
                <a:cubicBezTo>
                  <a:pt x="146" y="386"/>
                  <a:pt x="138" y="380"/>
                  <a:pt x="134" y="373"/>
                </a:cubicBezTo>
                <a:cubicBezTo>
                  <a:pt x="130" y="367"/>
                  <a:pt x="122" y="365"/>
                  <a:pt x="116" y="369"/>
                </a:cubicBezTo>
                <a:cubicBezTo>
                  <a:pt x="109" y="372"/>
                  <a:pt x="107" y="381"/>
                  <a:pt x="111" y="387"/>
                </a:cubicBezTo>
                <a:cubicBezTo>
                  <a:pt x="115" y="395"/>
                  <a:pt x="122" y="401"/>
                  <a:pt x="129" y="406"/>
                </a:cubicBezTo>
                <a:cubicBezTo>
                  <a:pt x="125" y="416"/>
                  <a:pt x="122" y="427"/>
                  <a:pt x="122" y="438"/>
                </a:cubicBezTo>
                <a:cubicBezTo>
                  <a:pt x="91" y="430"/>
                  <a:pt x="66" y="403"/>
                  <a:pt x="55" y="369"/>
                </a:cubicBezTo>
                <a:close/>
                <a:moveTo>
                  <a:pt x="340" y="438"/>
                </a:moveTo>
                <a:lnTo>
                  <a:pt x="340" y="438"/>
                </a:lnTo>
                <a:cubicBezTo>
                  <a:pt x="339" y="423"/>
                  <a:pt x="335" y="409"/>
                  <a:pt x="327" y="396"/>
                </a:cubicBezTo>
                <a:cubicBezTo>
                  <a:pt x="323" y="389"/>
                  <a:pt x="315" y="387"/>
                  <a:pt x="309" y="391"/>
                </a:cubicBezTo>
                <a:cubicBezTo>
                  <a:pt x="302" y="395"/>
                  <a:pt x="300" y="403"/>
                  <a:pt x="304" y="410"/>
                </a:cubicBezTo>
                <a:cubicBezTo>
                  <a:pt x="310" y="419"/>
                  <a:pt x="313" y="431"/>
                  <a:pt x="313" y="442"/>
                </a:cubicBezTo>
                <a:cubicBezTo>
                  <a:pt x="313" y="475"/>
                  <a:pt x="282" y="505"/>
                  <a:pt x="245" y="511"/>
                </a:cubicBezTo>
                <a:lnTo>
                  <a:pt x="245" y="280"/>
                </a:lnTo>
                <a:lnTo>
                  <a:pt x="282" y="280"/>
                </a:lnTo>
                <a:lnTo>
                  <a:pt x="292" y="301"/>
                </a:lnTo>
                <a:lnTo>
                  <a:pt x="278" y="301"/>
                </a:lnTo>
                <a:cubicBezTo>
                  <a:pt x="273" y="301"/>
                  <a:pt x="268" y="306"/>
                  <a:pt x="268" y="311"/>
                </a:cubicBezTo>
                <a:lnTo>
                  <a:pt x="268" y="355"/>
                </a:lnTo>
                <a:cubicBezTo>
                  <a:pt x="259" y="359"/>
                  <a:pt x="253" y="367"/>
                  <a:pt x="253" y="378"/>
                </a:cubicBezTo>
                <a:cubicBezTo>
                  <a:pt x="253" y="391"/>
                  <a:pt x="264" y="402"/>
                  <a:pt x="277" y="402"/>
                </a:cubicBezTo>
                <a:cubicBezTo>
                  <a:pt x="291" y="402"/>
                  <a:pt x="302" y="391"/>
                  <a:pt x="302" y="378"/>
                </a:cubicBezTo>
                <a:cubicBezTo>
                  <a:pt x="302" y="368"/>
                  <a:pt x="296" y="360"/>
                  <a:pt x="288" y="356"/>
                </a:cubicBezTo>
                <a:lnTo>
                  <a:pt x="288" y="321"/>
                </a:lnTo>
                <a:lnTo>
                  <a:pt x="300" y="321"/>
                </a:lnTo>
                <a:lnTo>
                  <a:pt x="307" y="337"/>
                </a:lnTo>
                <a:cubicBezTo>
                  <a:pt x="309" y="340"/>
                  <a:pt x="312" y="342"/>
                  <a:pt x="316" y="342"/>
                </a:cubicBezTo>
                <a:lnTo>
                  <a:pt x="337" y="342"/>
                </a:lnTo>
                <a:cubicBezTo>
                  <a:pt x="341" y="351"/>
                  <a:pt x="350" y="358"/>
                  <a:pt x="360" y="358"/>
                </a:cubicBezTo>
                <a:cubicBezTo>
                  <a:pt x="373" y="358"/>
                  <a:pt x="384" y="347"/>
                  <a:pt x="384" y="333"/>
                </a:cubicBezTo>
                <a:cubicBezTo>
                  <a:pt x="384" y="320"/>
                  <a:pt x="373" y="309"/>
                  <a:pt x="360" y="309"/>
                </a:cubicBezTo>
                <a:cubicBezTo>
                  <a:pt x="350" y="309"/>
                  <a:pt x="342" y="314"/>
                  <a:pt x="338" y="323"/>
                </a:cubicBezTo>
                <a:lnTo>
                  <a:pt x="323" y="323"/>
                </a:lnTo>
                <a:lnTo>
                  <a:pt x="304" y="280"/>
                </a:lnTo>
                <a:lnTo>
                  <a:pt x="330" y="280"/>
                </a:lnTo>
                <a:cubicBezTo>
                  <a:pt x="333" y="288"/>
                  <a:pt x="342" y="294"/>
                  <a:pt x="352" y="294"/>
                </a:cubicBezTo>
                <a:cubicBezTo>
                  <a:pt x="365" y="294"/>
                  <a:pt x="376" y="283"/>
                  <a:pt x="376" y="270"/>
                </a:cubicBezTo>
                <a:cubicBezTo>
                  <a:pt x="376" y="256"/>
                  <a:pt x="365" y="245"/>
                  <a:pt x="352" y="245"/>
                </a:cubicBezTo>
                <a:cubicBezTo>
                  <a:pt x="342" y="245"/>
                  <a:pt x="333" y="251"/>
                  <a:pt x="330" y="260"/>
                </a:cubicBezTo>
                <a:lnTo>
                  <a:pt x="245" y="260"/>
                </a:lnTo>
                <a:lnTo>
                  <a:pt x="245" y="239"/>
                </a:lnTo>
                <a:lnTo>
                  <a:pt x="320" y="239"/>
                </a:lnTo>
                <a:cubicBezTo>
                  <a:pt x="323" y="239"/>
                  <a:pt x="326" y="237"/>
                  <a:pt x="328" y="235"/>
                </a:cubicBezTo>
                <a:lnTo>
                  <a:pt x="357" y="203"/>
                </a:lnTo>
                <a:cubicBezTo>
                  <a:pt x="360" y="204"/>
                  <a:pt x="362" y="205"/>
                  <a:pt x="365" y="205"/>
                </a:cubicBezTo>
                <a:cubicBezTo>
                  <a:pt x="378" y="205"/>
                  <a:pt x="389" y="194"/>
                  <a:pt x="389" y="180"/>
                </a:cubicBezTo>
                <a:cubicBezTo>
                  <a:pt x="389" y="167"/>
                  <a:pt x="378" y="156"/>
                  <a:pt x="365" y="156"/>
                </a:cubicBezTo>
                <a:cubicBezTo>
                  <a:pt x="351" y="156"/>
                  <a:pt x="340" y="167"/>
                  <a:pt x="340" y="180"/>
                </a:cubicBezTo>
                <a:cubicBezTo>
                  <a:pt x="340" y="184"/>
                  <a:pt x="341" y="187"/>
                  <a:pt x="343" y="190"/>
                </a:cubicBezTo>
                <a:lnTo>
                  <a:pt x="316" y="219"/>
                </a:lnTo>
                <a:lnTo>
                  <a:pt x="245" y="219"/>
                </a:lnTo>
                <a:lnTo>
                  <a:pt x="245" y="194"/>
                </a:lnTo>
                <a:lnTo>
                  <a:pt x="292" y="194"/>
                </a:lnTo>
                <a:cubicBezTo>
                  <a:pt x="295" y="194"/>
                  <a:pt x="298" y="193"/>
                  <a:pt x="300" y="191"/>
                </a:cubicBezTo>
                <a:lnTo>
                  <a:pt x="319" y="168"/>
                </a:lnTo>
                <a:cubicBezTo>
                  <a:pt x="321" y="169"/>
                  <a:pt x="323" y="169"/>
                  <a:pt x="324" y="169"/>
                </a:cubicBezTo>
                <a:cubicBezTo>
                  <a:pt x="338" y="169"/>
                  <a:pt x="349" y="158"/>
                  <a:pt x="349" y="144"/>
                </a:cubicBezTo>
                <a:cubicBezTo>
                  <a:pt x="349" y="131"/>
                  <a:pt x="338" y="120"/>
                  <a:pt x="324" y="120"/>
                </a:cubicBezTo>
                <a:cubicBezTo>
                  <a:pt x="311" y="120"/>
                  <a:pt x="300" y="131"/>
                  <a:pt x="300" y="144"/>
                </a:cubicBezTo>
                <a:cubicBezTo>
                  <a:pt x="300" y="149"/>
                  <a:pt x="301" y="153"/>
                  <a:pt x="303" y="156"/>
                </a:cubicBezTo>
                <a:lnTo>
                  <a:pt x="287" y="174"/>
                </a:lnTo>
                <a:lnTo>
                  <a:pt x="245" y="174"/>
                </a:lnTo>
                <a:lnTo>
                  <a:pt x="245" y="28"/>
                </a:lnTo>
                <a:cubicBezTo>
                  <a:pt x="282" y="32"/>
                  <a:pt x="316" y="49"/>
                  <a:pt x="328" y="72"/>
                </a:cubicBezTo>
                <a:cubicBezTo>
                  <a:pt x="321" y="75"/>
                  <a:pt x="315" y="79"/>
                  <a:pt x="309" y="83"/>
                </a:cubicBezTo>
                <a:cubicBezTo>
                  <a:pt x="303" y="88"/>
                  <a:pt x="302" y="97"/>
                  <a:pt x="306" y="102"/>
                </a:cubicBezTo>
                <a:cubicBezTo>
                  <a:pt x="311" y="108"/>
                  <a:pt x="320" y="109"/>
                  <a:pt x="326" y="105"/>
                </a:cubicBezTo>
                <a:cubicBezTo>
                  <a:pt x="336" y="96"/>
                  <a:pt x="348" y="92"/>
                  <a:pt x="360" y="92"/>
                </a:cubicBezTo>
                <a:cubicBezTo>
                  <a:pt x="401" y="92"/>
                  <a:pt x="435" y="143"/>
                  <a:pt x="435" y="205"/>
                </a:cubicBezTo>
                <a:cubicBezTo>
                  <a:pt x="435" y="227"/>
                  <a:pt x="431" y="247"/>
                  <a:pt x="423" y="265"/>
                </a:cubicBezTo>
                <a:cubicBezTo>
                  <a:pt x="420" y="259"/>
                  <a:pt x="417" y="253"/>
                  <a:pt x="412" y="248"/>
                </a:cubicBezTo>
                <a:cubicBezTo>
                  <a:pt x="408" y="242"/>
                  <a:pt x="399" y="241"/>
                  <a:pt x="393" y="245"/>
                </a:cubicBezTo>
                <a:cubicBezTo>
                  <a:pt x="387" y="250"/>
                  <a:pt x="386" y="258"/>
                  <a:pt x="391" y="264"/>
                </a:cubicBezTo>
                <a:cubicBezTo>
                  <a:pt x="405" y="282"/>
                  <a:pt x="412" y="306"/>
                  <a:pt x="412" y="331"/>
                </a:cubicBezTo>
                <a:cubicBezTo>
                  <a:pt x="412" y="382"/>
                  <a:pt x="381" y="427"/>
                  <a:pt x="340" y="438"/>
                </a:cubicBez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7" name="Freeform 671">
            <a:extLst>
              <a:ext uri="{FF2B5EF4-FFF2-40B4-BE49-F238E27FC236}">
                <a16:creationId xmlns:a16="http://schemas.microsoft.com/office/drawing/2014/main" id="{8FFB03B0-5334-C743-379B-789AE5EF56D4}"/>
              </a:ext>
            </a:extLst>
          </p:cNvPr>
          <p:cNvSpPr>
            <a:spLocks noEditPoints="1"/>
          </p:cNvSpPr>
          <p:nvPr/>
        </p:nvSpPr>
        <p:spPr bwMode="auto">
          <a:xfrm>
            <a:off x="9788350" y="2759083"/>
            <a:ext cx="389936" cy="386293"/>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Tree>
    <p:extLst>
      <p:ext uri="{BB962C8B-B14F-4D97-AF65-F5344CB8AC3E}">
        <p14:creationId xmlns:p14="http://schemas.microsoft.com/office/powerpoint/2010/main" val="1550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animBg="1"/>
      <p:bldP spid="40" grpId="0" animBg="1"/>
      <p:bldP spid="42" grpId="0" animBg="1"/>
      <p:bldP spid="43" grpId="0"/>
      <p:bldP spid="44" grpId="0"/>
      <p:bldP spid="46" grpId="0" animBg="1"/>
      <p:bldP spid="47" grpId="0" animBg="1"/>
      <p:bldP spid="48" grpId="0" animBg="1"/>
      <p:bldP spid="49" grpId="0" animBg="1"/>
      <p:bldP spid="50" grpId="0" animBg="1"/>
      <p:bldP spid="51" grpId="0" animBg="1"/>
      <p:bldP spid="5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51298-7922-CDB9-C714-5252F351DFD9}"/>
              </a:ext>
            </a:extLst>
          </p:cNvPr>
          <p:cNvSpPr>
            <a:spLocks noGrp="1"/>
          </p:cNvSpPr>
          <p:nvPr>
            <p:ph type="title"/>
          </p:nvPr>
        </p:nvSpPr>
        <p:spPr/>
        <p:txBody>
          <a:bodyPr/>
          <a:lstStyle/>
          <a:p>
            <a:r>
              <a:rPr lang="es-MX"/>
              <a:t>Métricas para medir la productividad de TI</a:t>
            </a:r>
            <a:endParaRPr lang="es-AR"/>
          </a:p>
        </p:txBody>
      </p:sp>
      <p:sp>
        <p:nvSpPr>
          <p:cNvPr id="2" name="Text Placeholder 2">
            <a:extLst>
              <a:ext uri="{FF2B5EF4-FFF2-40B4-BE49-F238E27FC236}">
                <a16:creationId xmlns:a16="http://schemas.microsoft.com/office/drawing/2014/main" id="{A09B543C-B197-8C33-E3FD-2FB8720AF965}"/>
              </a:ext>
            </a:extLst>
          </p:cNvPr>
          <p:cNvSpPr txBox="1">
            <a:spLocks/>
          </p:cNvSpPr>
          <p:nvPr/>
        </p:nvSpPr>
        <p:spPr>
          <a:xfrm>
            <a:off x="501650" y="1017588"/>
            <a:ext cx="11220449" cy="47548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200">
                <a:solidFill>
                  <a:schemeClr val="bg1"/>
                </a:solidFill>
                <a:cs typeface="Calibri Light"/>
              </a:rPr>
              <a:t>La coherencia en la comprensión de las métricas de los equipos implicados en el flujo de valor es clave para la eficacia de las mismas</a:t>
            </a:r>
            <a:endParaRPr lang="en-GB" sz="1200">
              <a:solidFill>
                <a:schemeClr val="bg1"/>
              </a:solidFill>
            </a:endParaRPr>
          </a:p>
        </p:txBody>
      </p:sp>
      <p:sp>
        <p:nvSpPr>
          <p:cNvPr id="58" name="Rectangle 57">
            <a:extLst>
              <a:ext uri="{FF2B5EF4-FFF2-40B4-BE49-F238E27FC236}">
                <a16:creationId xmlns:a16="http://schemas.microsoft.com/office/drawing/2014/main" id="{7A0D47D0-DA88-1452-F3FF-BE52A01E4786}"/>
              </a:ext>
            </a:extLst>
          </p:cNvPr>
          <p:cNvSpPr/>
          <p:nvPr/>
        </p:nvSpPr>
        <p:spPr bwMode="gray">
          <a:xfrm>
            <a:off x="501650" y="2017765"/>
            <a:ext cx="5184000" cy="4356342"/>
          </a:xfrm>
          <a:prstGeom prst="rect">
            <a:avLst/>
          </a:prstGeom>
          <a:solidFill>
            <a:srgbClr val="DDEFE8"/>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endParaRPr lang="en-GB" sz="1600" b="1">
              <a:solidFill>
                <a:schemeClr val="bg1"/>
              </a:solidFill>
            </a:endParaRPr>
          </a:p>
        </p:txBody>
      </p:sp>
      <p:sp>
        <p:nvSpPr>
          <p:cNvPr id="59" name="Rectangle 58">
            <a:extLst>
              <a:ext uri="{FF2B5EF4-FFF2-40B4-BE49-F238E27FC236}">
                <a16:creationId xmlns:a16="http://schemas.microsoft.com/office/drawing/2014/main" id="{BA9A69C0-EA95-4AC3-375C-FF58AA75641D}"/>
              </a:ext>
            </a:extLst>
          </p:cNvPr>
          <p:cNvSpPr/>
          <p:nvPr/>
        </p:nvSpPr>
        <p:spPr bwMode="gray">
          <a:xfrm>
            <a:off x="6184900" y="2066954"/>
            <a:ext cx="5184000" cy="4356342"/>
          </a:xfrm>
          <a:prstGeom prst="rect">
            <a:avLst/>
          </a:prstGeom>
          <a:solidFill>
            <a:srgbClr val="9DD4C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60" name="Rectangle 59">
            <a:extLst>
              <a:ext uri="{FF2B5EF4-FFF2-40B4-BE49-F238E27FC236}">
                <a16:creationId xmlns:a16="http://schemas.microsoft.com/office/drawing/2014/main" id="{E6A82E15-70AE-D6C9-F853-29C49DA075D0}"/>
              </a:ext>
            </a:extLst>
          </p:cNvPr>
          <p:cNvSpPr/>
          <p:nvPr/>
        </p:nvSpPr>
        <p:spPr>
          <a:xfrm>
            <a:off x="501650" y="1674282"/>
            <a:ext cx="3087679" cy="338554"/>
          </a:xfrm>
          <a:prstGeom prst="rect">
            <a:avLst/>
          </a:prstGeom>
        </p:spPr>
        <p:txBody>
          <a:bodyPr wrap="square" lIns="0">
            <a:spAutoFit/>
          </a:bodyPr>
          <a:lstStyle/>
          <a:p>
            <a:pPr lvl="0">
              <a:spcAft>
                <a:spcPts val="1200"/>
              </a:spcAft>
              <a:defRPr/>
            </a:pPr>
            <a:r>
              <a:rPr lang="en-US" sz="1600" b="1" spc="300">
                <a:solidFill>
                  <a:schemeClr val="accent4">
                    <a:lumMod val="40000"/>
                    <a:lumOff val="60000"/>
                  </a:schemeClr>
                </a:solidFill>
              </a:rPr>
              <a:t>NIVEL DE EQUIPO</a:t>
            </a:r>
          </a:p>
        </p:txBody>
      </p:sp>
      <p:sp>
        <p:nvSpPr>
          <p:cNvPr id="61" name="Rectangle 60">
            <a:extLst>
              <a:ext uri="{FF2B5EF4-FFF2-40B4-BE49-F238E27FC236}">
                <a16:creationId xmlns:a16="http://schemas.microsoft.com/office/drawing/2014/main" id="{7AEB823D-CCC4-1F70-18B0-13C4D2082DDC}"/>
              </a:ext>
            </a:extLst>
          </p:cNvPr>
          <p:cNvSpPr/>
          <p:nvPr/>
        </p:nvSpPr>
        <p:spPr>
          <a:xfrm>
            <a:off x="6184900" y="1658613"/>
            <a:ext cx="5172601" cy="338554"/>
          </a:xfrm>
          <a:prstGeom prst="rect">
            <a:avLst/>
          </a:prstGeom>
        </p:spPr>
        <p:txBody>
          <a:bodyPr wrap="square" lIns="0">
            <a:spAutoFit/>
          </a:bodyPr>
          <a:lstStyle/>
          <a:p>
            <a:pPr>
              <a:spcAft>
                <a:spcPts val="1200"/>
              </a:spcAft>
              <a:defRPr/>
            </a:pPr>
            <a:r>
              <a:rPr lang="es-MX" sz="1600" b="1" spc="300">
                <a:solidFill>
                  <a:schemeClr val="accent4">
                    <a:lumMod val="40000"/>
                    <a:lumOff val="60000"/>
                  </a:schemeClr>
                </a:solidFill>
              </a:rPr>
              <a:t>NIVEL DE FLUJO DE VALOR</a:t>
            </a:r>
            <a:endParaRPr lang="en-US" b="1" spc="300" baseline="30000">
              <a:solidFill>
                <a:schemeClr val="accent4">
                  <a:lumMod val="40000"/>
                  <a:lumOff val="60000"/>
                </a:schemeClr>
              </a:solidFill>
            </a:endParaRPr>
          </a:p>
        </p:txBody>
      </p:sp>
      <p:sp>
        <p:nvSpPr>
          <p:cNvPr id="62" name="Rectangle 61">
            <a:extLst>
              <a:ext uri="{FF2B5EF4-FFF2-40B4-BE49-F238E27FC236}">
                <a16:creationId xmlns:a16="http://schemas.microsoft.com/office/drawing/2014/main" id="{D4116B8B-68B2-8B9D-5AE6-F750B8AFCC1D}"/>
              </a:ext>
            </a:extLst>
          </p:cNvPr>
          <p:cNvSpPr/>
          <p:nvPr/>
        </p:nvSpPr>
        <p:spPr>
          <a:xfrm>
            <a:off x="1007216" y="2144158"/>
            <a:ext cx="4574920" cy="615553"/>
          </a:xfrm>
          <a:prstGeom prst="rect">
            <a:avLst/>
          </a:prstGeom>
        </p:spPr>
        <p:txBody>
          <a:bodyPr wrap="square" lIns="36000" rIns="72000">
            <a:spAutoFit/>
          </a:bodyPr>
          <a:lstStyle/>
          <a:p>
            <a:pPr lvl="0">
              <a:defRPr/>
            </a:pPr>
            <a:r>
              <a:rPr lang="es-MX" sz="1200" b="1"/>
              <a:t>TAMAÑO DE LA CARTERA DE PEDIDOS</a:t>
            </a:r>
          </a:p>
          <a:p>
            <a:pPr lvl="0">
              <a:defRPr/>
            </a:pPr>
            <a:r>
              <a:rPr lang="es-MX" sz="1100"/>
              <a:t>El número de elementos en el trabajo pendiente del equipo (priorizados o no priorizados)</a:t>
            </a:r>
            <a:endParaRPr lang="en-GB" sz="1100"/>
          </a:p>
        </p:txBody>
      </p:sp>
      <p:sp>
        <p:nvSpPr>
          <p:cNvPr id="63" name="Rectangle 62">
            <a:extLst>
              <a:ext uri="{FF2B5EF4-FFF2-40B4-BE49-F238E27FC236}">
                <a16:creationId xmlns:a16="http://schemas.microsoft.com/office/drawing/2014/main" id="{E4219C38-3719-325B-9B26-B80EB2C10EFF}"/>
              </a:ext>
            </a:extLst>
          </p:cNvPr>
          <p:cNvSpPr/>
          <p:nvPr/>
        </p:nvSpPr>
        <p:spPr>
          <a:xfrm>
            <a:off x="1007216" y="2728476"/>
            <a:ext cx="4574920" cy="615553"/>
          </a:xfrm>
          <a:prstGeom prst="rect">
            <a:avLst/>
          </a:prstGeom>
        </p:spPr>
        <p:txBody>
          <a:bodyPr wrap="square" lIns="36000" rIns="72000">
            <a:spAutoFit/>
          </a:bodyPr>
          <a:lstStyle/>
          <a:p>
            <a:pPr lvl="0">
              <a:defRPr/>
            </a:pPr>
            <a:r>
              <a:rPr lang="es-MX" sz="1200" b="1"/>
              <a:t>TIEMPO MEDIO DE ESPERA EN LA CARTERA DE PEDIDOS</a:t>
            </a:r>
          </a:p>
          <a:p>
            <a:pPr lvl="0">
              <a:defRPr/>
            </a:pPr>
            <a:r>
              <a:rPr lang="es-MX" sz="1100">
                <a:solidFill>
                  <a:srgbClr val="313131"/>
                </a:solidFill>
              </a:rPr>
              <a:t>El tiempo de espera promedio para diferentes percentiles de elementos en el trabajo pendiente</a:t>
            </a:r>
            <a:endParaRPr lang="en-GB" sz="1100"/>
          </a:p>
        </p:txBody>
      </p:sp>
      <p:sp>
        <p:nvSpPr>
          <p:cNvPr id="64" name="Rectangle 63">
            <a:extLst>
              <a:ext uri="{FF2B5EF4-FFF2-40B4-BE49-F238E27FC236}">
                <a16:creationId xmlns:a16="http://schemas.microsoft.com/office/drawing/2014/main" id="{1A18264A-A61E-6322-A443-9115A51B7C38}"/>
              </a:ext>
            </a:extLst>
          </p:cNvPr>
          <p:cNvSpPr/>
          <p:nvPr/>
        </p:nvSpPr>
        <p:spPr>
          <a:xfrm>
            <a:off x="1007216" y="3311270"/>
            <a:ext cx="4574920" cy="446276"/>
          </a:xfrm>
          <a:prstGeom prst="rect">
            <a:avLst/>
          </a:prstGeom>
        </p:spPr>
        <p:txBody>
          <a:bodyPr wrap="square" lIns="36000" rIns="72000">
            <a:spAutoFit/>
          </a:bodyPr>
          <a:lstStyle/>
          <a:p>
            <a:pPr lvl="0">
              <a:defRPr/>
            </a:pPr>
            <a:r>
              <a:rPr lang="en-US" sz="1200" b="1"/>
              <a:t>CARGA DE FLUJO (WIP)</a:t>
            </a:r>
          </a:p>
          <a:p>
            <a:pPr lvl="0">
              <a:defRPr/>
            </a:pPr>
            <a:r>
              <a:rPr lang="es-MX" sz="1100">
                <a:solidFill>
                  <a:srgbClr val="313131"/>
                </a:solidFill>
              </a:rPr>
              <a:t>Número de elementos en los que se está trabajando en paralelo</a:t>
            </a:r>
            <a:endParaRPr lang="en-GB" sz="1100"/>
          </a:p>
        </p:txBody>
      </p:sp>
      <p:sp>
        <p:nvSpPr>
          <p:cNvPr id="65" name="Rectangle 64">
            <a:extLst>
              <a:ext uri="{FF2B5EF4-FFF2-40B4-BE49-F238E27FC236}">
                <a16:creationId xmlns:a16="http://schemas.microsoft.com/office/drawing/2014/main" id="{DCE78F27-822A-3D24-ED18-E38697191B7C}"/>
              </a:ext>
            </a:extLst>
          </p:cNvPr>
          <p:cNvSpPr/>
          <p:nvPr/>
        </p:nvSpPr>
        <p:spPr>
          <a:xfrm>
            <a:off x="1007216" y="3898187"/>
            <a:ext cx="4574920" cy="615553"/>
          </a:xfrm>
          <a:prstGeom prst="rect">
            <a:avLst/>
          </a:prstGeom>
        </p:spPr>
        <p:txBody>
          <a:bodyPr wrap="square" lIns="36000" rIns="72000">
            <a:spAutoFit/>
          </a:bodyPr>
          <a:lstStyle/>
          <a:p>
            <a:pPr lvl="0">
              <a:defRPr/>
            </a:pPr>
            <a:r>
              <a:rPr lang="en-US" sz="1200" b="1"/>
              <a:t>RETRABAJO REQUERIDO</a:t>
            </a:r>
          </a:p>
          <a:p>
            <a:pPr lvl="0">
              <a:defRPr/>
            </a:pPr>
            <a:r>
              <a:rPr lang="es-MX" sz="1100">
                <a:solidFill>
                  <a:srgbClr val="313131"/>
                </a:solidFill>
              </a:rPr>
              <a:t>Número de artículos que no superan los controles de calidad o crean incidencias</a:t>
            </a:r>
            <a:endParaRPr lang="en-GB" sz="1100">
              <a:solidFill>
                <a:srgbClr val="313131"/>
              </a:solidFill>
            </a:endParaRPr>
          </a:p>
        </p:txBody>
      </p:sp>
      <p:sp>
        <p:nvSpPr>
          <p:cNvPr id="66" name="Rectangle 65">
            <a:extLst>
              <a:ext uri="{FF2B5EF4-FFF2-40B4-BE49-F238E27FC236}">
                <a16:creationId xmlns:a16="http://schemas.microsoft.com/office/drawing/2014/main" id="{705FFBDE-4696-76EB-07A4-32A22C9ED206}"/>
              </a:ext>
            </a:extLst>
          </p:cNvPr>
          <p:cNvSpPr/>
          <p:nvPr/>
        </p:nvSpPr>
        <p:spPr>
          <a:xfrm>
            <a:off x="1007216" y="4485615"/>
            <a:ext cx="4574920" cy="615553"/>
          </a:xfrm>
          <a:prstGeom prst="rect">
            <a:avLst/>
          </a:prstGeom>
        </p:spPr>
        <p:txBody>
          <a:bodyPr wrap="square" lIns="36000" rIns="72000">
            <a:spAutoFit/>
          </a:bodyPr>
          <a:lstStyle/>
          <a:p>
            <a:pPr>
              <a:buSzPct val="100000"/>
              <a:defRPr/>
            </a:pPr>
            <a:r>
              <a:rPr lang="en-GB" sz="1200" b="1"/>
              <a:t>VELOCIDAD DEL FLUJO</a:t>
            </a:r>
          </a:p>
          <a:p>
            <a:pPr>
              <a:buSzPct val="100000"/>
              <a:defRPr/>
            </a:pPr>
            <a:r>
              <a:rPr lang="es-MX" sz="1100">
                <a:solidFill>
                  <a:srgbClr val="313131"/>
                </a:solidFill>
              </a:rPr>
              <a:t>Número de elementos completados dentro de un período de tiempo establecido, por ejemplo, un sprint, una semana</a:t>
            </a:r>
            <a:endParaRPr lang="en-GB" sz="1100">
              <a:solidFill>
                <a:srgbClr val="313131"/>
              </a:solidFill>
            </a:endParaRPr>
          </a:p>
        </p:txBody>
      </p:sp>
      <p:sp>
        <p:nvSpPr>
          <p:cNvPr id="67" name="Rectangle 66">
            <a:extLst>
              <a:ext uri="{FF2B5EF4-FFF2-40B4-BE49-F238E27FC236}">
                <a16:creationId xmlns:a16="http://schemas.microsoft.com/office/drawing/2014/main" id="{3C5A0098-204B-75B9-D1E3-9150CDBE6A18}"/>
              </a:ext>
            </a:extLst>
          </p:cNvPr>
          <p:cNvSpPr/>
          <p:nvPr/>
        </p:nvSpPr>
        <p:spPr>
          <a:xfrm>
            <a:off x="1007216" y="5073042"/>
            <a:ext cx="4574920" cy="692497"/>
          </a:xfrm>
          <a:prstGeom prst="rect">
            <a:avLst/>
          </a:prstGeom>
        </p:spPr>
        <p:txBody>
          <a:bodyPr wrap="square" lIns="36000" rIns="72000">
            <a:spAutoFit/>
          </a:bodyPr>
          <a:lstStyle/>
          <a:p>
            <a:pPr>
              <a:spcBef>
                <a:spcPts val="600"/>
              </a:spcBef>
              <a:buSzPct val="100000"/>
              <a:defRPr/>
            </a:pPr>
            <a:r>
              <a:rPr lang="es-MX" sz="1200" b="1"/>
              <a:t>PLAZO DE ENTREGA DE LA HISTORIA</a:t>
            </a:r>
          </a:p>
          <a:p>
            <a:pPr>
              <a:spcBef>
                <a:spcPts val="600"/>
              </a:spcBef>
              <a:buSzPct val="100000"/>
              <a:defRPr/>
            </a:pPr>
            <a:r>
              <a:rPr lang="es-MX" sz="1100">
                <a:solidFill>
                  <a:srgbClr val="313131"/>
                </a:solidFill>
              </a:rPr>
              <a:t>Tiempo que tardan los elementos en pasar del trabajo en curso al finalizado</a:t>
            </a:r>
            <a:endParaRPr lang="en-GB" sz="1100"/>
          </a:p>
        </p:txBody>
      </p:sp>
      <p:sp>
        <p:nvSpPr>
          <p:cNvPr id="68" name="Rectangle 67">
            <a:extLst>
              <a:ext uri="{FF2B5EF4-FFF2-40B4-BE49-F238E27FC236}">
                <a16:creationId xmlns:a16="http://schemas.microsoft.com/office/drawing/2014/main" id="{CF2D4B7F-DB91-5F3A-857B-63BC04691048}"/>
              </a:ext>
            </a:extLst>
          </p:cNvPr>
          <p:cNvSpPr/>
          <p:nvPr/>
        </p:nvSpPr>
        <p:spPr>
          <a:xfrm>
            <a:off x="1007216" y="5642447"/>
            <a:ext cx="4574920" cy="861774"/>
          </a:xfrm>
          <a:prstGeom prst="rect">
            <a:avLst/>
          </a:prstGeom>
        </p:spPr>
        <p:txBody>
          <a:bodyPr wrap="square" lIns="36000" rIns="72000">
            <a:spAutoFit/>
          </a:bodyPr>
          <a:lstStyle/>
          <a:p>
            <a:pPr>
              <a:spcBef>
                <a:spcPts val="600"/>
              </a:spcBef>
              <a:buSzPct val="100000"/>
              <a:defRPr/>
            </a:pPr>
            <a:r>
              <a:rPr lang="en-GB" sz="1200" b="1"/>
              <a:t>COMPROMISO DEL EQUIPO</a:t>
            </a:r>
          </a:p>
          <a:p>
            <a:pPr>
              <a:spcBef>
                <a:spcPts val="600"/>
              </a:spcBef>
              <a:buSzPct val="100000"/>
              <a:defRPr/>
            </a:pPr>
            <a:r>
              <a:rPr lang="es-MX" sz="1100">
                <a:solidFill>
                  <a:srgbClr val="313131"/>
                </a:solidFill>
              </a:rPr>
              <a:t>Niveles de compromiso dentro del equipo, qué tan conectados se sienten los miembros del equipo y el nivel de positividad en las interacciones</a:t>
            </a:r>
            <a:endParaRPr lang="en-GB" sz="1100">
              <a:solidFill>
                <a:srgbClr val="313131"/>
              </a:solidFill>
            </a:endParaRPr>
          </a:p>
        </p:txBody>
      </p:sp>
      <p:sp>
        <p:nvSpPr>
          <p:cNvPr id="69" name="Rectangle 68">
            <a:extLst>
              <a:ext uri="{FF2B5EF4-FFF2-40B4-BE49-F238E27FC236}">
                <a16:creationId xmlns:a16="http://schemas.microsoft.com/office/drawing/2014/main" id="{282F1EF2-89D3-415E-8BFA-25AD4A383BB8}"/>
              </a:ext>
            </a:extLst>
          </p:cNvPr>
          <p:cNvSpPr/>
          <p:nvPr/>
        </p:nvSpPr>
        <p:spPr>
          <a:xfrm>
            <a:off x="6782581" y="2160187"/>
            <a:ext cx="4574920" cy="615553"/>
          </a:xfrm>
          <a:prstGeom prst="rect">
            <a:avLst/>
          </a:prstGeom>
        </p:spPr>
        <p:txBody>
          <a:bodyPr wrap="square" lIns="36000" rIns="72000">
            <a:spAutoFit/>
          </a:bodyPr>
          <a:lstStyle/>
          <a:p>
            <a:pPr lvl="0">
              <a:defRPr/>
            </a:pPr>
            <a:r>
              <a:rPr lang="es-MX" sz="1200" b="1"/>
              <a:t>TIEMPO DE ESPERA PARA LLEGAR AL BACKLOG</a:t>
            </a:r>
          </a:p>
          <a:p>
            <a:pPr lvl="0">
              <a:defRPr/>
            </a:pPr>
            <a:r>
              <a:rPr lang="es-MX" sz="1100"/>
              <a:t>Cantidad de tiempo entre el resultado definido y los elementos agregados a los trabajos pendientes</a:t>
            </a:r>
            <a:endParaRPr lang="en-GB" sz="1100"/>
          </a:p>
        </p:txBody>
      </p:sp>
      <p:sp>
        <p:nvSpPr>
          <p:cNvPr id="70" name="Rectangle 69">
            <a:extLst>
              <a:ext uri="{FF2B5EF4-FFF2-40B4-BE49-F238E27FC236}">
                <a16:creationId xmlns:a16="http://schemas.microsoft.com/office/drawing/2014/main" id="{7C790890-6AF6-A436-CE52-A72898B936F4}"/>
              </a:ext>
            </a:extLst>
          </p:cNvPr>
          <p:cNvSpPr/>
          <p:nvPr/>
        </p:nvSpPr>
        <p:spPr>
          <a:xfrm>
            <a:off x="6782581" y="2680497"/>
            <a:ext cx="4574920" cy="615553"/>
          </a:xfrm>
          <a:prstGeom prst="rect">
            <a:avLst/>
          </a:prstGeom>
        </p:spPr>
        <p:txBody>
          <a:bodyPr wrap="square" lIns="36000" rIns="72000">
            <a:spAutoFit/>
          </a:bodyPr>
          <a:lstStyle/>
          <a:p>
            <a:pPr lvl="0">
              <a:defRPr/>
            </a:pPr>
            <a:r>
              <a:rPr lang="en-US" sz="1200" b="1"/>
              <a:t>TIEMPOS MEDIOS DE ENTREGA</a:t>
            </a:r>
          </a:p>
          <a:p>
            <a:pPr lvl="0">
              <a:defRPr/>
            </a:pPr>
            <a:r>
              <a:rPr lang="es-MX" sz="1100">
                <a:solidFill>
                  <a:srgbClr val="313131"/>
                </a:solidFill>
              </a:rPr>
              <a:t>Tiempo para que los elementos se coloquen en el trabajo pendiente de otro equipo (por ejemplo, casos de usuario, dependencias)</a:t>
            </a:r>
            <a:endParaRPr lang="en-GB" sz="1100">
              <a:solidFill>
                <a:srgbClr val="313131"/>
              </a:solidFill>
            </a:endParaRPr>
          </a:p>
        </p:txBody>
      </p:sp>
      <p:sp>
        <p:nvSpPr>
          <p:cNvPr id="71" name="Rectangle 70">
            <a:extLst>
              <a:ext uri="{FF2B5EF4-FFF2-40B4-BE49-F238E27FC236}">
                <a16:creationId xmlns:a16="http://schemas.microsoft.com/office/drawing/2014/main" id="{69D34C37-5AC9-87BF-3F65-A9F88366FFFB}"/>
              </a:ext>
            </a:extLst>
          </p:cNvPr>
          <p:cNvSpPr/>
          <p:nvPr/>
        </p:nvSpPr>
        <p:spPr>
          <a:xfrm>
            <a:off x="6782581" y="3327299"/>
            <a:ext cx="4574920" cy="615553"/>
          </a:xfrm>
          <a:prstGeom prst="rect">
            <a:avLst/>
          </a:prstGeom>
        </p:spPr>
        <p:txBody>
          <a:bodyPr wrap="square" lIns="36000" rIns="72000">
            <a:spAutoFit/>
          </a:bodyPr>
          <a:lstStyle/>
          <a:p>
            <a:pPr lvl="0">
              <a:defRPr/>
            </a:pPr>
            <a:r>
              <a:rPr lang="es-MX" sz="1200" b="1"/>
              <a:t>PLAZO DE ENTREGA DE PRINCIPIO A FIN</a:t>
            </a:r>
          </a:p>
          <a:p>
            <a:pPr lvl="0">
              <a:defRPr/>
            </a:pPr>
            <a:r>
              <a:rPr lang="es-MX" sz="1100">
                <a:solidFill>
                  <a:srgbClr val="313131"/>
                </a:solidFill>
              </a:rPr>
              <a:t>Tiempo total que se tarda en entregar el resultado a través del flujo de valor</a:t>
            </a:r>
            <a:endParaRPr lang="en-GB" sz="1100">
              <a:solidFill>
                <a:srgbClr val="313131"/>
              </a:solidFill>
            </a:endParaRPr>
          </a:p>
        </p:txBody>
      </p:sp>
      <p:sp>
        <p:nvSpPr>
          <p:cNvPr id="72" name="Rectangle 71">
            <a:extLst>
              <a:ext uri="{FF2B5EF4-FFF2-40B4-BE49-F238E27FC236}">
                <a16:creationId xmlns:a16="http://schemas.microsoft.com/office/drawing/2014/main" id="{05F24086-44A0-C6A2-F609-218F1AD66580}"/>
              </a:ext>
            </a:extLst>
          </p:cNvPr>
          <p:cNvSpPr/>
          <p:nvPr/>
        </p:nvSpPr>
        <p:spPr>
          <a:xfrm>
            <a:off x="6782581" y="3831920"/>
            <a:ext cx="4574920" cy="784830"/>
          </a:xfrm>
          <a:prstGeom prst="rect">
            <a:avLst/>
          </a:prstGeom>
        </p:spPr>
        <p:txBody>
          <a:bodyPr wrap="square" lIns="36000" rIns="72000">
            <a:spAutoFit/>
          </a:bodyPr>
          <a:lstStyle/>
          <a:p>
            <a:pPr lvl="0">
              <a:defRPr/>
            </a:pPr>
            <a:r>
              <a:rPr lang="en-US" sz="1200" b="1"/>
              <a:t>RETORNO DE LA INVERSIÓN</a:t>
            </a:r>
          </a:p>
          <a:p>
            <a:pPr lvl="0">
              <a:defRPr/>
            </a:pPr>
            <a:r>
              <a:rPr lang="es-MX" sz="1100">
                <a:solidFill>
                  <a:srgbClr val="313131"/>
                </a:solidFill>
              </a:rPr>
              <a:t>Valor entregado en comparación con el costo de la capacidad del flujo de valor (unidades en métricas de resultados o en el número de resultados entregados)</a:t>
            </a:r>
            <a:endParaRPr lang="en-GB" sz="1100">
              <a:solidFill>
                <a:srgbClr val="313131"/>
              </a:solidFill>
            </a:endParaRPr>
          </a:p>
        </p:txBody>
      </p:sp>
      <p:sp>
        <p:nvSpPr>
          <p:cNvPr id="73" name="Rectangle 72">
            <a:extLst>
              <a:ext uri="{FF2B5EF4-FFF2-40B4-BE49-F238E27FC236}">
                <a16:creationId xmlns:a16="http://schemas.microsoft.com/office/drawing/2014/main" id="{1807A5AB-18C8-4D19-9CEF-DB1D4987B0AA}"/>
              </a:ext>
            </a:extLst>
          </p:cNvPr>
          <p:cNvSpPr/>
          <p:nvPr/>
        </p:nvSpPr>
        <p:spPr>
          <a:xfrm>
            <a:off x="6773782" y="4531612"/>
            <a:ext cx="4574920" cy="861774"/>
          </a:xfrm>
          <a:prstGeom prst="rect">
            <a:avLst/>
          </a:prstGeom>
        </p:spPr>
        <p:txBody>
          <a:bodyPr wrap="square" lIns="36000" tIns="45720" rIns="72000" bIns="45720" anchor="t">
            <a:spAutoFit/>
          </a:bodyPr>
          <a:lstStyle/>
          <a:p>
            <a:pPr>
              <a:spcBef>
                <a:spcPts val="600"/>
              </a:spcBef>
              <a:buSzPct val="100000"/>
              <a:defRPr/>
            </a:pPr>
            <a:r>
              <a:rPr lang="en-GB" sz="1200" b="1"/>
              <a:t>PUNTUACIONES NPS DEL EQUIPO</a:t>
            </a:r>
          </a:p>
          <a:p>
            <a:pPr>
              <a:spcBef>
                <a:spcPts val="600"/>
              </a:spcBef>
              <a:buSzPct val="100000"/>
              <a:defRPr/>
            </a:pPr>
            <a:r>
              <a:rPr lang="es-MX" sz="1100">
                <a:solidFill>
                  <a:srgbClr val="313131"/>
                </a:solidFill>
                <a:cs typeface="Calibri Light"/>
              </a:rPr>
              <a:t>Puntuaciones de compromiso en todo el flujo de valor, centrándose en las interacciones entre equipos y los niveles de compromiso multifuncional</a:t>
            </a:r>
            <a:endParaRPr lang="en-GB" sz="1100">
              <a:solidFill>
                <a:srgbClr val="313131"/>
              </a:solidFill>
              <a:cs typeface="Calibri Light"/>
            </a:endParaRPr>
          </a:p>
        </p:txBody>
      </p:sp>
      <p:sp>
        <p:nvSpPr>
          <p:cNvPr id="74" name="Rectangle 73">
            <a:extLst>
              <a:ext uri="{FF2B5EF4-FFF2-40B4-BE49-F238E27FC236}">
                <a16:creationId xmlns:a16="http://schemas.microsoft.com/office/drawing/2014/main" id="{EA9129CA-7CA5-CFB5-29BE-5328A81408CB}"/>
              </a:ext>
            </a:extLst>
          </p:cNvPr>
          <p:cNvSpPr/>
          <p:nvPr/>
        </p:nvSpPr>
        <p:spPr>
          <a:xfrm>
            <a:off x="6782581" y="5316442"/>
            <a:ext cx="4574920" cy="1046440"/>
          </a:xfrm>
          <a:prstGeom prst="rect">
            <a:avLst/>
          </a:prstGeom>
        </p:spPr>
        <p:txBody>
          <a:bodyPr wrap="square" lIns="36000" rIns="72000">
            <a:spAutoFit/>
          </a:bodyPr>
          <a:lstStyle/>
          <a:p>
            <a:pPr>
              <a:spcBef>
                <a:spcPts val="600"/>
              </a:spcBef>
              <a:buSzPct val="100000"/>
              <a:defRPr/>
            </a:pPr>
            <a:r>
              <a:rPr lang="es-MX" sz="1200" b="1"/>
              <a:t>CAPACIDAD DE RESPUESTA DE LA GOBERNANZA, EL RIESGO Y EL CUMPLIMIENTO (GRC)</a:t>
            </a:r>
          </a:p>
          <a:p>
            <a:pPr>
              <a:spcBef>
                <a:spcPts val="600"/>
              </a:spcBef>
              <a:buSzPct val="100000"/>
              <a:defRPr/>
            </a:pPr>
            <a:r>
              <a:rPr lang="es-MX" sz="1100">
                <a:solidFill>
                  <a:srgbClr val="313131"/>
                </a:solidFill>
              </a:rPr>
              <a:t>Tiempos medios de espera para la contratación de GRC con pymes en las que los artículos están bloqueados debido a la imposibilidad de entrega</a:t>
            </a:r>
            <a:endParaRPr lang="en-GB" sz="1100"/>
          </a:p>
        </p:txBody>
      </p:sp>
      <p:grpSp>
        <p:nvGrpSpPr>
          <p:cNvPr id="75" name="Group 64">
            <a:extLst>
              <a:ext uri="{FF2B5EF4-FFF2-40B4-BE49-F238E27FC236}">
                <a16:creationId xmlns:a16="http://schemas.microsoft.com/office/drawing/2014/main" id="{1440CEAF-19F5-73A4-CF4D-30DD6B4EAAF5}"/>
              </a:ext>
            </a:extLst>
          </p:cNvPr>
          <p:cNvGrpSpPr>
            <a:grpSpLocks noChangeAspect="1"/>
          </p:cNvGrpSpPr>
          <p:nvPr/>
        </p:nvGrpSpPr>
        <p:grpSpPr bwMode="auto">
          <a:xfrm>
            <a:off x="569923" y="2182785"/>
            <a:ext cx="369021" cy="369021"/>
            <a:chOff x="5009" y="6"/>
            <a:chExt cx="340" cy="340"/>
          </a:xfrm>
          <a:solidFill>
            <a:schemeClr val="tx1"/>
          </a:solidFill>
        </p:grpSpPr>
        <p:sp>
          <p:nvSpPr>
            <p:cNvPr id="76" name="Freeform 65">
              <a:extLst>
                <a:ext uri="{FF2B5EF4-FFF2-40B4-BE49-F238E27FC236}">
                  <a16:creationId xmlns:a16="http://schemas.microsoft.com/office/drawing/2014/main" id="{6FC34585-01D9-156E-F01B-6B31F1974DA4}"/>
                </a:ext>
              </a:extLst>
            </p:cNvPr>
            <p:cNvSpPr>
              <a:spLocks noEditPoints="1"/>
            </p:cNvSpPr>
            <p:nvPr/>
          </p:nvSpPr>
          <p:spPr bwMode="auto">
            <a:xfrm>
              <a:off x="5009" y="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66">
              <a:extLst>
                <a:ext uri="{FF2B5EF4-FFF2-40B4-BE49-F238E27FC236}">
                  <a16:creationId xmlns:a16="http://schemas.microsoft.com/office/drawing/2014/main" id="{887A065C-AC36-2776-A738-DA5C9C1D11D8}"/>
                </a:ext>
              </a:extLst>
            </p:cNvPr>
            <p:cNvSpPr>
              <a:spLocks noEditPoints="1"/>
            </p:cNvSpPr>
            <p:nvPr/>
          </p:nvSpPr>
          <p:spPr bwMode="auto">
            <a:xfrm>
              <a:off x="5073" y="98"/>
              <a:ext cx="212" cy="156"/>
            </a:xfrm>
            <a:custGeom>
              <a:avLst/>
              <a:gdLst>
                <a:gd name="T0" fmla="*/ 10 w 320"/>
                <a:gd name="T1" fmla="*/ 235 h 235"/>
                <a:gd name="T2" fmla="*/ 10 w 320"/>
                <a:gd name="T3" fmla="*/ 235 h 235"/>
                <a:gd name="T4" fmla="*/ 4 w 320"/>
                <a:gd name="T5" fmla="*/ 233 h 235"/>
                <a:gd name="T6" fmla="*/ 2 w 320"/>
                <a:gd name="T7" fmla="*/ 231 h 235"/>
                <a:gd name="T8" fmla="*/ 2 w 320"/>
                <a:gd name="T9" fmla="*/ 231 h 235"/>
                <a:gd name="T10" fmla="*/ 2 w 320"/>
                <a:gd name="T11" fmla="*/ 231 h 235"/>
                <a:gd name="T12" fmla="*/ 0 w 320"/>
                <a:gd name="T13" fmla="*/ 224 h 235"/>
                <a:gd name="T14" fmla="*/ 0 w 320"/>
                <a:gd name="T15" fmla="*/ 224 h 235"/>
                <a:gd name="T16" fmla="*/ 0 w 320"/>
                <a:gd name="T17" fmla="*/ 224 h 235"/>
                <a:gd name="T18" fmla="*/ 0 w 320"/>
                <a:gd name="T19" fmla="*/ 224 h 235"/>
                <a:gd name="T20" fmla="*/ 0 w 320"/>
                <a:gd name="T21" fmla="*/ 224 h 235"/>
                <a:gd name="T22" fmla="*/ 0 w 320"/>
                <a:gd name="T23" fmla="*/ 11 h 235"/>
                <a:gd name="T24" fmla="*/ 10 w 320"/>
                <a:gd name="T25" fmla="*/ 0 h 235"/>
                <a:gd name="T26" fmla="*/ 74 w 320"/>
                <a:gd name="T27" fmla="*/ 0 h 235"/>
                <a:gd name="T28" fmla="*/ 82 w 320"/>
                <a:gd name="T29" fmla="*/ 3 h 235"/>
                <a:gd name="T30" fmla="*/ 100 w 320"/>
                <a:gd name="T31" fmla="*/ 22 h 235"/>
                <a:gd name="T32" fmla="*/ 266 w 320"/>
                <a:gd name="T33" fmla="*/ 22 h 235"/>
                <a:gd name="T34" fmla="*/ 277 w 320"/>
                <a:gd name="T35" fmla="*/ 32 h 235"/>
                <a:gd name="T36" fmla="*/ 277 w 320"/>
                <a:gd name="T37" fmla="*/ 64 h 235"/>
                <a:gd name="T38" fmla="*/ 309 w 320"/>
                <a:gd name="T39" fmla="*/ 64 h 235"/>
                <a:gd name="T40" fmla="*/ 318 w 320"/>
                <a:gd name="T41" fmla="*/ 69 h 235"/>
                <a:gd name="T42" fmla="*/ 319 w 320"/>
                <a:gd name="T43" fmla="*/ 78 h 235"/>
                <a:gd name="T44" fmla="*/ 277 w 320"/>
                <a:gd name="T45" fmla="*/ 227 h 235"/>
                <a:gd name="T46" fmla="*/ 266 w 320"/>
                <a:gd name="T47" fmla="*/ 235 h 235"/>
                <a:gd name="T48" fmla="*/ 10 w 320"/>
                <a:gd name="T49" fmla="*/ 235 h 235"/>
                <a:gd name="T50" fmla="*/ 10 w 320"/>
                <a:gd name="T51" fmla="*/ 235 h 235"/>
                <a:gd name="T52" fmla="*/ 25 w 320"/>
                <a:gd name="T53" fmla="*/ 214 h 235"/>
                <a:gd name="T54" fmla="*/ 258 w 320"/>
                <a:gd name="T55" fmla="*/ 214 h 235"/>
                <a:gd name="T56" fmla="*/ 295 w 320"/>
                <a:gd name="T57" fmla="*/ 86 h 235"/>
                <a:gd name="T58" fmla="*/ 71 w 320"/>
                <a:gd name="T59" fmla="*/ 86 h 235"/>
                <a:gd name="T60" fmla="*/ 25 w 320"/>
                <a:gd name="T61" fmla="*/ 214 h 235"/>
                <a:gd name="T62" fmla="*/ 21 w 320"/>
                <a:gd name="T63" fmla="*/ 22 h 235"/>
                <a:gd name="T64" fmla="*/ 21 w 320"/>
                <a:gd name="T65" fmla="*/ 163 h 235"/>
                <a:gd name="T66" fmla="*/ 54 w 320"/>
                <a:gd name="T67" fmla="*/ 71 h 235"/>
                <a:gd name="T68" fmla="*/ 64 w 320"/>
                <a:gd name="T69" fmla="*/ 64 h 235"/>
                <a:gd name="T70" fmla="*/ 256 w 320"/>
                <a:gd name="T71" fmla="*/ 64 h 235"/>
                <a:gd name="T72" fmla="*/ 256 w 320"/>
                <a:gd name="T73" fmla="*/ 43 h 235"/>
                <a:gd name="T74" fmla="*/ 96 w 320"/>
                <a:gd name="T75" fmla="*/ 43 h 235"/>
                <a:gd name="T76" fmla="*/ 88 w 320"/>
                <a:gd name="T77" fmla="*/ 40 h 235"/>
                <a:gd name="T78" fmla="*/ 70 w 320"/>
                <a:gd name="T79" fmla="*/ 22 h 235"/>
                <a:gd name="T80" fmla="*/ 21 w 320"/>
                <a:gd name="T81" fmla="*/ 2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235">
                  <a:moveTo>
                    <a:pt x="10" y="235"/>
                  </a:moveTo>
                  <a:cubicBezTo>
                    <a:pt x="10" y="235"/>
                    <a:pt x="10" y="235"/>
                    <a:pt x="10" y="235"/>
                  </a:cubicBezTo>
                  <a:cubicBezTo>
                    <a:pt x="8" y="235"/>
                    <a:pt x="6" y="234"/>
                    <a:pt x="4" y="233"/>
                  </a:cubicBezTo>
                  <a:cubicBezTo>
                    <a:pt x="4" y="232"/>
                    <a:pt x="3" y="232"/>
                    <a:pt x="2" y="231"/>
                  </a:cubicBezTo>
                  <a:cubicBezTo>
                    <a:pt x="2" y="231"/>
                    <a:pt x="2" y="231"/>
                    <a:pt x="2" y="231"/>
                  </a:cubicBezTo>
                  <a:cubicBezTo>
                    <a:pt x="2" y="231"/>
                    <a:pt x="2" y="231"/>
                    <a:pt x="2" y="231"/>
                  </a:cubicBezTo>
                  <a:cubicBezTo>
                    <a:pt x="1" y="229"/>
                    <a:pt x="0" y="227"/>
                    <a:pt x="0" y="224"/>
                  </a:cubicBezTo>
                  <a:cubicBezTo>
                    <a:pt x="0" y="224"/>
                    <a:pt x="0" y="224"/>
                    <a:pt x="0" y="224"/>
                  </a:cubicBezTo>
                  <a:cubicBezTo>
                    <a:pt x="0" y="224"/>
                    <a:pt x="0" y="224"/>
                    <a:pt x="0" y="224"/>
                  </a:cubicBezTo>
                  <a:cubicBezTo>
                    <a:pt x="0" y="224"/>
                    <a:pt x="0" y="224"/>
                    <a:pt x="0" y="224"/>
                  </a:cubicBezTo>
                  <a:cubicBezTo>
                    <a:pt x="0" y="224"/>
                    <a:pt x="0" y="224"/>
                    <a:pt x="0" y="224"/>
                  </a:cubicBezTo>
                  <a:cubicBezTo>
                    <a:pt x="0" y="11"/>
                    <a:pt x="0" y="11"/>
                    <a:pt x="0" y="11"/>
                  </a:cubicBezTo>
                  <a:cubicBezTo>
                    <a:pt x="0" y="5"/>
                    <a:pt x="4" y="0"/>
                    <a:pt x="10" y="0"/>
                  </a:cubicBezTo>
                  <a:cubicBezTo>
                    <a:pt x="74" y="0"/>
                    <a:pt x="74" y="0"/>
                    <a:pt x="74" y="0"/>
                  </a:cubicBezTo>
                  <a:cubicBezTo>
                    <a:pt x="77" y="0"/>
                    <a:pt x="80" y="1"/>
                    <a:pt x="82" y="3"/>
                  </a:cubicBezTo>
                  <a:cubicBezTo>
                    <a:pt x="100" y="22"/>
                    <a:pt x="100" y="22"/>
                    <a:pt x="100" y="22"/>
                  </a:cubicBezTo>
                  <a:cubicBezTo>
                    <a:pt x="266" y="22"/>
                    <a:pt x="266" y="22"/>
                    <a:pt x="266" y="22"/>
                  </a:cubicBezTo>
                  <a:cubicBezTo>
                    <a:pt x="272" y="22"/>
                    <a:pt x="277" y="26"/>
                    <a:pt x="277" y="32"/>
                  </a:cubicBezTo>
                  <a:cubicBezTo>
                    <a:pt x="277" y="64"/>
                    <a:pt x="277" y="64"/>
                    <a:pt x="277" y="64"/>
                  </a:cubicBezTo>
                  <a:cubicBezTo>
                    <a:pt x="309" y="64"/>
                    <a:pt x="309" y="64"/>
                    <a:pt x="309" y="64"/>
                  </a:cubicBezTo>
                  <a:cubicBezTo>
                    <a:pt x="312" y="64"/>
                    <a:pt x="316" y="66"/>
                    <a:pt x="318" y="69"/>
                  </a:cubicBezTo>
                  <a:cubicBezTo>
                    <a:pt x="320" y="71"/>
                    <a:pt x="320" y="75"/>
                    <a:pt x="319" y="78"/>
                  </a:cubicBezTo>
                  <a:cubicBezTo>
                    <a:pt x="277" y="227"/>
                    <a:pt x="277" y="227"/>
                    <a:pt x="277" y="227"/>
                  </a:cubicBezTo>
                  <a:cubicBezTo>
                    <a:pt x="275" y="232"/>
                    <a:pt x="271" y="235"/>
                    <a:pt x="266" y="235"/>
                  </a:cubicBezTo>
                  <a:cubicBezTo>
                    <a:pt x="10" y="235"/>
                    <a:pt x="10" y="235"/>
                    <a:pt x="10" y="235"/>
                  </a:cubicBezTo>
                  <a:cubicBezTo>
                    <a:pt x="10" y="235"/>
                    <a:pt x="10" y="235"/>
                    <a:pt x="10" y="235"/>
                  </a:cubicBezTo>
                  <a:close/>
                  <a:moveTo>
                    <a:pt x="25" y="214"/>
                  </a:moveTo>
                  <a:cubicBezTo>
                    <a:pt x="258" y="214"/>
                    <a:pt x="258" y="214"/>
                    <a:pt x="258" y="214"/>
                  </a:cubicBezTo>
                  <a:cubicBezTo>
                    <a:pt x="295" y="86"/>
                    <a:pt x="295" y="86"/>
                    <a:pt x="295" y="86"/>
                  </a:cubicBezTo>
                  <a:cubicBezTo>
                    <a:pt x="71" y="86"/>
                    <a:pt x="71" y="86"/>
                    <a:pt x="71" y="86"/>
                  </a:cubicBezTo>
                  <a:lnTo>
                    <a:pt x="25" y="214"/>
                  </a:lnTo>
                  <a:close/>
                  <a:moveTo>
                    <a:pt x="21" y="22"/>
                  </a:moveTo>
                  <a:cubicBezTo>
                    <a:pt x="21" y="163"/>
                    <a:pt x="21" y="163"/>
                    <a:pt x="21" y="163"/>
                  </a:cubicBezTo>
                  <a:cubicBezTo>
                    <a:pt x="54" y="71"/>
                    <a:pt x="54" y="71"/>
                    <a:pt x="54" y="71"/>
                  </a:cubicBezTo>
                  <a:cubicBezTo>
                    <a:pt x="55" y="67"/>
                    <a:pt x="59" y="64"/>
                    <a:pt x="64" y="64"/>
                  </a:cubicBezTo>
                  <a:cubicBezTo>
                    <a:pt x="256" y="64"/>
                    <a:pt x="256" y="64"/>
                    <a:pt x="256" y="64"/>
                  </a:cubicBezTo>
                  <a:cubicBezTo>
                    <a:pt x="256" y="43"/>
                    <a:pt x="256" y="43"/>
                    <a:pt x="256" y="43"/>
                  </a:cubicBezTo>
                  <a:cubicBezTo>
                    <a:pt x="96" y="43"/>
                    <a:pt x="96" y="43"/>
                    <a:pt x="96" y="43"/>
                  </a:cubicBezTo>
                  <a:cubicBezTo>
                    <a:pt x="93" y="43"/>
                    <a:pt x="90" y="42"/>
                    <a:pt x="88" y="40"/>
                  </a:cubicBezTo>
                  <a:cubicBezTo>
                    <a:pt x="70" y="22"/>
                    <a:pt x="70" y="22"/>
                    <a:pt x="70" y="22"/>
                  </a:cubicBezTo>
                  <a:lnTo>
                    <a:pt x="21"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8" name="Group 749">
            <a:extLst>
              <a:ext uri="{FF2B5EF4-FFF2-40B4-BE49-F238E27FC236}">
                <a16:creationId xmlns:a16="http://schemas.microsoft.com/office/drawing/2014/main" id="{F3978875-9A71-94AC-6619-CD3CB83FDDD2}"/>
              </a:ext>
            </a:extLst>
          </p:cNvPr>
          <p:cNvGrpSpPr>
            <a:grpSpLocks noChangeAspect="1"/>
          </p:cNvGrpSpPr>
          <p:nvPr/>
        </p:nvGrpSpPr>
        <p:grpSpPr bwMode="auto">
          <a:xfrm>
            <a:off x="569268" y="5708234"/>
            <a:ext cx="369676" cy="369676"/>
            <a:chOff x="3520" y="2686"/>
            <a:chExt cx="340" cy="340"/>
          </a:xfrm>
          <a:solidFill>
            <a:schemeClr val="tx1"/>
          </a:solidFill>
        </p:grpSpPr>
        <p:sp>
          <p:nvSpPr>
            <p:cNvPr id="79" name="Freeform 750">
              <a:extLst>
                <a:ext uri="{FF2B5EF4-FFF2-40B4-BE49-F238E27FC236}">
                  <a16:creationId xmlns:a16="http://schemas.microsoft.com/office/drawing/2014/main" id="{2871FD34-9217-F17A-D764-0C458C8B66AA}"/>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751">
              <a:extLst>
                <a:ext uri="{FF2B5EF4-FFF2-40B4-BE49-F238E27FC236}">
                  <a16:creationId xmlns:a16="http://schemas.microsoft.com/office/drawing/2014/main" id="{C0FEE4BD-73F2-B2F4-E043-C4E28D542AF7}"/>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752">
              <a:extLst>
                <a:ext uri="{FF2B5EF4-FFF2-40B4-BE49-F238E27FC236}">
                  <a16:creationId xmlns:a16="http://schemas.microsoft.com/office/drawing/2014/main" id="{A165EB39-F314-740E-E484-2F00483D4DEE}"/>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 name="Group 977">
            <a:extLst>
              <a:ext uri="{FF2B5EF4-FFF2-40B4-BE49-F238E27FC236}">
                <a16:creationId xmlns:a16="http://schemas.microsoft.com/office/drawing/2014/main" id="{2381F109-F9C0-DAE4-6226-44CE54209EFA}"/>
              </a:ext>
            </a:extLst>
          </p:cNvPr>
          <p:cNvGrpSpPr>
            <a:grpSpLocks noChangeAspect="1"/>
          </p:cNvGrpSpPr>
          <p:nvPr/>
        </p:nvGrpSpPr>
        <p:grpSpPr bwMode="auto">
          <a:xfrm>
            <a:off x="6299215" y="3358797"/>
            <a:ext cx="369020" cy="370107"/>
            <a:chOff x="5095" y="4001"/>
            <a:chExt cx="340" cy="341"/>
          </a:xfrm>
          <a:solidFill>
            <a:schemeClr val="tx1"/>
          </a:solidFill>
        </p:grpSpPr>
        <p:sp>
          <p:nvSpPr>
            <p:cNvPr id="83" name="Freeform 978">
              <a:extLst>
                <a:ext uri="{FF2B5EF4-FFF2-40B4-BE49-F238E27FC236}">
                  <a16:creationId xmlns:a16="http://schemas.microsoft.com/office/drawing/2014/main" id="{49C1EA57-9E58-B47A-5183-8CB2C6321BCA}"/>
                </a:ext>
              </a:extLst>
            </p:cNvPr>
            <p:cNvSpPr>
              <a:spLocks/>
            </p:cNvSpPr>
            <p:nvPr/>
          </p:nvSpPr>
          <p:spPr bwMode="auto">
            <a:xfrm>
              <a:off x="5159" y="4086"/>
              <a:ext cx="212" cy="171"/>
            </a:xfrm>
            <a:custGeom>
              <a:avLst/>
              <a:gdLst>
                <a:gd name="T0" fmla="*/ 259 w 320"/>
                <a:gd name="T1" fmla="*/ 90 h 257"/>
                <a:gd name="T2" fmla="*/ 284 w 320"/>
                <a:gd name="T3" fmla="*/ 65 h 257"/>
                <a:gd name="T4" fmla="*/ 256 w 320"/>
                <a:gd name="T5" fmla="*/ 65 h 257"/>
                <a:gd name="T6" fmla="*/ 191 w 320"/>
                <a:gd name="T7" fmla="*/ 110 h 257"/>
                <a:gd name="T8" fmla="*/ 179 w 320"/>
                <a:gd name="T9" fmla="*/ 124 h 257"/>
                <a:gd name="T10" fmla="*/ 174 w 320"/>
                <a:gd name="T11" fmla="*/ 129 h 257"/>
                <a:gd name="T12" fmla="*/ 179 w 320"/>
                <a:gd name="T13" fmla="*/ 135 h 257"/>
                <a:gd name="T14" fmla="*/ 191 w 320"/>
                <a:gd name="T15" fmla="*/ 149 h 257"/>
                <a:gd name="T16" fmla="*/ 256 w 320"/>
                <a:gd name="T17" fmla="*/ 193 h 257"/>
                <a:gd name="T18" fmla="*/ 284 w 320"/>
                <a:gd name="T19" fmla="*/ 193 h 257"/>
                <a:gd name="T20" fmla="*/ 259 w 320"/>
                <a:gd name="T21" fmla="*/ 169 h 257"/>
                <a:gd name="T22" fmla="*/ 259 w 320"/>
                <a:gd name="T23" fmla="*/ 154 h 257"/>
                <a:gd name="T24" fmla="*/ 274 w 320"/>
                <a:gd name="T25" fmla="*/ 154 h 257"/>
                <a:gd name="T26" fmla="*/ 317 w 320"/>
                <a:gd name="T27" fmla="*/ 196 h 257"/>
                <a:gd name="T28" fmla="*/ 319 w 320"/>
                <a:gd name="T29" fmla="*/ 200 h 257"/>
                <a:gd name="T30" fmla="*/ 319 w 320"/>
                <a:gd name="T31" fmla="*/ 208 h 257"/>
                <a:gd name="T32" fmla="*/ 317 w 320"/>
                <a:gd name="T33" fmla="*/ 212 h 257"/>
                <a:gd name="T34" fmla="*/ 274 w 320"/>
                <a:gd name="T35" fmla="*/ 254 h 257"/>
                <a:gd name="T36" fmla="*/ 267 w 320"/>
                <a:gd name="T37" fmla="*/ 257 h 257"/>
                <a:gd name="T38" fmla="*/ 259 w 320"/>
                <a:gd name="T39" fmla="*/ 254 h 257"/>
                <a:gd name="T40" fmla="*/ 259 w 320"/>
                <a:gd name="T41" fmla="*/ 239 h 257"/>
                <a:gd name="T42" fmla="*/ 284 w 320"/>
                <a:gd name="T43" fmla="*/ 215 h 257"/>
                <a:gd name="T44" fmla="*/ 256 w 320"/>
                <a:gd name="T45" fmla="*/ 215 h 257"/>
                <a:gd name="T46" fmla="*/ 174 w 320"/>
                <a:gd name="T47" fmla="*/ 162 h 257"/>
                <a:gd name="T48" fmla="*/ 163 w 320"/>
                <a:gd name="T49" fmla="*/ 149 h 257"/>
                <a:gd name="T50" fmla="*/ 160 w 320"/>
                <a:gd name="T51" fmla="*/ 146 h 257"/>
                <a:gd name="T52" fmla="*/ 157 w 320"/>
                <a:gd name="T53" fmla="*/ 149 h 257"/>
                <a:gd name="T54" fmla="*/ 146 w 320"/>
                <a:gd name="T55" fmla="*/ 162 h 257"/>
                <a:gd name="T56" fmla="*/ 64 w 320"/>
                <a:gd name="T57" fmla="*/ 215 h 257"/>
                <a:gd name="T58" fmla="*/ 11 w 320"/>
                <a:gd name="T59" fmla="*/ 215 h 257"/>
                <a:gd name="T60" fmla="*/ 0 w 320"/>
                <a:gd name="T61" fmla="*/ 204 h 257"/>
                <a:gd name="T62" fmla="*/ 11 w 320"/>
                <a:gd name="T63" fmla="*/ 193 h 257"/>
                <a:gd name="T64" fmla="*/ 64 w 320"/>
                <a:gd name="T65" fmla="*/ 193 h 257"/>
                <a:gd name="T66" fmla="*/ 129 w 320"/>
                <a:gd name="T67" fmla="*/ 149 h 257"/>
                <a:gd name="T68" fmla="*/ 141 w 320"/>
                <a:gd name="T69" fmla="*/ 134 h 257"/>
                <a:gd name="T70" fmla="*/ 146 w 320"/>
                <a:gd name="T71" fmla="*/ 129 h 257"/>
                <a:gd name="T72" fmla="*/ 141 w 320"/>
                <a:gd name="T73" fmla="*/ 124 h 257"/>
                <a:gd name="T74" fmla="*/ 129 w 320"/>
                <a:gd name="T75" fmla="*/ 110 h 257"/>
                <a:gd name="T76" fmla="*/ 64 w 320"/>
                <a:gd name="T77" fmla="*/ 65 h 257"/>
                <a:gd name="T78" fmla="*/ 11 w 320"/>
                <a:gd name="T79" fmla="*/ 65 h 257"/>
                <a:gd name="T80" fmla="*/ 0 w 320"/>
                <a:gd name="T81" fmla="*/ 55 h 257"/>
                <a:gd name="T82" fmla="*/ 11 w 320"/>
                <a:gd name="T83" fmla="*/ 44 h 257"/>
                <a:gd name="T84" fmla="*/ 64 w 320"/>
                <a:gd name="T85" fmla="*/ 44 h 257"/>
                <a:gd name="T86" fmla="*/ 146 w 320"/>
                <a:gd name="T87" fmla="*/ 96 h 257"/>
                <a:gd name="T88" fmla="*/ 157 w 320"/>
                <a:gd name="T89" fmla="*/ 110 h 257"/>
                <a:gd name="T90" fmla="*/ 160 w 320"/>
                <a:gd name="T91" fmla="*/ 113 h 257"/>
                <a:gd name="T92" fmla="*/ 163 w 320"/>
                <a:gd name="T93" fmla="*/ 110 h 257"/>
                <a:gd name="T94" fmla="*/ 174 w 320"/>
                <a:gd name="T95" fmla="*/ 96 h 257"/>
                <a:gd name="T96" fmla="*/ 256 w 320"/>
                <a:gd name="T97" fmla="*/ 44 h 257"/>
                <a:gd name="T98" fmla="*/ 284 w 320"/>
                <a:gd name="T99" fmla="*/ 44 h 257"/>
                <a:gd name="T100" fmla="*/ 259 w 320"/>
                <a:gd name="T101" fmla="*/ 20 h 257"/>
                <a:gd name="T102" fmla="*/ 259 w 320"/>
                <a:gd name="T103" fmla="*/ 4 h 257"/>
                <a:gd name="T104" fmla="*/ 274 w 320"/>
                <a:gd name="T105" fmla="*/ 4 h 257"/>
                <a:gd name="T106" fmla="*/ 317 w 320"/>
                <a:gd name="T107" fmla="*/ 47 h 257"/>
                <a:gd name="T108" fmla="*/ 319 w 320"/>
                <a:gd name="T109" fmla="*/ 51 h 257"/>
                <a:gd name="T110" fmla="*/ 319 w 320"/>
                <a:gd name="T111" fmla="*/ 59 h 257"/>
                <a:gd name="T112" fmla="*/ 317 w 320"/>
                <a:gd name="T113" fmla="*/ 62 h 257"/>
                <a:gd name="T114" fmla="*/ 274 w 320"/>
                <a:gd name="T115" fmla="*/ 105 h 257"/>
                <a:gd name="T116" fmla="*/ 267 w 320"/>
                <a:gd name="T117" fmla="*/ 108 h 257"/>
                <a:gd name="T118" fmla="*/ 259 w 320"/>
                <a:gd name="T119" fmla="*/ 105 h 257"/>
                <a:gd name="T120" fmla="*/ 259 w 320"/>
                <a:gd name="T121" fmla="*/ 9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0" h="257">
                  <a:moveTo>
                    <a:pt x="259" y="90"/>
                  </a:moveTo>
                  <a:cubicBezTo>
                    <a:pt x="284" y="65"/>
                    <a:pt x="284" y="65"/>
                    <a:pt x="284" y="65"/>
                  </a:cubicBezTo>
                  <a:cubicBezTo>
                    <a:pt x="256" y="65"/>
                    <a:pt x="256" y="65"/>
                    <a:pt x="256" y="65"/>
                  </a:cubicBezTo>
                  <a:cubicBezTo>
                    <a:pt x="225" y="65"/>
                    <a:pt x="207" y="89"/>
                    <a:pt x="191" y="110"/>
                  </a:cubicBezTo>
                  <a:cubicBezTo>
                    <a:pt x="186" y="115"/>
                    <a:pt x="182" y="120"/>
                    <a:pt x="179" y="124"/>
                  </a:cubicBezTo>
                  <a:cubicBezTo>
                    <a:pt x="174" y="129"/>
                    <a:pt x="174" y="129"/>
                    <a:pt x="174" y="129"/>
                  </a:cubicBezTo>
                  <a:cubicBezTo>
                    <a:pt x="179" y="135"/>
                    <a:pt x="179" y="135"/>
                    <a:pt x="179" y="135"/>
                  </a:cubicBezTo>
                  <a:cubicBezTo>
                    <a:pt x="182" y="139"/>
                    <a:pt x="186" y="144"/>
                    <a:pt x="191" y="149"/>
                  </a:cubicBezTo>
                  <a:cubicBezTo>
                    <a:pt x="207" y="170"/>
                    <a:pt x="225" y="193"/>
                    <a:pt x="256" y="193"/>
                  </a:cubicBezTo>
                  <a:cubicBezTo>
                    <a:pt x="284" y="193"/>
                    <a:pt x="284" y="193"/>
                    <a:pt x="284" y="193"/>
                  </a:cubicBezTo>
                  <a:cubicBezTo>
                    <a:pt x="259" y="169"/>
                    <a:pt x="259" y="169"/>
                    <a:pt x="259" y="169"/>
                  </a:cubicBezTo>
                  <a:cubicBezTo>
                    <a:pt x="255" y="165"/>
                    <a:pt x="255" y="158"/>
                    <a:pt x="259" y="154"/>
                  </a:cubicBezTo>
                  <a:cubicBezTo>
                    <a:pt x="263" y="150"/>
                    <a:pt x="270" y="150"/>
                    <a:pt x="274" y="154"/>
                  </a:cubicBezTo>
                  <a:cubicBezTo>
                    <a:pt x="317" y="196"/>
                    <a:pt x="317" y="196"/>
                    <a:pt x="317" y="196"/>
                  </a:cubicBezTo>
                  <a:cubicBezTo>
                    <a:pt x="318" y="197"/>
                    <a:pt x="319" y="199"/>
                    <a:pt x="319" y="200"/>
                  </a:cubicBezTo>
                  <a:cubicBezTo>
                    <a:pt x="320" y="203"/>
                    <a:pt x="320" y="205"/>
                    <a:pt x="319" y="208"/>
                  </a:cubicBezTo>
                  <a:cubicBezTo>
                    <a:pt x="319" y="209"/>
                    <a:pt x="318" y="211"/>
                    <a:pt x="317" y="212"/>
                  </a:cubicBezTo>
                  <a:cubicBezTo>
                    <a:pt x="274" y="254"/>
                    <a:pt x="274" y="254"/>
                    <a:pt x="274" y="254"/>
                  </a:cubicBezTo>
                  <a:cubicBezTo>
                    <a:pt x="272" y="256"/>
                    <a:pt x="269" y="257"/>
                    <a:pt x="267" y="257"/>
                  </a:cubicBezTo>
                  <a:cubicBezTo>
                    <a:pt x="264" y="257"/>
                    <a:pt x="261" y="256"/>
                    <a:pt x="259" y="254"/>
                  </a:cubicBezTo>
                  <a:cubicBezTo>
                    <a:pt x="255" y="250"/>
                    <a:pt x="255" y="243"/>
                    <a:pt x="259" y="239"/>
                  </a:cubicBezTo>
                  <a:cubicBezTo>
                    <a:pt x="284" y="215"/>
                    <a:pt x="284" y="215"/>
                    <a:pt x="284" y="215"/>
                  </a:cubicBezTo>
                  <a:cubicBezTo>
                    <a:pt x="256" y="215"/>
                    <a:pt x="256" y="215"/>
                    <a:pt x="256" y="215"/>
                  </a:cubicBezTo>
                  <a:cubicBezTo>
                    <a:pt x="215" y="215"/>
                    <a:pt x="191" y="184"/>
                    <a:pt x="174" y="162"/>
                  </a:cubicBezTo>
                  <a:cubicBezTo>
                    <a:pt x="170" y="157"/>
                    <a:pt x="166" y="153"/>
                    <a:pt x="163" y="149"/>
                  </a:cubicBezTo>
                  <a:cubicBezTo>
                    <a:pt x="160" y="146"/>
                    <a:pt x="160" y="146"/>
                    <a:pt x="160" y="146"/>
                  </a:cubicBezTo>
                  <a:cubicBezTo>
                    <a:pt x="157" y="149"/>
                    <a:pt x="157" y="149"/>
                    <a:pt x="157" y="149"/>
                  </a:cubicBezTo>
                  <a:cubicBezTo>
                    <a:pt x="154" y="153"/>
                    <a:pt x="150" y="157"/>
                    <a:pt x="146" y="162"/>
                  </a:cubicBezTo>
                  <a:cubicBezTo>
                    <a:pt x="129" y="184"/>
                    <a:pt x="105" y="215"/>
                    <a:pt x="64" y="215"/>
                  </a:cubicBezTo>
                  <a:cubicBezTo>
                    <a:pt x="11" y="215"/>
                    <a:pt x="11" y="215"/>
                    <a:pt x="11" y="215"/>
                  </a:cubicBezTo>
                  <a:cubicBezTo>
                    <a:pt x="5" y="215"/>
                    <a:pt x="0" y="210"/>
                    <a:pt x="0" y="204"/>
                  </a:cubicBezTo>
                  <a:cubicBezTo>
                    <a:pt x="0" y="198"/>
                    <a:pt x="5" y="193"/>
                    <a:pt x="11" y="193"/>
                  </a:cubicBezTo>
                  <a:cubicBezTo>
                    <a:pt x="64" y="193"/>
                    <a:pt x="64" y="193"/>
                    <a:pt x="64" y="193"/>
                  </a:cubicBezTo>
                  <a:cubicBezTo>
                    <a:pt x="95" y="193"/>
                    <a:pt x="113" y="170"/>
                    <a:pt x="129" y="149"/>
                  </a:cubicBezTo>
                  <a:cubicBezTo>
                    <a:pt x="134" y="144"/>
                    <a:pt x="138" y="139"/>
                    <a:pt x="141" y="134"/>
                  </a:cubicBezTo>
                  <a:cubicBezTo>
                    <a:pt x="146" y="129"/>
                    <a:pt x="146" y="129"/>
                    <a:pt x="146" y="129"/>
                  </a:cubicBezTo>
                  <a:cubicBezTo>
                    <a:pt x="141" y="124"/>
                    <a:pt x="141" y="124"/>
                    <a:pt x="141" y="124"/>
                  </a:cubicBezTo>
                  <a:cubicBezTo>
                    <a:pt x="138" y="120"/>
                    <a:pt x="134" y="115"/>
                    <a:pt x="129" y="110"/>
                  </a:cubicBezTo>
                  <a:cubicBezTo>
                    <a:pt x="113" y="89"/>
                    <a:pt x="95" y="65"/>
                    <a:pt x="64" y="65"/>
                  </a:cubicBezTo>
                  <a:cubicBezTo>
                    <a:pt x="11" y="65"/>
                    <a:pt x="11" y="65"/>
                    <a:pt x="11" y="65"/>
                  </a:cubicBezTo>
                  <a:cubicBezTo>
                    <a:pt x="5" y="65"/>
                    <a:pt x="0" y="61"/>
                    <a:pt x="0" y="55"/>
                  </a:cubicBezTo>
                  <a:cubicBezTo>
                    <a:pt x="0" y="49"/>
                    <a:pt x="5" y="44"/>
                    <a:pt x="11" y="44"/>
                  </a:cubicBezTo>
                  <a:cubicBezTo>
                    <a:pt x="64" y="44"/>
                    <a:pt x="64" y="44"/>
                    <a:pt x="64" y="44"/>
                  </a:cubicBezTo>
                  <a:cubicBezTo>
                    <a:pt x="105" y="44"/>
                    <a:pt x="129" y="74"/>
                    <a:pt x="146" y="96"/>
                  </a:cubicBezTo>
                  <a:cubicBezTo>
                    <a:pt x="150" y="101"/>
                    <a:pt x="154" y="106"/>
                    <a:pt x="157" y="110"/>
                  </a:cubicBezTo>
                  <a:cubicBezTo>
                    <a:pt x="160" y="113"/>
                    <a:pt x="160" y="113"/>
                    <a:pt x="160" y="113"/>
                  </a:cubicBezTo>
                  <a:cubicBezTo>
                    <a:pt x="163" y="110"/>
                    <a:pt x="163" y="110"/>
                    <a:pt x="163" y="110"/>
                  </a:cubicBezTo>
                  <a:cubicBezTo>
                    <a:pt x="166" y="106"/>
                    <a:pt x="170" y="101"/>
                    <a:pt x="174" y="96"/>
                  </a:cubicBezTo>
                  <a:cubicBezTo>
                    <a:pt x="191" y="74"/>
                    <a:pt x="215" y="44"/>
                    <a:pt x="256" y="44"/>
                  </a:cubicBezTo>
                  <a:cubicBezTo>
                    <a:pt x="284" y="44"/>
                    <a:pt x="284" y="44"/>
                    <a:pt x="284" y="44"/>
                  </a:cubicBezTo>
                  <a:cubicBezTo>
                    <a:pt x="259" y="20"/>
                    <a:pt x="259" y="20"/>
                    <a:pt x="259" y="20"/>
                  </a:cubicBezTo>
                  <a:cubicBezTo>
                    <a:pt x="255" y="15"/>
                    <a:pt x="255" y="9"/>
                    <a:pt x="259" y="4"/>
                  </a:cubicBezTo>
                  <a:cubicBezTo>
                    <a:pt x="263" y="0"/>
                    <a:pt x="270" y="0"/>
                    <a:pt x="274" y="4"/>
                  </a:cubicBezTo>
                  <a:cubicBezTo>
                    <a:pt x="317" y="47"/>
                    <a:pt x="317" y="47"/>
                    <a:pt x="317" y="47"/>
                  </a:cubicBezTo>
                  <a:cubicBezTo>
                    <a:pt x="318" y="48"/>
                    <a:pt x="319" y="49"/>
                    <a:pt x="319" y="51"/>
                  </a:cubicBezTo>
                  <a:cubicBezTo>
                    <a:pt x="320" y="53"/>
                    <a:pt x="320" y="56"/>
                    <a:pt x="319" y="59"/>
                  </a:cubicBezTo>
                  <a:cubicBezTo>
                    <a:pt x="319" y="60"/>
                    <a:pt x="318" y="61"/>
                    <a:pt x="317" y="62"/>
                  </a:cubicBezTo>
                  <a:cubicBezTo>
                    <a:pt x="274" y="105"/>
                    <a:pt x="274" y="105"/>
                    <a:pt x="274" y="105"/>
                  </a:cubicBezTo>
                  <a:cubicBezTo>
                    <a:pt x="272" y="107"/>
                    <a:pt x="269" y="108"/>
                    <a:pt x="267" y="108"/>
                  </a:cubicBezTo>
                  <a:cubicBezTo>
                    <a:pt x="264" y="108"/>
                    <a:pt x="261" y="107"/>
                    <a:pt x="259" y="105"/>
                  </a:cubicBezTo>
                  <a:cubicBezTo>
                    <a:pt x="255" y="101"/>
                    <a:pt x="255" y="94"/>
                    <a:pt x="259" y="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979">
              <a:extLst>
                <a:ext uri="{FF2B5EF4-FFF2-40B4-BE49-F238E27FC236}">
                  <a16:creationId xmlns:a16="http://schemas.microsoft.com/office/drawing/2014/main" id="{C139B7FF-7F55-C353-7F66-519192F4F4FF}"/>
                </a:ext>
              </a:extLst>
            </p:cNvPr>
            <p:cNvSpPr>
              <a:spLocks noEditPoints="1"/>
            </p:cNvSpPr>
            <p:nvPr/>
          </p:nvSpPr>
          <p:spPr bwMode="auto">
            <a:xfrm>
              <a:off x="5095" y="4001"/>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1 h 512"/>
                <a:gd name="T12" fmla="*/ 21 w 512"/>
                <a:gd name="T13" fmla="*/ 256 h 512"/>
                <a:gd name="T14" fmla="*/ 256 w 512"/>
                <a:gd name="T15" fmla="*/ 22 h 512"/>
                <a:gd name="T16" fmla="*/ 491 w 512"/>
                <a:gd name="T17" fmla="*/ 256 h 512"/>
                <a:gd name="T18" fmla="*/ 256 w 512"/>
                <a:gd name="T19" fmla="*/ 4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256" y="491"/>
                  </a:moveTo>
                  <a:cubicBezTo>
                    <a:pt x="127" y="491"/>
                    <a:pt x="21" y="386"/>
                    <a:pt x="21" y="256"/>
                  </a:cubicBezTo>
                  <a:cubicBezTo>
                    <a:pt x="21" y="127"/>
                    <a:pt x="127" y="22"/>
                    <a:pt x="256" y="22"/>
                  </a:cubicBezTo>
                  <a:cubicBezTo>
                    <a:pt x="385" y="22"/>
                    <a:pt x="491" y="127"/>
                    <a:pt x="491" y="256"/>
                  </a:cubicBezTo>
                  <a:cubicBezTo>
                    <a:pt x="491" y="386"/>
                    <a:pt x="385" y="491"/>
                    <a:pt x="256" y="4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5" name="Freeform 901">
            <a:extLst>
              <a:ext uri="{FF2B5EF4-FFF2-40B4-BE49-F238E27FC236}">
                <a16:creationId xmlns:a16="http://schemas.microsoft.com/office/drawing/2014/main" id="{16BE3A65-29FB-9F03-3B14-17AA2DD93292}"/>
              </a:ext>
            </a:extLst>
          </p:cNvPr>
          <p:cNvSpPr>
            <a:spLocks noChangeAspect="1" noEditPoints="1"/>
          </p:cNvSpPr>
          <p:nvPr/>
        </p:nvSpPr>
        <p:spPr bwMode="auto">
          <a:xfrm>
            <a:off x="6299230" y="2771480"/>
            <a:ext cx="404394" cy="367631"/>
          </a:xfrm>
          <a:custGeom>
            <a:avLst/>
            <a:gdLst>
              <a:gd name="T0" fmla="*/ 281 w 562"/>
              <a:gd name="T1" fmla="*/ 21 h 512"/>
              <a:gd name="T2" fmla="*/ 447 w 562"/>
              <a:gd name="T3" fmla="*/ 90 h 512"/>
              <a:gd name="T4" fmla="*/ 447 w 562"/>
              <a:gd name="T5" fmla="*/ 422 h 512"/>
              <a:gd name="T6" fmla="*/ 281 w 562"/>
              <a:gd name="T7" fmla="*/ 490 h 512"/>
              <a:gd name="T8" fmla="*/ 115 w 562"/>
              <a:gd name="T9" fmla="*/ 422 h 512"/>
              <a:gd name="T10" fmla="*/ 115 w 562"/>
              <a:gd name="T11" fmla="*/ 90 h 512"/>
              <a:gd name="T12" fmla="*/ 281 w 562"/>
              <a:gd name="T13" fmla="*/ 21 h 512"/>
              <a:gd name="T14" fmla="*/ 281 w 562"/>
              <a:gd name="T15" fmla="*/ 0 h 512"/>
              <a:gd name="T16" fmla="*/ 100 w 562"/>
              <a:gd name="T17" fmla="*/ 75 h 512"/>
              <a:gd name="T18" fmla="*/ 100 w 562"/>
              <a:gd name="T19" fmla="*/ 437 h 512"/>
              <a:gd name="T20" fmla="*/ 281 w 562"/>
              <a:gd name="T21" fmla="*/ 512 h 512"/>
              <a:gd name="T22" fmla="*/ 462 w 562"/>
              <a:gd name="T23" fmla="*/ 437 h 512"/>
              <a:gd name="T24" fmla="*/ 462 w 562"/>
              <a:gd name="T25" fmla="*/ 75 h 512"/>
              <a:gd name="T26" fmla="*/ 281 w 562"/>
              <a:gd name="T27" fmla="*/ 0 h 512"/>
              <a:gd name="T28" fmla="*/ 409 w 562"/>
              <a:gd name="T29" fmla="*/ 213 h 512"/>
              <a:gd name="T30" fmla="*/ 302 w 562"/>
              <a:gd name="T31" fmla="*/ 213 h 512"/>
              <a:gd name="T32" fmla="*/ 386 w 562"/>
              <a:gd name="T33" fmla="*/ 150 h 512"/>
              <a:gd name="T34" fmla="*/ 367 w 562"/>
              <a:gd name="T35" fmla="*/ 174 h 512"/>
              <a:gd name="T36" fmla="*/ 369 w 562"/>
              <a:gd name="T37" fmla="*/ 189 h 512"/>
              <a:gd name="T38" fmla="*/ 376 w 562"/>
              <a:gd name="T39" fmla="*/ 191 h 512"/>
              <a:gd name="T40" fmla="*/ 384 w 562"/>
              <a:gd name="T41" fmla="*/ 187 h 512"/>
              <a:gd name="T42" fmla="*/ 417 w 562"/>
              <a:gd name="T43" fmla="*/ 145 h 512"/>
              <a:gd name="T44" fmla="*/ 415 w 562"/>
              <a:gd name="T45" fmla="*/ 130 h 512"/>
              <a:gd name="T46" fmla="*/ 373 w 562"/>
              <a:gd name="T47" fmla="*/ 97 h 512"/>
              <a:gd name="T48" fmla="*/ 358 w 562"/>
              <a:gd name="T49" fmla="*/ 99 h 512"/>
              <a:gd name="T50" fmla="*/ 360 w 562"/>
              <a:gd name="T51" fmla="*/ 114 h 512"/>
              <a:gd name="T52" fmla="*/ 380 w 562"/>
              <a:gd name="T53" fmla="*/ 129 h 512"/>
              <a:gd name="T54" fmla="*/ 280 w 562"/>
              <a:gd name="T55" fmla="*/ 213 h 512"/>
              <a:gd name="T56" fmla="*/ 246 w 562"/>
              <a:gd name="T57" fmla="*/ 213 h 512"/>
              <a:gd name="T58" fmla="*/ 232 w 562"/>
              <a:gd name="T59" fmla="*/ 196 h 512"/>
              <a:gd name="T60" fmla="*/ 224 w 562"/>
              <a:gd name="T61" fmla="*/ 192 h 512"/>
              <a:gd name="T62" fmla="*/ 153 w 562"/>
              <a:gd name="T63" fmla="*/ 192 h 512"/>
              <a:gd name="T64" fmla="*/ 142 w 562"/>
              <a:gd name="T65" fmla="*/ 202 h 512"/>
              <a:gd name="T66" fmla="*/ 142 w 562"/>
              <a:gd name="T67" fmla="*/ 384 h 512"/>
              <a:gd name="T68" fmla="*/ 153 w 562"/>
              <a:gd name="T69" fmla="*/ 394 h 512"/>
              <a:gd name="T70" fmla="*/ 409 w 562"/>
              <a:gd name="T71" fmla="*/ 394 h 512"/>
              <a:gd name="T72" fmla="*/ 419 w 562"/>
              <a:gd name="T73" fmla="*/ 384 h 512"/>
              <a:gd name="T74" fmla="*/ 419 w 562"/>
              <a:gd name="T75" fmla="*/ 224 h 512"/>
              <a:gd name="T76" fmla="*/ 409 w 562"/>
              <a:gd name="T77" fmla="*/ 213 h 512"/>
              <a:gd name="T78" fmla="*/ 398 w 562"/>
              <a:gd name="T79" fmla="*/ 373 h 512"/>
              <a:gd name="T80" fmla="*/ 163 w 562"/>
              <a:gd name="T81" fmla="*/ 373 h 512"/>
              <a:gd name="T82" fmla="*/ 163 w 562"/>
              <a:gd name="T83" fmla="*/ 213 h 512"/>
              <a:gd name="T84" fmla="*/ 219 w 562"/>
              <a:gd name="T85" fmla="*/ 213 h 512"/>
              <a:gd name="T86" fmla="*/ 233 w 562"/>
              <a:gd name="T87" fmla="*/ 230 h 512"/>
              <a:gd name="T88" fmla="*/ 241 w 562"/>
              <a:gd name="T89" fmla="*/ 234 h 512"/>
              <a:gd name="T90" fmla="*/ 275 w 562"/>
              <a:gd name="T91" fmla="*/ 234 h 512"/>
              <a:gd name="T92" fmla="*/ 270 w 562"/>
              <a:gd name="T93" fmla="*/ 288 h 512"/>
              <a:gd name="T94" fmla="*/ 281 w 562"/>
              <a:gd name="T95" fmla="*/ 298 h 512"/>
              <a:gd name="T96" fmla="*/ 291 w 562"/>
              <a:gd name="T97" fmla="*/ 288 h 512"/>
              <a:gd name="T98" fmla="*/ 296 w 562"/>
              <a:gd name="T99" fmla="*/ 234 h 512"/>
              <a:gd name="T100" fmla="*/ 398 w 562"/>
              <a:gd name="T101" fmla="*/ 234 h 512"/>
              <a:gd name="T102" fmla="*/ 398 w 562"/>
              <a:gd name="T103"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2" h="512">
                <a:moveTo>
                  <a:pt x="281" y="21"/>
                </a:moveTo>
                <a:cubicBezTo>
                  <a:pt x="343" y="21"/>
                  <a:pt x="402" y="45"/>
                  <a:pt x="447" y="90"/>
                </a:cubicBezTo>
                <a:cubicBezTo>
                  <a:pt x="538" y="181"/>
                  <a:pt x="538" y="330"/>
                  <a:pt x="447" y="422"/>
                </a:cubicBezTo>
                <a:cubicBezTo>
                  <a:pt x="402" y="466"/>
                  <a:pt x="343" y="490"/>
                  <a:pt x="281" y="490"/>
                </a:cubicBezTo>
                <a:cubicBezTo>
                  <a:pt x="218" y="490"/>
                  <a:pt x="159" y="466"/>
                  <a:pt x="115" y="422"/>
                </a:cubicBezTo>
                <a:cubicBezTo>
                  <a:pt x="23" y="330"/>
                  <a:pt x="23" y="181"/>
                  <a:pt x="115" y="90"/>
                </a:cubicBezTo>
                <a:cubicBezTo>
                  <a:pt x="159" y="45"/>
                  <a:pt x="218" y="21"/>
                  <a:pt x="281" y="21"/>
                </a:cubicBezTo>
                <a:moveTo>
                  <a:pt x="281" y="0"/>
                </a:moveTo>
                <a:cubicBezTo>
                  <a:pt x="215" y="0"/>
                  <a:pt x="150" y="25"/>
                  <a:pt x="100" y="75"/>
                </a:cubicBezTo>
                <a:cubicBezTo>
                  <a:pt x="0" y="175"/>
                  <a:pt x="0" y="337"/>
                  <a:pt x="100" y="437"/>
                </a:cubicBezTo>
                <a:cubicBezTo>
                  <a:pt x="150" y="487"/>
                  <a:pt x="215" y="512"/>
                  <a:pt x="281" y="512"/>
                </a:cubicBezTo>
                <a:cubicBezTo>
                  <a:pt x="346" y="512"/>
                  <a:pt x="412" y="487"/>
                  <a:pt x="462" y="437"/>
                </a:cubicBezTo>
                <a:cubicBezTo>
                  <a:pt x="562" y="337"/>
                  <a:pt x="562" y="175"/>
                  <a:pt x="462" y="75"/>
                </a:cubicBezTo>
                <a:cubicBezTo>
                  <a:pt x="412" y="25"/>
                  <a:pt x="346" y="0"/>
                  <a:pt x="281" y="0"/>
                </a:cubicBezTo>
                <a:close/>
                <a:moveTo>
                  <a:pt x="409" y="213"/>
                </a:moveTo>
                <a:cubicBezTo>
                  <a:pt x="302" y="213"/>
                  <a:pt x="302" y="213"/>
                  <a:pt x="302" y="213"/>
                </a:cubicBezTo>
                <a:cubicBezTo>
                  <a:pt x="316" y="175"/>
                  <a:pt x="344" y="154"/>
                  <a:pt x="386" y="150"/>
                </a:cubicBezTo>
                <a:cubicBezTo>
                  <a:pt x="367" y="174"/>
                  <a:pt x="367" y="174"/>
                  <a:pt x="367" y="174"/>
                </a:cubicBezTo>
                <a:cubicBezTo>
                  <a:pt x="364" y="178"/>
                  <a:pt x="365" y="185"/>
                  <a:pt x="369" y="189"/>
                </a:cubicBezTo>
                <a:cubicBezTo>
                  <a:pt x="371" y="190"/>
                  <a:pt x="373" y="191"/>
                  <a:pt x="376" y="191"/>
                </a:cubicBezTo>
                <a:cubicBezTo>
                  <a:pt x="379" y="191"/>
                  <a:pt x="382" y="190"/>
                  <a:pt x="384" y="187"/>
                </a:cubicBezTo>
                <a:cubicBezTo>
                  <a:pt x="417" y="145"/>
                  <a:pt x="417" y="145"/>
                  <a:pt x="417" y="145"/>
                </a:cubicBezTo>
                <a:cubicBezTo>
                  <a:pt x="421" y="140"/>
                  <a:pt x="420" y="134"/>
                  <a:pt x="415" y="130"/>
                </a:cubicBezTo>
                <a:cubicBezTo>
                  <a:pt x="373" y="97"/>
                  <a:pt x="373" y="97"/>
                  <a:pt x="373" y="97"/>
                </a:cubicBezTo>
                <a:cubicBezTo>
                  <a:pt x="369" y="93"/>
                  <a:pt x="362" y="94"/>
                  <a:pt x="358" y="99"/>
                </a:cubicBezTo>
                <a:cubicBezTo>
                  <a:pt x="355" y="104"/>
                  <a:pt x="355" y="110"/>
                  <a:pt x="360" y="114"/>
                </a:cubicBezTo>
                <a:cubicBezTo>
                  <a:pt x="380" y="129"/>
                  <a:pt x="380" y="129"/>
                  <a:pt x="380" y="129"/>
                </a:cubicBezTo>
                <a:cubicBezTo>
                  <a:pt x="329" y="136"/>
                  <a:pt x="295" y="164"/>
                  <a:pt x="280" y="213"/>
                </a:cubicBezTo>
                <a:cubicBezTo>
                  <a:pt x="246" y="213"/>
                  <a:pt x="246" y="213"/>
                  <a:pt x="246" y="213"/>
                </a:cubicBezTo>
                <a:cubicBezTo>
                  <a:pt x="232" y="196"/>
                  <a:pt x="232" y="196"/>
                  <a:pt x="232" y="196"/>
                </a:cubicBezTo>
                <a:cubicBezTo>
                  <a:pt x="230" y="193"/>
                  <a:pt x="227" y="192"/>
                  <a:pt x="224" y="192"/>
                </a:cubicBezTo>
                <a:cubicBezTo>
                  <a:pt x="153" y="192"/>
                  <a:pt x="153" y="192"/>
                  <a:pt x="153" y="192"/>
                </a:cubicBezTo>
                <a:cubicBezTo>
                  <a:pt x="147" y="192"/>
                  <a:pt x="142" y="196"/>
                  <a:pt x="142" y="202"/>
                </a:cubicBezTo>
                <a:cubicBezTo>
                  <a:pt x="142" y="384"/>
                  <a:pt x="142" y="384"/>
                  <a:pt x="142" y="384"/>
                </a:cubicBezTo>
                <a:cubicBezTo>
                  <a:pt x="142" y="390"/>
                  <a:pt x="147" y="394"/>
                  <a:pt x="153" y="394"/>
                </a:cubicBezTo>
                <a:cubicBezTo>
                  <a:pt x="409" y="394"/>
                  <a:pt x="409" y="394"/>
                  <a:pt x="409" y="394"/>
                </a:cubicBezTo>
                <a:cubicBezTo>
                  <a:pt x="415" y="394"/>
                  <a:pt x="419" y="390"/>
                  <a:pt x="419" y="384"/>
                </a:cubicBezTo>
                <a:cubicBezTo>
                  <a:pt x="419" y="224"/>
                  <a:pt x="419" y="224"/>
                  <a:pt x="419" y="224"/>
                </a:cubicBezTo>
                <a:cubicBezTo>
                  <a:pt x="419" y="218"/>
                  <a:pt x="415" y="213"/>
                  <a:pt x="409" y="213"/>
                </a:cubicBezTo>
                <a:close/>
                <a:moveTo>
                  <a:pt x="398" y="373"/>
                </a:moveTo>
                <a:cubicBezTo>
                  <a:pt x="163" y="373"/>
                  <a:pt x="163" y="373"/>
                  <a:pt x="163" y="373"/>
                </a:cubicBezTo>
                <a:cubicBezTo>
                  <a:pt x="163" y="213"/>
                  <a:pt x="163" y="213"/>
                  <a:pt x="163" y="213"/>
                </a:cubicBezTo>
                <a:cubicBezTo>
                  <a:pt x="219" y="213"/>
                  <a:pt x="219" y="213"/>
                  <a:pt x="219" y="213"/>
                </a:cubicBezTo>
                <a:cubicBezTo>
                  <a:pt x="233" y="230"/>
                  <a:pt x="233" y="230"/>
                  <a:pt x="233" y="230"/>
                </a:cubicBezTo>
                <a:cubicBezTo>
                  <a:pt x="235" y="233"/>
                  <a:pt x="238" y="234"/>
                  <a:pt x="241" y="234"/>
                </a:cubicBezTo>
                <a:cubicBezTo>
                  <a:pt x="275" y="234"/>
                  <a:pt x="275" y="234"/>
                  <a:pt x="275" y="234"/>
                </a:cubicBezTo>
                <a:cubicBezTo>
                  <a:pt x="272" y="250"/>
                  <a:pt x="270" y="268"/>
                  <a:pt x="270" y="288"/>
                </a:cubicBezTo>
                <a:cubicBezTo>
                  <a:pt x="270" y="294"/>
                  <a:pt x="275" y="298"/>
                  <a:pt x="281" y="298"/>
                </a:cubicBezTo>
                <a:cubicBezTo>
                  <a:pt x="287" y="298"/>
                  <a:pt x="291" y="294"/>
                  <a:pt x="291" y="288"/>
                </a:cubicBezTo>
                <a:cubicBezTo>
                  <a:pt x="291" y="268"/>
                  <a:pt x="293" y="250"/>
                  <a:pt x="296" y="234"/>
                </a:cubicBezTo>
                <a:cubicBezTo>
                  <a:pt x="398" y="234"/>
                  <a:pt x="398" y="234"/>
                  <a:pt x="398" y="234"/>
                </a:cubicBezTo>
                <a:lnTo>
                  <a:pt x="398" y="3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86" name="Group 325">
            <a:extLst>
              <a:ext uri="{FF2B5EF4-FFF2-40B4-BE49-F238E27FC236}">
                <a16:creationId xmlns:a16="http://schemas.microsoft.com/office/drawing/2014/main" id="{E203CC96-5EE4-ECC3-0449-68B5895DC13F}"/>
              </a:ext>
            </a:extLst>
          </p:cNvPr>
          <p:cNvGrpSpPr>
            <a:grpSpLocks noChangeAspect="1"/>
          </p:cNvGrpSpPr>
          <p:nvPr/>
        </p:nvGrpSpPr>
        <p:grpSpPr bwMode="auto">
          <a:xfrm>
            <a:off x="6299230" y="2181043"/>
            <a:ext cx="369676" cy="370763"/>
            <a:chOff x="5044" y="1157"/>
            <a:chExt cx="340" cy="341"/>
          </a:xfrm>
          <a:solidFill>
            <a:schemeClr val="tx1"/>
          </a:solidFill>
        </p:grpSpPr>
        <p:sp>
          <p:nvSpPr>
            <p:cNvPr id="87" name="Freeform 326">
              <a:extLst>
                <a:ext uri="{FF2B5EF4-FFF2-40B4-BE49-F238E27FC236}">
                  <a16:creationId xmlns:a16="http://schemas.microsoft.com/office/drawing/2014/main" id="{8CE1D5F1-91C6-F023-64DC-B9869CDE6E35}"/>
                </a:ext>
              </a:extLst>
            </p:cNvPr>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327">
              <a:extLst>
                <a:ext uri="{FF2B5EF4-FFF2-40B4-BE49-F238E27FC236}">
                  <a16:creationId xmlns:a16="http://schemas.microsoft.com/office/drawing/2014/main" id="{49AFB2DE-838D-8058-DE30-833CD1D8A7DF}"/>
                </a:ext>
              </a:extLst>
            </p:cNvPr>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9" name="Group 503">
            <a:extLst>
              <a:ext uri="{FF2B5EF4-FFF2-40B4-BE49-F238E27FC236}">
                <a16:creationId xmlns:a16="http://schemas.microsoft.com/office/drawing/2014/main" id="{8B213EAC-A1B2-C911-2E59-568B3A69C4CD}"/>
              </a:ext>
            </a:extLst>
          </p:cNvPr>
          <p:cNvGrpSpPr>
            <a:grpSpLocks noChangeAspect="1"/>
          </p:cNvGrpSpPr>
          <p:nvPr/>
        </p:nvGrpSpPr>
        <p:grpSpPr bwMode="auto">
          <a:xfrm>
            <a:off x="571313" y="3949168"/>
            <a:ext cx="367631" cy="367632"/>
            <a:chOff x="1920" y="2027"/>
            <a:chExt cx="340" cy="340"/>
          </a:xfrm>
          <a:solidFill>
            <a:schemeClr val="tx1"/>
          </a:solidFill>
        </p:grpSpPr>
        <p:sp>
          <p:nvSpPr>
            <p:cNvPr id="90" name="Freeform 504">
              <a:extLst>
                <a:ext uri="{FF2B5EF4-FFF2-40B4-BE49-F238E27FC236}">
                  <a16:creationId xmlns:a16="http://schemas.microsoft.com/office/drawing/2014/main" id="{3F9426AE-E31B-DB98-FD2E-DF7121DFD136}"/>
                </a:ext>
              </a:extLst>
            </p:cNvPr>
            <p:cNvSpPr>
              <a:spLocks noEditPoints="1"/>
            </p:cNvSpPr>
            <p:nvPr/>
          </p:nvSpPr>
          <p:spPr bwMode="auto">
            <a:xfrm>
              <a:off x="1983" y="2097"/>
              <a:ext cx="213" cy="178"/>
            </a:xfrm>
            <a:custGeom>
              <a:avLst/>
              <a:gdLst>
                <a:gd name="T0" fmla="*/ 319 w 321"/>
                <a:gd name="T1" fmla="*/ 252 h 268"/>
                <a:gd name="T2" fmla="*/ 170 w 321"/>
                <a:gd name="T3" fmla="*/ 6 h 268"/>
                <a:gd name="T4" fmla="*/ 152 w 321"/>
                <a:gd name="T5" fmla="*/ 6 h 268"/>
                <a:gd name="T6" fmla="*/ 2 w 321"/>
                <a:gd name="T7" fmla="*/ 252 h 268"/>
                <a:gd name="T8" fmla="*/ 2 w 321"/>
                <a:gd name="T9" fmla="*/ 263 h 268"/>
                <a:gd name="T10" fmla="*/ 11 w 321"/>
                <a:gd name="T11" fmla="*/ 268 h 268"/>
                <a:gd name="T12" fmla="*/ 310 w 321"/>
                <a:gd name="T13" fmla="*/ 268 h 268"/>
                <a:gd name="T14" fmla="*/ 319 w 321"/>
                <a:gd name="T15" fmla="*/ 263 h 268"/>
                <a:gd name="T16" fmla="*/ 319 w 321"/>
                <a:gd name="T17" fmla="*/ 252 h 268"/>
                <a:gd name="T18" fmla="*/ 30 w 321"/>
                <a:gd name="T19" fmla="*/ 247 h 268"/>
                <a:gd name="T20" fmla="*/ 161 w 321"/>
                <a:gd name="T21" fmla="*/ 33 h 268"/>
                <a:gd name="T22" fmla="*/ 291 w 321"/>
                <a:gd name="T23" fmla="*/ 247 h 268"/>
                <a:gd name="T24" fmla="*/ 30 w 321"/>
                <a:gd name="T25" fmla="*/ 247 h 268"/>
                <a:gd name="T26" fmla="*/ 161 w 321"/>
                <a:gd name="T27" fmla="*/ 87 h 268"/>
                <a:gd name="T28" fmla="*/ 171 w 321"/>
                <a:gd name="T29" fmla="*/ 97 h 268"/>
                <a:gd name="T30" fmla="*/ 171 w 321"/>
                <a:gd name="T31" fmla="*/ 172 h 268"/>
                <a:gd name="T32" fmla="*/ 161 w 321"/>
                <a:gd name="T33" fmla="*/ 183 h 268"/>
                <a:gd name="T34" fmla="*/ 150 w 321"/>
                <a:gd name="T35" fmla="*/ 172 h 268"/>
                <a:gd name="T36" fmla="*/ 150 w 321"/>
                <a:gd name="T37" fmla="*/ 97 h 268"/>
                <a:gd name="T38" fmla="*/ 161 w 321"/>
                <a:gd name="T39" fmla="*/ 87 h 268"/>
                <a:gd name="T40" fmla="*/ 171 w 321"/>
                <a:gd name="T41" fmla="*/ 215 h 268"/>
                <a:gd name="T42" fmla="*/ 161 w 321"/>
                <a:gd name="T43" fmla="*/ 225 h 268"/>
                <a:gd name="T44" fmla="*/ 150 w 321"/>
                <a:gd name="T45" fmla="*/ 215 h 268"/>
                <a:gd name="T46" fmla="*/ 161 w 321"/>
                <a:gd name="T47" fmla="*/ 204 h 268"/>
                <a:gd name="T48" fmla="*/ 171 w 321"/>
                <a:gd name="T49" fmla="*/ 21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268">
                  <a:moveTo>
                    <a:pt x="319" y="252"/>
                  </a:moveTo>
                  <a:cubicBezTo>
                    <a:pt x="170" y="6"/>
                    <a:pt x="170" y="6"/>
                    <a:pt x="170" y="6"/>
                  </a:cubicBezTo>
                  <a:cubicBezTo>
                    <a:pt x="166" y="0"/>
                    <a:pt x="155" y="0"/>
                    <a:pt x="152" y="6"/>
                  </a:cubicBezTo>
                  <a:cubicBezTo>
                    <a:pt x="2" y="252"/>
                    <a:pt x="2" y="252"/>
                    <a:pt x="2" y="252"/>
                  </a:cubicBezTo>
                  <a:cubicBezTo>
                    <a:pt x="0" y="255"/>
                    <a:pt x="0" y="259"/>
                    <a:pt x="2" y="263"/>
                  </a:cubicBezTo>
                  <a:cubicBezTo>
                    <a:pt x="4" y="266"/>
                    <a:pt x="7" y="268"/>
                    <a:pt x="11" y="268"/>
                  </a:cubicBezTo>
                  <a:cubicBezTo>
                    <a:pt x="310" y="268"/>
                    <a:pt x="310" y="268"/>
                    <a:pt x="310" y="268"/>
                  </a:cubicBezTo>
                  <a:cubicBezTo>
                    <a:pt x="314" y="268"/>
                    <a:pt x="317" y="266"/>
                    <a:pt x="319" y="263"/>
                  </a:cubicBezTo>
                  <a:cubicBezTo>
                    <a:pt x="321" y="259"/>
                    <a:pt x="321" y="255"/>
                    <a:pt x="319" y="252"/>
                  </a:cubicBezTo>
                  <a:close/>
                  <a:moveTo>
                    <a:pt x="30" y="247"/>
                  </a:moveTo>
                  <a:cubicBezTo>
                    <a:pt x="161" y="33"/>
                    <a:pt x="161" y="33"/>
                    <a:pt x="161" y="33"/>
                  </a:cubicBezTo>
                  <a:cubicBezTo>
                    <a:pt x="291" y="247"/>
                    <a:pt x="291" y="247"/>
                    <a:pt x="291" y="247"/>
                  </a:cubicBezTo>
                  <a:lnTo>
                    <a:pt x="30" y="247"/>
                  </a:lnTo>
                  <a:close/>
                  <a:moveTo>
                    <a:pt x="161" y="87"/>
                  </a:moveTo>
                  <a:cubicBezTo>
                    <a:pt x="167" y="87"/>
                    <a:pt x="171" y="91"/>
                    <a:pt x="171" y="97"/>
                  </a:cubicBezTo>
                  <a:cubicBezTo>
                    <a:pt x="171" y="172"/>
                    <a:pt x="171" y="172"/>
                    <a:pt x="171" y="172"/>
                  </a:cubicBezTo>
                  <a:cubicBezTo>
                    <a:pt x="171" y="178"/>
                    <a:pt x="167" y="183"/>
                    <a:pt x="161" y="183"/>
                  </a:cubicBezTo>
                  <a:cubicBezTo>
                    <a:pt x="155" y="183"/>
                    <a:pt x="150" y="178"/>
                    <a:pt x="150" y="172"/>
                  </a:cubicBezTo>
                  <a:cubicBezTo>
                    <a:pt x="150" y="97"/>
                    <a:pt x="150" y="97"/>
                    <a:pt x="150" y="97"/>
                  </a:cubicBezTo>
                  <a:cubicBezTo>
                    <a:pt x="150" y="91"/>
                    <a:pt x="155" y="87"/>
                    <a:pt x="161" y="87"/>
                  </a:cubicBezTo>
                  <a:close/>
                  <a:moveTo>
                    <a:pt x="171" y="215"/>
                  </a:moveTo>
                  <a:cubicBezTo>
                    <a:pt x="171" y="221"/>
                    <a:pt x="167" y="225"/>
                    <a:pt x="161" y="225"/>
                  </a:cubicBezTo>
                  <a:cubicBezTo>
                    <a:pt x="155" y="225"/>
                    <a:pt x="150" y="221"/>
                    <a:pt x="150" y="215"/>
                  </a:cubicBezTo>
                  <a:cubicBezTo>
                    <a:pt x="150" y="209"/>
                    <a:pt x="155" y="204"/>
                    <a:pt x="161" y="204"/>
                  </a:cubicBezTo>
                  <a:cubicBezTo>
                    <a:pt x="167" y="204"/>
                    <a:pt x="171" y="209"/>
                    <a:pt x="171" y="2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505">
              <a:extLst>
                <a:ext uri="{FF2B5EF4-FFF2-40B4-BE49-F238E27FC236}">
                  <a16:creationId xmlns:a16="http://schemas.microsoft.com/office/drawing/2014/main" id="{57C0DD82-103A-AD93-CC5E-B209E9FCD7B2}"/>
                </a:ext>
              </a:extLst>
            </p:cNvPr>
            <p:cNvSpPr>
              <a:spLocks noEditPoints="1"/>
            </p:cNvSpPr>
            <p:nvPr/>
          </p:nvSpPr>
          <p:spPr bwMode="auto">
            <a:xfrm>
              <a:off x="1920" y="202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2" name="Group 325">
            <a:extLst>
              <a:ext uri="{FF2B5EF4-FFF2-40B4-BE49-F238E27FC236}">
                <a16:creationId xmlns:a16="http://schemas.microsoft.com/office/drawing/2014/main" id="{D79A64C1-7DEA-9346-34E7-E9E0267034C5}"/>
              </a:ext>
            </a:extLst>
          </p:cNvPr>
          <p:cNvGrpSpPr>
            <a:grpSpLocks noChangeAspect="1"/>
          </p:cNvGrpSpPr>
          <p:nvPr/>
        </p:nvGrpSpPr>
        <p:grpSpPr bwMode="auto">
          <a:xfrm>
            <a:off x="569268" y="2770416"/>
            <a:ext cx="369676" cy="370763"/>
            <a:chOff x="5044" y="1157"/>
            <a:chExt cx="340" cy="341"/>
          </a:xfrm>
          <a:solidFill>
            <a:schemeClr val="tx1"/>
          </a:solidFill>
        </p:grpSpPr>
        <p:sp>
          <p:nvSpPr>
            <p:cNvPr id="93" name="Freeform 326">
              <a:extLst>
                <a:ext uri="{FF2B5EF4-FFF2-40B4-BE49-F238E27FC236}">
                  <a16:creationId xmlns:a16="http://schemas.microsoft.com/office/drawing/2014/main" id="{64012493-4954-B5EA-9A92-B042F0AF1091}"/>
                </a:ext>
              </a:extLst>
            </p:cNvPr>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327">
              <a:extLst>
                <a:ext uri="{FF2B5EF4-FFF2-40B4-BE49-F238E27FC236}">
                  <a16:creationId xmlns:a16="http://schemas.microsoft.com/office/drawing/2014/main" id="{3A7ADAB3-2A6A-0852-B306-81575D2FED0D}"/>
                </a:ext>
              </a:extLst>
            </p:cNvPr>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5" name="Group 252">
            <a:extLst>
              <a:ext uri="{FF2B5EF4-FFF2-40B4-BE49-F238E27FC236}">
                <a16:creationId xmlns:a16="http://schemas.microsoft.com/office/drawing/2014/main" id="{B8BB6E40-88E9-F9AC-2A8F-26A84B95AE8B}"/>
              </a:ext>
            </a:extLst>
          </p:cNvPr>
          <p:cNvGrpSpPr>
            <a:grpSpLocks noChangeAspect="1"/>
          </p:cNvGrpSpPr>
          <p:nvPr/>
        </p:nvGrpSpPr>
        <p:grpSpPr bwMode="auto">
          <a:xfrm>
            <a:off x="6299230" y="4535280"/>
            <a:ext cx="367041" cy="367041"/>
            <a:chOff x="5024" y="718"/>
            <a:chExt cx="340" cy="340"/>
          </a:xfrm>
          <a:solidFill>
            <a:schemeClr val="tx1"/>
          </a:solidFill>
        </p:grpSpPr>
        <p:sp>
          <p:nvSpPr>
            <p:cNvPr id="96" name="Freeform 253">
              <a:extLst>
                <a:ext uri="{FF2B5EF4-FFF2-40B4-BE49-F238E27FC236}">
                  <a16:creationId xmlns:a16="http://schemas.microsoft.com/office/drawing/2014/main" id="{A9A75C51-C2BB-1C16-27B3-F035E22BD1A2}"/>
                </a:ext>
              </a:extLst>
            </p:cNvPr>
            <p:cNvSpPr>
              <a:spLocks/>
            </p:cNvSpPr>
            <p:nvPr/>
          </p:nvSpPr>
          <p:spPr bwMode="auto">
            <a:xfrm>
              <a:off x="5088" y="782"/>
              <a:ext cx="212" cy="212"/>
            </a:xfrm>
            <a:custGeom>
              <a:avLst/>
              <a:gdLst>
                <a:gd name="T0" fmla="*/ 181 w 320"/>
                <a:gd name="T1" fmla="*/ 320 h 320"/>
                <a:gd name="T2" fmla="*/ 181 w 320"/>
                <a:gd name="T3" fmla="*/ 320 h 320"/>
                <a:gd name="T4" fmla="*/ 171 w 320"/>
                <a:gd name="T5" fmla="*/ 311 h 320"/>
                <a:gd name="T6" fmla="*/ 126 w 320"/>
                <a:gd name="T7" fmla="*/ 63 h 320"/>
                <a:gd name="T8" fmla="*/ 95 w 320"/>
                <a:gd name="T9" fmla="*/ 194 h 320"/>
                <a:gd name="T10" fmla="*/ 85 w 320"/>
                <a:gd name="T11" fmla="*/ 202 h 320"/>
                <a:gd name="T12" fmla="*/ 75 w 320"/>
                <a:gd name="T13" fmla="*/ 195 h 320"/>
                <a:gd name="T14" fmla="*/ 60 w 320"/>
                <a:gd name="T15" fmla="*/ 152 h 320"/>
                <a:gd name="T16" fmla="*/ 51 w 320"/>
                <a:gd name="T17" fmla="*/ 166 h 320"/>
                <a:gd name="T18" fmla="*/ 42 w 320"/>
                <a:gd name="T19" fmla="*/ 170 h 320"/>
                <a:gd name="T20" fmla="*/ 10 w 320"/>
                <a:gd name="T21" fmla="*/ 170 h 320"/>
                <a:gd name="T22" fmla="*/ 0 w 320"/>
                <a:gd name="T23" fmla="*/ 160 h 320"/>
                <a:gd name="T24" fmla="*/ 10 w 320"/>
                <a:gd name="T25" fmla="*/ 149 h 320"/>
                <a:gd name="T26" fmla="*/ 37 w 320"/>
                <a:gd name="T27" fmla="*/ 149 h 320"/>
                <a:gd name="T28" fmla="*/ 55 w 320"/>
                <a:gd name="T29" fmla="*/ 122 h 320"/>
                <a:gd name="T30" fmla="*/ 65 w 320"/>
                <a:gd name="T31" fmla="*/ 117 h 320"/>
                <a:gd name="T32" fmla="*/ 74 w 320"/>
                <a:gd name="T33" fmla="*/ 124 h 320"/>
                <a:gd name="T34" fmla="*/ 83 w 320"/>
                <a:gd name="T35" fmla="*/ 153 h 320"/>
                <a:gd name="T36" fmla="*/ 117 w 320"/>
                <a:gd name="T37" fmla="*/ 8 h 320"/>
                <a:gd name="T38" fmla="*/ 128 w 320"/>
                <a:gd name="T39" fmla="*/ 0 h 320"/>
                <a:gd name="T40" fmla="*/ 138 w 320"/>
                <a:gd name="T41" fmla="*/ 8 h 320"/>
                <a:gd name="T42" fmla="*/ 182 w 320"/>
                <a:gd name="T43" fmla="*/ 253 h 320"/>
                <a:gd name="T44" fmla="*/ 213 w 320"/>
                <a:gd name="T45" fmla="*/ 104 h 320"/>
                <a:gd name="T46" fmla="*/ 223 w 320"/>
                <a:gd name="T47" fmla="*/ 96 h 320"/>
                <a:gd name="T48" fmla="*/ 234 w 320"/>
                <a:gd name="T49" fmla="*/ 103 h 320"/>
                <a:gd name="T50" fmla="*/ 254 w 320"/>
                <a:gd name="T51" fmla="*/ 164 h 320"/>
                <a:gd name="T52" fmla="*/ 256 w 320"/>
                <a:gd name="T53" fmla="*/ 157 h 320"/>
                <a:gd name="T54" fmla="*/ 266 w 320"/>
                <a:gd name="T55" fmla="*/ 149 h 320"/>
                <a:gd name="T56" fmla="*/ 309 w 320"/>
                <a:gd name="T57" fmla="*/ 149 h 320"/>
                <a:gd name="T58" fmla="*/ 320 w 320"/>
                <a:gd name="T59" fmla="*/ 160 h 320"/>
                <a:gd name="T60" fmla="*/ 309 w 320"/>
                <a:gd name="T61" fmla="*/ 170 h 320"/>
                <a:gd name="T62" fmla="*/ 275 w 320"/>
                <a:gd name="T63" fmla="*/ 170 h 320"/>
                <a:gd name="T64" fmla="*/ 266 w 320"/>
                <a:gd name="T65" fmla="*/ 205 h 320"/>
                <a:gd name="T66" fmla="*/ 256 w 320"/>
                <a:gd name="T67" fmla="*/ 213 h 320"/>
                <a:gd name="T68" fmla="*/ 246 w 320"/>
                <a:gd name="T69" fmla="*/ 206 h 320"/>
                <a:gd name="T70" fmla="*/ 226 w 320"/>
                <a:gd name="T71" fmla="*/ 147 h 320"/>
                <a:gd name="T72" fmla="*/ 191 w 320"/>
                <a:gd name="T73" fmla="*/ 311 h 320"/>
                <a:gd name="T74" fmla="*/ 181 w 320"/>
                <a:gd name="T75"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20">
                  <a:moveTo>
                    <a:pt x="181" y="320"/>
                  </a:moveTo>
                  <a:cubicBezTo>
                    <a:pt x="181" y="320"/>
                    <a:pt x="181" y="320"/>
                    <a:pt x="181" y="320"/>
                  </a:cubicBezTo>
                  <a:cubicBezTo>
                    <a:pt x="176" y="320"/>
                    <a:pt x="171" y="316"/>
                    <a:pt x="171" y="311"/>
                  </a:cubicBezTo>
                  <a:cubicBezTo>
                    <a:pt x="126" y="63"/>
                    <a:pt x="126" y="63"/>
                    <a:pt x="126" y="63"/>
                  </a:cubicBezTo>
                  <a:cubicBezTo>
                    <a:pt x="95" y="194"/>
                    <a:pt x="95" y="194"/>
                    <a:pt x="95" y="194"/>
                  </a:cubicBezTo>
                  <a:cubicBezTo>
                    <a:pt x="94" y="199"/>
                    <a:pt x="90" y="202"/>
                    <a:pt x="85" y="202"/>
                  </a:cubicBezTo>
                  <a:cubicBezTo>
                    <a:pt x="81" y="203"/>
                    <a:pt x="76" y="200"/>
                    <a:pt x="75" y="195"/>
                  </a:cubicBezTo>
                  <a:cubicBezTo>
                    <a:pt x="60" y="152"/>
                    <a:pt x="60" y="152"/>
                    <a:pt x="60" y="152"/>
                  </a:cubicBezTo>
                  <a:cubicBezTo>
                    <a:pt x="51" y="166"/>
                    <a:pt x="51" y="166"/>
                    <a:pt x="51" y="166"/>
                  </a:cubicBezTo>
                  <a:cubicBezTo>
                    <a:pt x="49" y="169"/>
                    <a:pt x="46" y="170"/>
                    <a:pt x="42" y="170"/>
                  </a:cubicBezTo>
                  <a:cubicBezTo>
                    <a:pt x="10" y="170"/>
                    <a:pt x="10" y="170"/>
                    <a:pt x="10" y="170"/>
                  </a:cubicBezTo>
                  <a:cubicBezTo>
                    <a:pt x="4" y="170"/>
                    <a:pt x="0" y="166"/>
                    <a:pt x="0" y="160"/>
                  </a:cubicBezTo>
                  <a:cubicBezTo>
                    <a:pt x="0" y="154"/>
                    <a:pt x="4" y="149"/>
                    <a:pt x="10" y="149"/>
                  </a:cubicBezTo>
                  <a:cubicBezTo>
                    <a:pt x="37" y="149"/>
                    <a:pt x="37" y="149"/>
                    <a:pt x="37" y="149"/>
                  </a:cubicBezTo>
                  <a:cubicBezTo>
                    <a:pt x="55" y="122"/>
                    <a:pt x="55" y="122"/>
                    <a:pt x="55" y="122"/>
                  </a:cubicBezTo>
                  <a:cubicBezTo>
                    <a:pt x="57" y="118"/>
                    <a:pt x="61" y="117"/>
                    <a:pt x="65" y="117"/>
                  </a:cubicBezTo>
                  <a:cubicBezTo>
                    <a:pt x="69" y="118"/>
                    <a:pt x="72" y="120"/>
                    <a:pt x="74" y="124"/>
                  </a:cubicBezTo>
                  <a:cubicBezTo>
                    <a:pt x="83" y="153"/>
                    <a:pt x="83" y="153"/>
                    <a:pt x="83" y="153"/>
                  </a:cubicBezTo>
                  <a:cubicBezTo>
                    <a:pt x="117" y="8"/>
                    <a:pt x="117" y="8"/>
                    <a:pt x="117" y="8"/>
                  </a:cubicBezTo>
                  <a:cubicBezTo>
                    <a:pt x="118" y="3"/>
                    <a:pt x="123" y="0"/>
                    <a:pt x="128" y="0"/>
                  </a:cubicBezTo>
                  <a:cubicBezTo>
                    <a:pt x="133" y="0"/>
                    <a:pt x="137" y="3"/>
                    <a:pt x="138" y="8"/>
                  </a:cubicBezTo>
                  <a:cubicBezTo>
                    <a:pt x="182" y="253"/>
                    <a:pt x="182" y="253"/>
                    <a:pt x="182" y="253"/>
                  </a:cubicBezTo>
                  <a:cubicBezTo>
                    <a:pt x="213" y="104"/>
                    <a:pt x="213" y="104"/>
                    <a:pt x="213" y="104"/>
                  </a:cubicBezTo>
                  <a:cubicBezTo>
                    <a:pt x="214" y="99"/>
                    <a:pt x="218" y="96"/>
                    <a:pt x="223" y="96"/>
                  </a:cubicBezTo>
                  <a:cubicBezTo>
                    <a:pt x="228" y="95"/>
                    <a:pt x="232" y="98"/>
                    <a:pt x="234" y="103"/>
                  </a:cubicBezTo>
                  <a:cubicBezTo>
                    <a:pt x="254" y="164"/>
                    <a:pt x="254" y="164"/>
                    <a:pt x="254" y="164"/>
                  </a:cubicBezTo>
                  <a:cubicBezTo>
                    <a:pt x="256" y="157"/>
                    <a:pt x="256" y="157"/>
                    <a:pt x="256" y="157"/>
                  </a:cubicBezTo>
                  <a:cubicBezTo>
                    <a:pt x="257" y="152"/>
                    <a:pt x="261" y="149"/>
                    <a:pt x="266" y="149"/>
                  </a:cubicBezTo>
                  <a:cubicBezTo>
                    <a:pt x="309" y="149"/>
                    <a:pt x="309" y="149"/>
                    <a:pt x="309" y="149"/>
                  </a:cubicBezTo>
                  <a:cubicBezTo>
                    <a:pt x="315" y="149"/>
                    <a:pt x="320" y="154"/>
                    <a:pt x="320" y="160"/>
                  </a:cubicBezTo>
                  <a:cubicBezTo>
                    <a:pt x="320" y="166"/>
                    <a:pt x="315" y="170"/>
                    <a:pt x="309" y="170"/>
                  </a:cubicBezTo>
                  <a:cubicBezTo>
                    <a:pt x="275" y="170"/>
                    <a:pt x="275" y="170"/>
                    <a:pt x="275" y="170"/>
                  </a:cubicBezTo>
                  <a:cubicBezTo>
                    <a:pt x="266" y="205"/>
                    <a:pt x="266" y="205"/>
                    <a:pt x="266" y="205"/>
                  </a:cubicBezTo>
                  <a:cubicBezTo>
                    <a:pt x="265" y="210"/>
                    <a:pt x="261" y="213"/>
                    <a:pt x="256" y="213"/>
                  </a:cubicBezTo>
                  <a:cubicBezTo>
                    <a:pt x="251" y="213"/>
                    <a:pt x="247" y="210"/>
                    <a:pt x="246" y="206"/>
                  </a:cubicBezTo>
                  <a:cubicBezTo>
                    <a:pt x="226" y="147"/>
                    <a:pt x="226" y="147"/>
                    <a:pt x="226" y="147"/>
                  </a:cubicBezTo>
                  <a:cubicBezTo>
                    <a:pt x="191" y="311"/>
                    <a:pt x="191" y="311"/>
                    <a:pt x="191" y="311"/>
                  </a:cubicBezTo>
                  <a:cubicBezTo>
                    <a:pt x="190" y="316"/>
                    <a:pt x="186" y="320"/>
                    <a:pt x="181" y="3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254">
              <a:extLst>
                <a:ext uri="{FF2B5EF4-FFF2-40B4-BE49-F238E27FC236}">
                  <a16:creationId xmlns:a16="http://schemas.microsoft.com/office/drawing/2014/main" id="{922520D0-00A0-6054-D2E9-1257D7E1639B}"/>
                </a:ext>
              </a:extLst>
            </p:cNvPr>
            <p:cNvSpPr>
              <a:spLocks noEditPoints="1"/>
            </p:cNvSpPr>
            <p:nvPr/>
          </p:nvSpPr>
          <p:spPr bwMode="auto">
            <a:xfrm>
              <a:off x="5024" y="71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8" name="Group 853">
            <a:extLst>
              <a:ext uri="{FF2B5EF4-FFF2-40B4-BE49-F238E27FC236}">
                <a16:creationId xmlns:a16="http://schemas.microsoft.com/office/drawing/2014/main" id="{24E1D0F7-BF54-24F5-86E2-353EE90A6AA6}"/>
              </a:ext>
            </a:extLst>
          </p:cNvPr>
          <p:cNvGrpSpPr>
            <a:grpSpLocks noChangeAspect="1"/>
          </p:cNvGrpSpPr>
          <p:nvPr/>
        </p:nvGrpSpPr>
        <p:grpSpPr bwMode="auto">
          <a:xfrm>
            <a:off x="6283162" y="5339213"/>
            <a:ext cx="369021" cy="369021"/>
            <a:chOff x="7360" y="3435"/>
            <a:chExt cx="340" cy="340"/>
          </a:xfrm>
          <a:solidFill>
            <a:schemeClr val="tx1"/>
          </a:solidFill>
        </p:grpSpPr>
        <p:sp>
          <p:nvSpPr>
            <p:cNvPr id="99" name="Freeform 854">
              <a:extLst>
                <a:ext uri="{FF2B5EF4-FFF2-40B4-BE49-F238E27FC236}">
                  <a16:creationId xmlns:a16="http://schemas.microsoft.com/office/drawing/2014/main" id="{E526C777-1C03-A4DD-D840-C84715FDF926}"/>
                </a:ext>
              </a:extLst>
            </p:cNvPr>
            <p:cNvSpPr>
              <a:spLocks noEditPoints="1"/>
            </p:cNvSpPr>
            <p:nvPr/>
          </p:nvSpPr>
          <p:spPr bwMode="auto">
            <a:xfrm>
              <a:off x="7423" y="3512"/>
              <a:ext cx="213" cy="199"/>
            </a:xfrm>
            <a:custGeom>
              <a:avLst/>
              <a:gdLst>
                <a:gd name="T0" fmla="*/ 299 w 321"/>
                <a:gd name="T1" fmla="*/ 32 h 300"/>
                <a:gd name="T2" fmla="*/ 293 w 321"/>
                <a:gd name="T3" fmla="*/ 23 h 300"/>
                <a:gd name="T4" fmla="*/ 283 w 321"/>
                <a:gd name="T5" fmla="*/ 24 h 300"/>
                <a:gd name="T6" fmla="*/ 168 w 321"/>
                <a:gd name="T7" fmla="*/ 4 h 300"/>
                <a:gd name="T8" fmla="*/ 153 w 321"/>
                <a:gd name="T9" fmla="*/ 4 h 300"/>
                <a:gd name="T10" fmla="*/ 38 w 321"/>
                <a:gd name="T11" fmla="*/ 24 h 300"/>
                <a:gd name="T12" fmla="*/ 28 w 321"/>
                <a:gd name="T13" fmla="*/ 23 h 300"/>
                <a:gd name="T14" fmla="*/ 22 w 321"/>
                <a:gd name="T15" fmla="*/ 32 h 300"/>
                <a:gd name="T16" fmla="*/ 156 w 321"/>
                <a:gd name="T17" fmla="*/ 298 h 300"/>
                <a:gd name="T18" fmla="*/ 157 w 321"/>
                <a:gd name="T19" fmla="*/ 299 h 300"/>
                <a:gd name="T20" fmla="*/ 158 w 321"/>
                <a:gd name="T21" fmla="*/ 299 h 300"/>
                <a:gd name="T22" fmla="*/ 161 w 321"/>
                <a:gd name="T23" fmla="*/ 300 h 300"/>
                <a:gd name="T24" fmla="*/ 161 w 321"/>
                <a:gd name="T25" fmla="*/ 300 h 300"/>
                <a:gd name="T26" fmla="*/ 161 w 321"/>
                <a:gd name="T27" fmla="*/ 300 h 300"/>
                <a:gd name="T28" fmla="*/ 163 w 321"/>
                <a:gd name="T29" fmla="*/ 299 h 300"/>
                <a:gd name="T30" fmla="*/ 164 w 321"/>
                <a:gd name="T31" fmla="*/ 299 h 300"/>
                <a:gd name="T32" fmla="*/ 166 w 321"/>
                <a:gd name="T33" fmla="*/ 298 h 300"/>
                <a:gd name="T34" fmla="*/ 299 w 321"/>
                <a:gd name="T35" fmla="*/ 32 h 300"/>
                <a:gd name="T36" fmla="*/ 252 w 321"/>
                <a:gd name="T37" fmla="*/ 55 h 300"/>
                <a:gd name="T38" fmla="*/ 92 w 321"/>
                <a:gd name="T39" fmla="*/ 215 h 300"/>
                <a:gd name="T40" fmla="*/ 82 w 321"/>
                <a:gd name="T41" fmla="*/ 201 h 300"/>
                <a:gd name="T42" fmla="*/ 228 w 321"/>
                <a:gd name="T43" fmla="*/ 55 h 300"/>
                <a:gd name="T44" fmla="*/ 252 w 321"/>
                <a:gd name="T45" fmla="*/ 55 h 300"/>
                <a:gd name="T46" fmla="*/ 42 w 321"/>
                <a:gd name="T47" fmla="*/ 49 h 300"/>
                <a:gd name="T48" fmla="*/ 161 w 321"/>
                <a:gd name="T49" fmla="*/ 26 h 300"/>
                <a:gd name="T50" fmla="*/ 203 w 321"/>
                <a:gd name="T51" fmla="*/ 50 h 300"/>
                <a:gd name="T52" fmla="*/ 71 w 321"/>
                <a:gd name="T53" fmla="*/ 183 h 300"/>
                <a:gd name="T54" fmla="*/ 42 w 321"/>
                <a:gd name="T55" fmla="*/ 49 h 300"/>
                <a:gd name="T56" fmla="*/ 161 w 321"/>
                <a:gd name="T57" fmla="*/ 277 h 300"/>
                <a:gd name="T58" fmla="*/ 106 w 321"/>
                <a:gd name="T59" fmla="*/ 231 h 300"/>
                <a:gd name="T60" fmla="*/ 280 w 321"/>
                <a:gd name="T61" fmla="*/ 57 h 300"/>
                <a:gd name="T62" fmla="*/ 161 w 321"/>
                <a:gd name="T63" fmla="*/ 27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300">
                  <a:moveTo>
                    <a:pt x="299" y="32"/>
                  </a:moveTo>
                  <a:cubicBezTo>
                    <a:pt x="299" y="28"/>
                    <a:pt x="297" y="25"/>
                    <a:pt x="293" y="23"/>
                  </a:cubicBezTo>
                  <a:cubicBezTo>
                    <a:pt x="290" y="22"/>
                    <a:pt x="286" y="22"/>
                    <a:pt x="283" y="24"/>
                  </a:cubicBezTo>
                  <a:cubicBezTo>
                    <a:pt x="283" y="24"/>
                    <a:pt x="222" y="58"/>
                    <a:pt x="168" y="4"/>
                  </a:cubicBezTo>
                  <a:cubicBezTo>
                    <a:pt x="164" y="0"/>
                    <a:pt x="157" y="0"/>
                    <a:pt x="153" y="4"/>
                  </a:cubicBezTo>
                  <a:cubicBezTo>
                    <a:pt x="100" y="58"/>
                    <a:pt x="40" y="25"/>
                    <a:pt x="38" y="24"/>
                  </a:cubicBezTo>
                  <a:cubicBezTo>
                    <a:pt x="35" y="22"/>
                    <a:pt x="31" y="22"/>
                    <a:pt x="28" y="23"/>
                  </a:cubicBezTo>
                  <a:cubicBezTo>
                    <a:pt x="25" y="25"/>
                    <a:pt x="22" y="28"/>
                    <a:pt x="22" y="32"/>
                  </a:cubicBezTo>
                  <a:cubicBezTo>
                    <a:pt x="0" y="216"/>
                    <a:pt x="154" y="298"/>
                    <a:pt x="156" y="298"/>
                  </a:cubicBezTo>
                  <a:cubicBezTo>
                    <a:pt x="156" y="299"/>
                    <a:pt x="157" y="299"/>
                    <a:pt x="157" y="299"/>
                  </a:cubicBezTo>
                  <a:cubicBezTo>
                    <a:pt x="157" y="299"/>
                    <a:pt x="158" y="299"/>
                    <a:pt x="158" y="299"/>
                  </a:cubicBezTo>
                  <a:cubicBezTo>
                    <a:pt x="159" y="300"/>
                    <a:pt x="160" y="300"/>
                    <a:pt x="161" y="300"/>
                  </a:cubicBezTo>
                  <a:cubicBezTo>
                    <a:pt x="161" y="300"/>
                    <a:pt x="161" y="300"/>
                    <a:pt x="161" y="300"/>
                  </a:cubicBezTo>
                  <a:cubicBezTo>
                    <a:pt x="161" y="300"/>
                    <a:pt x="161" y="300"/>
                    <a:pt x="161" y="300"/>
                  </a:cubicBezTo>
                  <a:cubicBezTo>
                    <a:pt x="162" y="300"/>
                    <a:pt x="162" y="300"/>
                    <a:pt x="163" y="299"/>
                  </a:cubicBezTo>
                  <a:cubicBezTo>
                    <a:pt x="164" y="299"/>
                    <a:pt x="164" y="299"/>
                    <a:pt x="164" y="299"/>
                  </a:cubicBezTo>
                  <a:cubicBezTo>
                    <a:pt x="165" y="299"/>
                    <a:pt x="165" y="299"/>
                    <a:pt x="166" y="298"/>
                  </a:cubicBezTo>
                  <a:cubicBezTo>
                    <a:pt x="167" y="298"/>
                    <a:pt x="321" y="216"/>
                    <a:pt x="299" y="32"/>
                  </a:cubicBezTo>
                  <a:close/>
                  <a:moveTo>
                    <a:pt x="252" y="55"/>
                  </a:moveTo>
                  <a:cubicBezTo>
                    <a:pt x="92" y="215"/>
                    <a:pt x="92" y="215"/>
                    <a:pt x="92" y="215"/>
                  </a:cubicBezTo>
                  <a:cubicBezTo>
                    <a:pt x="89" y="210"/>
                    <a:pt x="85" y="206"/>
                    <a:pt x="82" y="201"/>
                  </a:cubicBezTo>
                  <a:cubicBezTo>
                    <a:pt x="228" y="55"/>
                    <a:pt x="228" y="55"/>
                    <a:pt x="228" y="55"/>
                  </a:cubicBezTo>
                  <a:cubicBezTo>
                    <a:pt x="236" y="56"/>
                    <a:pt x="244" y="56"/>
                    <a:pt x="252" y="55"/>
                  </a:cubicBezTo>
                  <a:close/>
                  <a:moveTo>
                    <a:pt x="42" y="49"/>
                  </a:moveTo>
                  <a:cubicBezTo>
                    <a:pt x="66" y="57"/>
                    <a:pt x="115" y="66"/>
                    <a:pt x="161" y="26"/>
                  </a:cubicBezTo>
                  <a:cubicBezTo>
                    <a:pt x="175" y="38"/>
                    <a:pt x="189" y="46"/>
                    <a:pt x="203" y="50"/>
                  </a:cubicBezTo>
                  <a:cubicBezTo>
                    <a:pt x="71" y="183"/>
                    <a:pt x="71" y="183"/>
                    <a:pt x="71" y="183"/>
                  </a:cubicBezTo>
                  <a:cubicBezTo>
                    <a:pt x="51" y="148"/>
                    <a:pt x="38" y="104"/>
                    <a:pt x="42" y="49"/>
                  </a:cubicBezTo>
                  <a:close/>
                  <a:moveTo>
                    <a:pt x="161" y="277"/>
                  </a:moveTo>
                  <a:cubicBezTo>
                    <a:pt x="151" y="271"/>
                    <a:pt x="129" y="256"/>
                    <a:pt x="106" y="231"/>
                  </a:cubicBezTo>
                  <a:cubicBezTo>
                    <a:pt x="280" y="57"/>
                    <a:pt x="280" y="57"/>
                    <a:pt x="280" y="57"/>
                  </a:cubicBezTo>
                  <a:cubicBezTo>
                    <a:pt x="285" y="195"/>
                    <a:pt x="185" y="263"/>
                    <a:pt x="161" y="2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855">
              <a:extLst>
                <a:ext uri="{FF2B5EF4-FFF2-40B4-BE49-F238E27FC236}">
                  <a16:creationId xmlns:a16="http://schemas.microsoft.com/office/drawing/2014/main" id="{1CABEF4C-6D9F-3E86-BB73-2F63C380944A}"/>
                </a:ext>
              </a:extLst>
            </p:cNvPr>
            <p:cNvSpPr>
              <a:spLocks noEditPoints="1"/>
            </p:cNvSpPr>
            <p:nvPr/>
          </p:nvSpPr>
          <p:spPr bwMode="auto">
            <a:xfrm>
              <a:off x="7360" y="343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1" name="Group 913">
            <a:extLst>
              <a:ext uri="{FF2B5EF4-FFF2-40B4-BE49-F238E27FC236}">
                <a16:creationId xmlns:a16="http://schemas.microsoft.com/office/drawing/2014/main" id="{013B95CB-BE8F-EBA7-160D-4D258972F2AC}"/>
              </a:ext>
            </a:extLst>
          </p:cNvPr>
          <p:cNvGrpSpPr>
            <a:grpSpLocks noChangeAspect="1"/>
          </p:cNvGrpSpPr>
          <p:nvPr/>
        </p:nvGrpSpPr>
        <p:grpSpPr bwMode="auto">
          <a:xfrm>
            <a:off x="6299230" y="3948565"/>
            <a:ext cx="367041" cy="367041"/>
            <a:chOff x="4563" y="3912"/>
            <a:chExt cx="340" cy="340"/>
          </a:xfrm>
          <a:solidFill>
            <a:schemeClr val="tx1"/>
          </a:solidFill>
        </p:grpSpPr>
        <p:sp>
          <p:nvSpPr>
            <p:cNvPr id="102" name="Freeform 914">
              <a:extLst>
                <a:ext uri="{FF2B5EF4-FFF2-40B4-BE49-F238E27FC236}">
                  <a16:creationId xmlns:a16="http://schemas.microsoft.com/office/drawing/2014/main" id="{43F22B01-26D2-B2A5-EE17-6DD9DF51DE7F}"/>
                </a:ext>
              </a:extLst>
            </p:cNvPr>
            <p:cNvSpPr>
              <a:spLocks noEditPoints="1"/>
            </p:cNvSpPr>
            <p:nvPr/>
          </p:nvSpPr>
          <p:spPr bwMode="auto">
            <a:xfrm>
              <a:off x="4563" y="391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915">
              <a:extLst>
                <a:ext uri="{FF2B5EF4-FFF2-40B4-BE49-F238E27FC236}">
                  <a16:creationId xmlns:a16="http://schemas.microsoft.com/office/drawing/2014/main" id="{BB7F4844-1569-B65B-932A-F95B6F95CF43}"/>
                </a:ext>
              </a:extLst>
            </p:cNvPr>
            <p:cNvSpPr>
              <a:spLocks noEditPoints="1"/>
            </p:cNvSpPr>
            <p:nvPr/>
          </p:nvSpPr>
          <p:spPr bwMode="auto">
            <a:xfrm>
              <a:off x="4648" y="3966"/>
              <a:ext cx="170" cy="208"/>
            </a:xfrm>
            <a:custGeom>
              <a:avLst/>
              <a:gdLst>
                <a:gd name="T0" fmla="*/ 224 w 256"/>
                <a:gd name="T1" fmla="*/ 240 h 312"/>
                <a:gd name="T2" fmla="*/ 199 w 256"/>
                <a:gd name="T3" fmla="*/ 32 h 312"/>
                <a:gd name="T4" fmla="*/ 188 w 256"/>
                <a:gd name="T5" fmla="*/ 6 h 312"/>
                <a:gd name="T6" fmla="*/ 67 w 256"/>
                <a:gd name="T7" fmla="*/ 6 h 312"/>
                <a:gd name="T8" fmla="*/ 56 w 256"/>
                <a:gd name="T9" fmla="*/ 32 h 312"/>
                <a:gd name="T10" fmla="*/ 32 w 256"/>
                <a:gd name="T11" fmla="*/ 240 h 312"/>
                <a:gd name="T12" fmla="*/ 12 w 256"/>
                <a:gd name="T13" fmla="*/ 307 h 312"/>
                <a:gd name="T14" fmla="*/ 234 w 256"/>
                <a:gd name="T15" fmla="*/ 312 h 312"/>
                <a:gd name="T16" fmla="*/ 244 w 256"/>
                <a:gd name="T17" fmla="*/ 297 h 312"/>
                <a:gd name="T18" fmla="*/ 132 w 256"/>
                <a:gd name="T19" fmla="*/ 34 h 312"/>
                <a:gd name="T20" fmla="*/ 177 w 256"/>
                <a:gd name="T21" fmla="*/ 24 h 312"/>
                <a:gd name="T22" fmla="*/ 109 w 256"/>
                <a:gd name="T23" fmla="*/ 56 h 312"/>
                <a:gd name="T24" fmla="*/ 123 w 256"/>
                <a:gd name="T25" fmla="*/ 34 h 312"/>
                <a:gd name="T26" fmla="*/ 53 w 256"/>
                <a:gd name="T27" fmla="*/ 238 h 312"/>
                <a:gd name="T28" fmla="*/ 108 w 256"/>
                <a:gd name="T29" fmla="*/ 78 h 312"/>
                <a:gd name="T30" fmla="*/ 203 w 256"/>
                <a:gd name="T31" fmla="*/ 233 h 312"/>
                <a:gd name="T32" fmla="*/ 218 w 256"/>
                <a:gd name="T33" fmla="*/ 291 h 312"/>
                <a:gd name="T34" fmla="*/ 163 w 256"/>
                <a:gd name="T35" fmla="*/ 203 h 312"/>
                <a:gd name="T36" fmla="*/ 157 w 256"/>
                <a:gd name="T37" fmla="*/ 234 h 312"/>
                <a:gd name="T38" fmla="*/ 133 w 256"/>
                <a:gd name="T39" fmla="*/ 259 h 312"/>
                <a:gd name="T40" fmla="*/ 122 w 256"/>
                <a:gd name="T41" fmla="*/ 244 h 312"/>
                <a:gd name="T42" fmla="*/ 89 w 256"/>
                <a:gd name="T43" fmla="*/ 217 h 312"/>
                <a:gd name="T44" fmla="*/ 122 w 256"/>
                <a:gd name="T45" fmla="*/ 226 h 312"/>
                <a:gd name="T46" fmla="*/ 133 w 256"/>
                <a:gd name="T47" fmla="*/ 225 h 312"/>
                <a:gd name="T48" fmla="*/ 140 w 256"/>
                <a:gd name="T49" fmla="*/ 211 h 312"/>
                <a:gd name="T50" fmla="*/ 122 w 256"/>
                <a:gd name="T51" fmla="*/ 202 h 312"/>
                <a:gd name="T52" fmla="*/ 95 w 256"/>
                <a:gd name="T53" fmla="*/ 187 h 312"/>
                <a:gd name="T54" fmla="*/ 98 w 256"/>
                <a:gd name="T55" fmla="*/ 151 h 312"/>
                <a:gd name="T56" fmla="*/ 122 w 256"/>
                <a:gd name="T57" fmla="*/ 131 h 312"/>
                <a:gd name="T58" fmla="*/ 133 w 256"/>
                <a:gd name="T59" fmla="*/ 142 h 312"/>
                <a:gd name="T60" fmla="*/ 157 w 256"/>
                <a:gd name="T61" fmla="*/ 167 h 312"/>
                <a:gd name="T62" fmla="*/ 128 w 256"/>
                <a:gd name="T63" fmla="*/ 161 h 312"/>
                <a:gd name="T64" fmla="*/ 112 w 256"/>
                <a:gd name="T65" fmla="*/ 170 h 312"/>
                <a:gd name="T66" fmla="*/ 122 w 256"/>
                <a:gd name="T67" fmla="*/ 180 h 312"/>
                <a:gd name="T68" fmla="*/ 154 w 256"/>
                <a:gd name="T69"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2">
                  <a:moveTo>
                    <a:pt x="244" y="297"/>
                  </a:moveTo>
                  <a:cubicBezTo>
                    <a:pt x="237" y="281"/>
                    <a:pt x="225" y="253"/>
                    <a:pt x="224" y="240"/>
                  </a:cubicBezTo>
                  <a:cubicBezTo>
                    <a:pt x="230" y="224"/>
                    <a:pt x="256" y="145"/>
                    <a:pt x="167" y="66"/>
                  </a:cubicBezTo>
                  <a:cubicBezTo>
                    <a:pt x="199" y="32"/>
                    <a:pt x="199" y="32"/>
                    <a:pt x="199" y="32"/>
                  </a:cubicBezTo>
                  <a:cubicBezTo>
                    <a:pt x="202" y="29"/>
                    <a:pt x="203" y="25"/>
                    <a:pt x="202" y="22"/>
                  </a:cubicBezTo>
                  <a:cubicBezTo>
                    <a:pt x="202" y="20"/>
                    <a:pt x="199" y="11"/>
                    <a:pt x="188" y="6"/>
                  </a:cubicBezTo>
                  <a:cubicBezTo>
                    <a:pt x="174" y="0"/>
                    <a:pt x="154" y="2"/>
                    <a:pt x="128" y="13"/>
                  </a:cubicBezTo>
                  <a:cubicBezTo>
                    <a:pt x="101" y="2"/>
                    <a:pt x="81" y="0"/>
                    <a:pt x="67" y="6"/>
                  </a:cubicBezTo>
                  <a:cubicBezTo>
                    <a:pt x="57" y="11"/>
                    <a:pt x="54" y="20"/>
                    <a:pt x="53" y="22"/>
                  </a:cubicBezTo>
                  <a:cubicBezTo>
                    <a:pt x="52" y="25"/>
                    <a:pt x="53" y="29"/>
                    <a:pt x="56" y="32"/>
                  </a:cubicBezTo>
                  <a:cubicBezTo>
                    <a:pt x="89" y="66"/>
                    <a:pt x="89" y="66"/>
                    <a:pt x="89" y="66"/>
                  </a:cubicBezTo>
                  <a:cubicBezTo>
                    <a:pt x="0" y="145"/>
                    <a:pt x="25" y="224"/>
                    <a:pt x="32" y="240"/>
                  </a:cubicBezTo>
                  <a:cubicBezTo>
                    <a:pt x="30" y="253"/>
                    <a:pt x="19" y="281"/>
                    <a:pt x="11" y="297"/>
                  </a:cubicBezTo>
                  <a:cubicBezTo>
                    <a:pt x="10" y="300"/>
                    <a:pt x="10" y="304"/>
                    <a:pt x="12" y="307"/>
                  </a:cubicBezTo>
                  <a:cubicBezTo>
                    <a:pt x="14" y="310"/>
                    <a:pt x="17" y="312"/>
                    <a:pt x="21" y="312"/>
                  </a:cubicBezTo>
                  <a:cubicBezTo>
                    <a:pt x="234" y="312"/>
                    <a:pt x="234" y="312"/>
                    <a:pt x="234" y="312"/>
                  </a:cubicBezTo>
                  <a:cubicBezTo>
                    <a:pt x="238" y="312"/>
                    <a:pt x="241" y="310"/>
                    <a:pt x="243" y="307"/>
                  </a:cubicBezTo>
                  <a:cubicBezTo>
                    <a:pt x="245" y="304"/>
                    <a:pt x="246" y="300"/>
                    <a:pt x="244" y="297"/>
                  </a:cubicBezTo>
                  <a:close/>
                  <a:moveTo>
                    <a:pt x="123" y="34"/>
                  </a:moveTo>
                  <a:cubicBezTo>
                    <a:pt x="126" y="35"/>
                    <a:pt x="129" y="35"/>
                    <a:pt x="132" y="34"/>
                  </a:cubicBezTo>
                  <a:cubicBezTo>
                    <a:pt x="132" y="34"/>
                    <a:pt x="132" y="34"/>
                    <a:pt x="132" y="34"/>
                  </a:cubicBezTo>
                  <a:cubicBezTo>
                    <a:pt x="157" y="23"/>
                    <a:pt x="171" y="23"/>
                    <a:pt x="177" y="24"/>
                  </a:cubicBezTo>
                  <a:cubicBezTo>
                    <a:pt x="147" y="56"/>
                    <a:pt x="147" y="56"/>
                    <a:pt x="147" y="56"/>
                  </a:cubicBezTo>
                  <a:cubicBezTo>
                    <a:pt x="109" y="56"/>
                    <a:pt x="109" y="56"/>
                    <a:pt x="109" y="56"/>
                  </a:cubicBezTo>
                  <a:cubicBezTo>
                    <a:pt x="79" y="25"/>
                    <a:pt x="79" y="25"/>
                    <a:pt x="79" y="25"/>
                  </a:cubicBezTo>
                  <a:cubicBezTo>
                    <a:pt x="84" y="23"/>
                    <a:pt x="97" y="22"/>
                    <a:pt x="123" y="34"/>
                  </a:cubicBezTo>
                  <a:close/>
                  <a:moveTo>
                    <a:pt x="37" y="291"/>
                  </a:moveTo>
                  <a:cubicBezTo>
                    <a:pt x="44" y="275"/>
                    <a:pt x="53" y="252"/>
                    <a:pt x="53" y="238"/>
                  </a:cubicBezTo>
                  <a:cubicBezTo>
                    <a:pt x="53" y="236"/>
                    <a:pt x="53" y="234"/>
                    <a:pt x="52" y="233"/>
                  </a:cubicBezTo>
                  <a:cubicBezTo>
                    <a:pt x="50" y="230"/>
                    <a:pt x="15" y="155"/>
                    <a:pt x="108" y="78"/>
                  </a:cubicBezTo>
                  <a:cubicBezTo>
                    <a:pt x="147" y="78"/>
                    <a:pt x="147" y="78"/>
                    <a:pt x="147" y="78"/>
                  </a:cubicBezTo>
                  <a:cubicBezTo>
                    <a:pt x="240" y="155"/>
                    <a:pt x="205" y="230"/>
                    <a:pt x="203" y="233"/>
                  </a:cubicBezTo>
                  <a:cubicBezTo>
                    <a:pt x="203" y="234"/>
                    <a:pt x="202" y="236"/>
                    <a:pt x="202" y="238"/>
                  </a:cubicBezTo>
                  <a:cubicBezTo>
                    <a:pt x="202" y="252"/>
                    <a:pt x="211" y="275"/>
                    <a:pt x="218" y="291"/>
                  </a:cubicBezTo>
                  <a:lnTo>
                    <a:pt x="37" y="291"/>
                  </a:lnTo>
                  <a:close/>
                  <a:moveTo>
                    <a:pt x="163" y="203"/>
                  </a:moveTo>
                  <a:cubicBezTo>
                    <a:pt x="165" y="207"/>
                    <a:pt x="166" y="210"/>
                    <a:pt x="166" y="215"/>
                  </a:cubicBezTo>
                  <a:cubicBezTo>
                    <a:pt x="166" y="223"/>
                    <a:pt x="163" y="230"/>
                    <a:pt x="157" y="234"/>
                  </a:cubicBezTo>
                  <a:cubicBezTo>
                    <a:pt x="151" y="239"/>
                    <a:pt x="143" y="242"/>
                    <a:pt x="133" y="243"/>
                  </a:cubicBezTo>
                  <a:cubicBezTo>
                    <a:pt x="133" y="259"/>
                    <a:pt x="133" y="259"/>
                    <a:pt x="133" y="259"/>
                  </a:cubicBezTo>
                  <a:cubicBezTo>
                    <a:pt x="122" y="259"/>
                    <a:pt x="122" y="259"/>
                    <a:pt x="122" y="259"/>
                  </a:cubicBezTo>
                  <a:cubicBezTo>
                    <a:pt x="122" y="244"/>
                    <a:pt x="122" y="244"/>
                    <a:pt x="122" y="244"/>
                  </a:cubicBezTo>
                  <a:cubicBezTo>
                    <a:pt x="110" y="243"/>
                    <a:pt x="99" y="241"/>
                    <a:pt x="89" y="237"/>
                  </a:cubicBezTo>
                  <a:cubicBezTo>
                    <a:pt x="89" y="217"/>
                    <a:pt x="89" y="217"/>
                    <a:pt x="89" y="217"/>
                  </a:cubicBezTo>
                  <a:cubicBezTo>
                    <a:pt x="94" y="219"/>
                    <a:pt x="99" y="221"/>
                    <a:pt x="105" y="223"/>
                  </a:cubicBezTo>
                  <a:cubicBezTo>
                    <a:pt x="112" y="224"/>
                    <a:pt x="117" y="225"/>
                    <a:pt x="122" y="226"/>
                  </a:cubicBezTo>
                  <a:cubicBezTo>
                    <a:pt x="122" y="226"/>
                    <a:pt x="125" y="226"/>
                    <a:pt x="128" y="226"/>
                  </a:cubicBezTo>
                  <a:cubicBezTo>
                    <a:pt x="130" y="226"/>
                    <a:pt x="133" y="225"/>
                    <a:pt x="133" y="225"/>
                  </a:cubicBezTo>
                  <a:cubicBezTo>
                    <a:pt x="140" y="224"/>
                    <a:pt x="143" y="221"/>
                    <a:pt x="143" y="216"/>
                  </a:cubicBezTo>
                  <a:cubicBezTo>
                    <a:pt x="143" y="214"/>
                    <a:pt x="142" y="212"/>
                    <a:pt x="140" y="211"/>
                  </a:cubicBezTo>
                  <a:cubicBezTo>
                    <a:pt x="139" y="209"/>
                    <a:pt x="136" y="208"/>
                    <a:pt x="133" y="206"/>
                  </a:cubicBezTo>
                  <a:cubicBezTo>
                    <a:pt x="122" y="202"/>
                    <a:pt x="122" y="202"/>
                    <a:pt x="122" y="202"/>
                  </a:cubicBezTo>
                  <a:cubicBezTo>
                    <a:pt x="117" y="200"/>
                    <a:pt x="117" y="200"/>
                    <a:pt x="117" y="200"/>
                  </a:cubicBezTo>
                  <a:cubicBezTo>
                    <a:pt x="107" y="196"/>
                    <a:pt x="100" y="192"/>
                    <a:pt x="95" y="187"/>
                  </a:cubicBezTo>
                  <a:cubicBezTo>
                    <a:pt x="91" y="182"/>
                    <a:pt x="89" y="177"/>
                    <a:pt x="89" y="170"/>
                  </a:cubicBezTo>
                  <a:cubicBezTo>
                    <a:pt x="89" y="162"/>
                    <a:pt x="92" y="156"/>
                    <a:pt x="98" y="151"/>
                  </a:cubicBezTo>
                  <a:cubicBezTo>
                    <a:pt x="104" y="147"/>
                    <a:pt x="112" y="144"/>
                    <a:pt x="122" y="143"/>
                  </a:cubicBezTo>
                  <a:cubicBezTo>
                    <a:pt x="122" y="131"/>
                    <a:pt x="122" y="131"/>
                    <a:pt x="122" y="131"/>
                  </a:cubicBezTo>
                  <a:cubicBezTo>
                    <a:pt x="133" y="131"/>
                    <a:pt x="133" y="131"/>
                    <a:pt x="133" y="131"/>
                  </a:cubicBezTo>
                  <a:cubicBezTo>
                    <a:pt x="133" y="142"/>
                    <a:pt x="133" y="142"/>
                    <a:pt x="133" y="142"/>
                  </a:cubicBezTo>
                  <a:cubicBezTo>
                    <a:pt x="144" y="143"/>
                    <a:pt x="155" y="145"/>
                    <a:pt x="164" y="149"/>
                  </a:cubicBezTo>
                  <a:cubicBezTo>
                    <a:pt x="157" y="167"/>
                    <a:pt x="157" y="167"/>
                    <a:pt x="157" y="167"/>
                  </a:cubicBezTo>
                  <a:cubicBezTo>
                    <a:pt x="149" y="164"/>
                    <a:pt x="141" y="162"/>
                    <a:pt x="133" y="161"/>
                  </a:cubicBezTo>
                  <a:cubicBezTo>
                    <a:pt x="133" y="161"/>
                    <a:pt x="131" y="161"/>
                    <a:pt x="128" y="161"/>
                  </a:cubicBezTo>
                  <a:cubicBezTo>
                    <a:pt x="125" y="161"/>
                    <a:pt x="122" y="162"/>
                    <a:pt x="122" y="162"/>
                  </a:cubicBezTo>
                  <a:cubicBezTo>
                    <a:pt x="116" y="163"/>
                    <a:pt x="112" y="165"/>
                    <a:pt x="112" y="170"/>
                  </a:cubicBezTo>
                  <a:cubicBezTo>
                    <a:pt x="112" y="172"/>
                    <a:pt x="113" y="174"/>
                    <a:pt x="115" y="175"/>
                  </a:cubicBezTo>
                  <a:cubicBezTo>
                    <a:pt x="116" y="177"/>
                    <a:pt x="119" y="178"/>
                    <a:pt x="122" y="180"/>
                  </a:cubicBezTo>
                  <a:cubicBezTo>
                    <a:pt x="133" y="184"/>
                    <a:pt x="133" y="184"/>
                    <a:pt x="133" y="184"/>
                  </a:cubicBezTo>
                  <a:cubicBezTo>
                    <a:pt x="143" y="188"/>
                    <a:pt x="150" y="191"/>
                    <a:pt x="154" y="194"/>
                  </a:cubicBezTo>
                  <a:cubicBezTo>
                    <a:pt x="158" y="197"/>
                    <a:pt x="161" y="200"/>
                    <a:pt x="163"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4" name="Group 799">
            <a:extLst>
              <a:ext uri="{FF2B5EF4-FFF2-40B4-BE49-F238E27FC236}">
                <a16:creationId xmlns:a16="http://schemas.microsoft.com/office/drawing/2014/main" id="{7B245AC0-1CD4-7EB3-9DF7-05E7DEAA6612}"/>
              </a:ext>
            </a:extLst>
          </p:cNvPr>
          <p:cNvGrpSpPr>
            <a:grpSpLocks noChangeAspect="1"/>
          </p:cNvGrpSpPr>
          <p:nvPr/>
        </p:nvGrpSpPr>
        <p:grpSpPr bwMode="auto">
          <a:xfrm>
            <a:off x="570962" y="4535403"/>
            <a:ext cx="367982" cy="367982"/>
            <a:chOff x="5187" y="3469"/>
            <a:chExt cx="340" cy="340"/>
          </a:xfrm>
          <a:solidFill>
            <a:schemeClr val="tx1"/>
          </a:solidFill>
        </p:grpSpPr>
        <p:sp>
          <p:nvSpPr>
            <p:cNvPr id="105" name="Freeform 800">
              <a:extLst>
                <a:ext uri="{FF2B5EF4-FFF2-40B4-BE49-F238E27FC236}">
                  <a16:creationId xmlns:a16="http://schemas.microsoft.com/office/drawing/2014/main" id="{8A415809-EFEB-3F5D-067B-F6513B38A97B}"/>
                </a:ext>
              </a:extLst>
            </p:cNvPr>
            <p:cNvSpPr>
              <a:spLocks noEditPoints="1"/>
            </p:cNvSpPr>
            <p:nvPr/>
          </p:nvSpPr>
          <p:spPr bwMode="auto">
            <a:xfrm>
              <a:off x="5187" y="346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801">
              <a:extLst>
                <a:ext uri="{FF2B5EF4-FFF2-40B4-BE49-F238E27FC236}">
                  <a16:creationId xmlns:a16="http://schemas.microsoft.com/office/drawing/2014/main" id="{5641740A-640E-61F2-D161-41ABF3485775}"/>
                </a:ext>
              </a:extLst>
            </p:cNvPr>
            <p:cNvSpPr>
              <a:spLocks noEditPoints="1"/>
            </p:cNvSpPr>
            <p:nvPr/>
          </p:nvSpPr>
          <p:spPr bwMode="auto">
            <a:xfrm>
              <a:off x="5265" y="3533"/>
              <a:ext cx="184" cy="198"/>
            </a:xfrm>
            <a:custGeom>
              <a:avLst/>
              <a:gdLst>
                <a:gd name="T0" fmla="*/ 267 w 277"/>
                <a:gd name="T1" fmla="*/ 21 h 298"/>
                <a:gd name="T2" fmla="*/ 213 w 277"/>
                <a:gd name="T3" fmla="*/ 21 h 298"/>
                <a:gd name="T4" fmla="*/ 213 w 277"/>
                <a:gd name="T5" fmla="*/ 10 h 298"/>
                <a:gd name="T6" fmla="*/ 203 w 277"/>
                <a:gd name="T7" fmla="*/ 0 h 298"/>
                <a:gd name="T8" fmla="*/ 192 w 277"/>
                <a:gd name="T9" fmla="*/ 10 h 298"/>
                <a:gd name="T10" fmla="*/ 192 w 277"/>
                <a:gd name="T11" fmla="*/ 21 h 298"/>
                <a:gd name="T12" fmla="*/ 85 w 277"/>
                <a:gd name="T13" fmla="*/ 21 h 298"/>
                <a:gd name="T14" fmla="*/ 85 w 277"/>
                <a:gd name="T15" fmla="*/ 10 h 298"/>
                <a:gd name="T16" fmla="*/ 75 w 277"/>
                <a:gd name="T17" fmla="*/ 0 h 298"/>
                <a:gd name="T18" fmla="*/ 64 w 277"/>
                <a:gd name="T19" fmla="*/ 10 h 298"/>
                <a:gd name="T20" fmla="*/ 64 w 277"/>
                <a:gd name="T21" fmla="*/ 21 h 298"/>
                <a:gd name="T22" fmla="*/ 11 w 277"/>
                <a:gd name="T23" fmla="*/ 21 h 298"/>
                <a:gd name="T24" fmla="*/ 0 w 277"/>
                <a:gd name="T25" fmla="*/ 32 h 298"/>
                <a:gd name="T26" fmla="*/ 0 w 277"/>
                <a:gd name="T27" fmla="*/ 288 h 298"/>
                <a:gd name="T28" fmla="*/ 11 w 277"/>
                <a:gd name="T29" fmla="*/ 298 h 298"/>
                <a:gd name="T30" fmla="*/ 267 w 277"/>
                <a:gd name="T31" fmla="*/ 298 h 298"/>
                <a:gd name="T32" fmla="*/ 277 w 277"/>
                <a:gd name="T33" fmla="*/ 288 h 298"/>
                <a:gd name="T34" fmla="*/ 277 w 277"/>
                <a:gd name="T35" fmla="*/ 32 h 298"/>
                <a:gd name="T36" fmla="*/ 267 w 277"/>
                <a:gd name="T37" fmla="*/ 21 h 298"/>
                <a:gd name="T38" fmla="*/ 256 w 277"/>
                <a:gd name="T39" fmla="*/ 277 h 298"/>
                <a:gd name="T40" fmla="*/ 21 w 277"/>
                <a:gd name="T41" fmla="*/ 277 h 298"/>
                <a:gd name="T42" fmla="*/ 21 w 277"/>
                <a:gd name="T43" fmla="*/ 42 h 298"/>
                <a:gd name="T44" fmla="*/ 64 w 277"/>
                <a:gd name="T45" fmla="*/ 42 h 298"/>
                <a:gd name="T46" fmla="*/ 64 w 277"/>
                <a:gd name="T47" fmla="*/ 53 h 298"/>
                <a:gd name="T48" fmla="*/ 75 w 277"/>
                <a:gd name="T49" fmla="*/ 64 h 298"/>
                <a:gd name="T50" fmla="*/ 85 w 277"/>
                <a:gd name="T51" fmla="*/ 53 h 298"/>
                <a:gd name="T52" fmla="*/ 85 w 277"/>
                <a:gd name="T53" fmla="*/ 42 h 298"/>
                <a:gd name="T54" fmla="*/ 192 w 277"/>
                <a:gd name="T55" fmla="*/ 42 h 298"/>
                <a:gd name="T56" fmla="*/ 192 w 277"/>
                <a:gd name="T57" fmla="*/ 53 h 298"/>
                <a:gd name="T58" fmla="*/ 203 w 277"/>
                <a:gd name="T59" fmla="*/ 64 h 298"/>
                <a:gd name="T60" fmla="*/ 213 w 277"/>
                <a:gd name="T61" fmla="*/ 53 h 298"/>
                <a:gd name="T62" fmla="*/ 213 w 277"/>
                <a:gd name="T63" fmla="*/ 42 h 298"/>
                <a:gd name="T64" fmla="*/ 256 w 277"/>
                <a:gd name="T65" fmla="*/ 42 h 298"/>
                <a:gd name="T66" fmla="*/ 256 w 277"/>
                <a:gd name="T67" fmla="*/ 277 h 298"/>
                <a:gd name="T68" fmla="*/ 210 w 277"/>
                <a:gd name="T69" fmla="*/ 109 h 298"/>
                <a:gd name="T70" fmla="*/ 210 w 277"/>
                <a:gd name="T71" fmla="*/ 125 h 298"/>
                <a:gd name="T72" fmla="*/ 125 w 277"/>
                <a:gd name="T73" fmla="*/ 210 h 298"/>
                <a:gd name="T74" fmla="*/ 117 w 277"/>
                <a:gd name="T75" fmla="*/ 213 h 298"/>
                <a:gd name="T76" fmla="*/ 110 w 277"/>
                <a:gd name="T77" fmla="*/ 210 h 298"/>
                <a:gd name="T78" fmla="*/ 67 w 277"/>
                <a:gd name="T79" fmla="*/ 167 h 298"/>
                <a:gd name="T80" fmla="*/ 67 w 277"/>
                <a:gd name="T81" fmla="*/ 152 h 298"/>
                <a:gd name="T82" fmla="*/ 82 w 277"/>
                <a:gd name="T83" fmla="*/ 152 h 298"/>
                <a:gd name="T84" fmla="*/ 117 w 277"/>
                <a:gd name="T85" fmla="*/ 187 h 298"/>
                <a:gd name="T86" fmla="*/ 195 w 277"/>
                <a:gd name="T87" fmla="*/ 109 h 298"/>
                <a:gd name="T88" fmla="*/ 210 w 277"/>
                <a:gd name="T89" fmla="*/ 10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 h="298">
                  <a:moveTo>
                    <a:pt x="267" y="21"/>
                  </a:moveTo>
                  <a:cubicBezTo>
                    <a:pt x="213" y="21"/>
                    <a:pt x="213" y="21"/>
                    <a:pt x="213" y="21"/>
                  </a:cubicBezTo>
                  <a:cubicBezTo>
                    <a:pt x="213" y="10"/>
                    <a:pt x="213" y="10"/>
                    <a:pt x="213" y="10"/>
                  </a:cubicBezTo>
                  <a:cubicBezTo>
                    <a:pt x="213" y="4"/>
                    <a:pt x="209" y="0"/>
                    <a:pt x="203" y="0"/>
                  </a:cubicBezTo>
                  <a:cubicBezTo>
                    <a:pt x="197" y="0"/>
                    <a:pt x="192" y="4"/>
                    <a:pt x="192" y="10"/>
                  </a:cubicBezTo>
                  <a:cubicBezTo>
                    <a:pt x="192" y="21"/>
                    <a:pt x="192" y="21"/>
                    <a:pt x="192" y="21"/>
                  </a:cubicBezTo>
                  <a:cubicBezTo>
                    <a:pt x="85" y="21"/>
                    <a:pt x="85" y="21"/>
                    <a:pt x="85" y="21"/>
                  </a:cubicBezTo>
                  <a:cubicBezTo>
                    <a:pt x="85" y="10"/>
                    <a:pt x="85" y="10"/>
                    <a:pt x="85" y="10"/>
                  </a:cubicBezTo>
                  <a:cubicBezTo>
                    <a:pt x="85" y="4"/>
                    <a:pt x="81" y="0"/>
                    <a:pt x="75" y="0"/>
                  </a:cubicBezTo>
                  <a:cubicBezTo>
                    <a:pt x="69" y="0"/>
                    <a:pt x="64" y="4"/>
                    <a:pt x="64" y="10"/>
                  </a:cubicBezTo>
                  <a:cubicBezTo>
                    <a:pt x="64" y="21"/>
                    <a:pt x="64" y="21"/>
                    <a:pt x="64" y="21"/>
                  </a:cubicBezTo>
                  <a:cubicBezTo>
                    <a:pt x="11" y="21"/>
                    <a:pt x="11" y="21"/>
                    <a:pt x="11" y="21"/>
                  </a:cubicBezTo>
                  <a:cubicBezTo>
                    <a:pt x="5" y="21"/>
                    <a:pt x="0" y="26"/>
                    <a:pt x="0" y="32"/>
                  </a:cubicBezTo>
                  <a:cubicBezTo>
                    <a:pt x="0" y="288"/>
                    <a:pt x="0" y="288"/>
                    <a:pt x="0" y="288"/>
                  </a:cubicBezTo>
                  <a:cubicBezTo>
                    <a:pt x="0" y="294"/>
                    <a:pt x="5" y="298"/>
                    <a:pt x="11" y="298"/>
                  </a:cubicBezTo>
                  <a:cubicBezTo>
                    <a:pt x="267" y="298"/>
                    <a:pt x="267" y="298"/>
                    <a:pt x="267" y="298"/>
                  </a:cubicBezTo>
                  <a:cubicBezTo>
                    <a:pt x="273" y="298"/>
                    <a:pt x="277" y="294"/>
                    <a:pt x="277" y="288"/>
                  </a:cubicBezTo>
                  <a:cubicBezTo>
                    <a:pt x="277" y="32"/>
                    <a:pt x="277" y="32"/>
                    <a:pt x="277" y="32"/>
                  </a:cubicBezTo>
                  <a:cubicBezTo>
                    <a:pt x="277" y="26"/>
                    <a:pt x="273" y="21"/>
                    <a:pt x="267" y="21"/>
                  </a:cubicBezTo>
                  <a:close/>
                  <a:moveTo>
                    <a:pt x="256" y="277"/>
                  </a:moveTo>
                  <a:cubicBezTo>
                    <a:pt x="21" y="277"/>
                    <a:pt x="21" y="277"/>
                    <a:pt x="21" y="277"/>
                  </a:cubicBezTo>
                  <a:cubicBezTo>
                    <a:pt x="21" y="42"/>
                    <a:pt x="21" y="42"/>
                    <a:pt x="21" y="42"/>
                  </a:cubicBezTo>
                  <a:cubicBezTo>
                    <a:pt x="64" y="42"/>
                    <a:pt x="64" y="42"/>
                    <a:pt x="64" y="42"/>
                  </a:cubicBezTo>
                  <a:cubicBezTo>
                    <a:pt x="64" y="53"/>
                    <a:pt x="64" y="53"/>
                    <a:pt x="64" y="53"/>
                  </a:cubicBezTo>
                  <a:cubicBezTo>
                    <a:pt x="64" y="59"/>
                    <a:pt x="69" y="64"/>
                    <a:pt x="75" y="64"/>
                  </a:cubicBezTo>
                  <a:cubicBezTo>
                    <a:pt x="81" y="64"/>
                    <a:pt x="85" y="59"/>
                    <a:pt x="85" y="53"/>
                  </a:cubicBezTo>
                  <a:cubicBezTo>
                    <a:pt x="85" y="42"/>
                    <a:pt x="85" y="42"/>
                    <a:pt x="85" y="42"/>
                  </a:cubicBezTo>
                  <a:cubicBezTo>
                    <a:pt x="192" y="42"/>
                    <a:pt x="192" y="42"/>
                    <a:pt x="192" y="42"/>
                  </a:cubicBezTo>
                  <a:cubicBezTo>
                    <a:pt x="192" y="53"/>
                    <a:pt x="192" y="53"/>
                    <a:pt x="192" y="53"/>
                  </a:cubicBezTo>
                  <a:cubicBezTo>
                    <a:pt x="192" y="59"/>
                    <a:pt x="197" y="64"/>
                    <a:pt x="203" y="64"/>
                  </a:cubicBezTo>
                  <a:cubicBezTo>
                    <a:pt x="209" y="64"/>
                    <a:pt x="213" y="59"/>
                    <a:pt x="213" y="53"/>
                  </a:cubicBezTo>
                  <a:cubicBezTo>
                    <a:pt x="213" y="42"/>
                    <a:pt x="213" y="42"/>
                    <a:pt x="213" y="42"/>
                  </a:cubicBezTo>
                  <a:cubicBezTo>
                    <a:pt x="256" y="42"/>
                    <a:pt x="256" y="42"/>
                    <a:pt x="256" y="42"/>
                  </a:cubicBezTo>
                  <a:lnTo>
                    <a:pt x="256" y="277"/>
                  </a:lnTo>
                  <a:close/>
                  <a:moveTo>
                    <a:pt x="210" y="109"/>
                  </a:moveTo>
                  <a:cubicBezTo>
                    <a:pt x="214" y="114"/>
                    <a:pt x="214" y="120"/>
                    <a:pt x="210" y="125"/>
                  </a:cubicBezTo>
                  <a:cubicBezTo>
                    <a:pt x="125" y="210"/>
                    <a:pt x="125" y="210"/>
                    <a:pt x="125" y="210"/>
                  </a:cubicBezTo>
                  <a:cubicBezTo>
                    <a:pt x="123" y="212"/>
                    <a:pt x="120" y="213"/>
                    <a:pt x="117" y="213"/>
                  </a:cubicBezTo>
                  <a:cubicBezTo>
                    <a:pt x="115" y="213"/>
                    <a:pt x="112" y="212"/>
                    <a:pt x="110" y="210"/>
                  </a:cubicBezTo>
                  <a:cubicBezTo>
                    <a:pt x="67" y="167"/>
                    <a:pt x="67" y="167"/>
                    <a:pt x="67" y="167"/>
                  </a:cubicBezTo>
                  <a:cubicBezTo>
                    <a:pt x="63" y="163"/>
                    <a:pt x="63" y="156"/>
                    <a:pt x="67" y="152"/>
                  </a:cubicBezTo>
                  <a:cubicBezTo>
                    <a:pt x="71" y="148"/>
                    <a:pt x="78" y="148"/>
                    <a:pt x="82" y="152"/>
                  </a:cubicBezTo>
                  <a:cubicBezTo>
                    <a:pt x="117" y="187"/>
                    <a:pt x="117" y="187"/>
                    <a:pt x="117" y="187"/>
                  </a:cubicBezTo>
                  <a:cubicBezTo>
                    <a:pt x="195" y="109"/>
                    <a:pt x="195" y="109"/>
                    <a:pt x="195" y="109"/>
                  </a:cubicBezTo>
                  <a:cubicBezTo>
                    <a:pt x="199" y="105"/>
                    <a:pt x="206" y="105"/>
                    <a:pt x="210" y="1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07" name="Group 378">
            <a:extLst>
              <a:ext uri="{FF2B5EF4-FFF2-40B4-BE49-F238E27FC236}">
                <a16:creationId xmlns:a16="http://schemas.microsoft.com/office/drawing/2014/main" id="{B1D8B2E2-9CA8-C45F-F2B4-76B49F11262F}"/>
              </a:ext>
            </a:extLst>
          </p:cNvPr>
          <p:cNvGrpSpPr>
            <a:grpSpLocks noChangeAspect="1"/>
          </p:cNvGrpSpPr>
          <p:nvPr/>
        </p:nvGrpSpPr>
        <p:grpSpPr bwMode="auto">
          <a:xfrm>
            <a:off x="568181" y="3359789"/>
            <a:ext cx="370763" cy="370763"/>
            <a:chOff x="390" y="1172"/>
            <a:chExt cx="341" cy="341"/>
          </a:xfrm>
          <a:solidFill>
            <a:schemeClr val="tx1"/>
          </a:solidFill>
        </p:grpSpPr>
        <p:sp>
          <p:nvSpPr>
            <p:cNvPr id="108" name="Freeform 348">
              <a:extLst>
                <a:ext uri="{FF2B5EF4-FFF2-40B4-BE49-F238E27FC236}">
                  <a16:creationId xmlns:a16="http://schemas.microsoft.com/office/drawing/2014/main" id="{AB9EBCB1-E73E-409B-17DE-E4EAC9FA3E1D}"/>
                </a:ext>
              </a:extLst>
            </p:cNvPr>
            <p:cNvSpPr>
              <a:spLocks noEditPoints="1"/>
            </p:cNvSpPr>
            <p:nvPr/>
          </p:nvSpPr>
          <p:spPr bwMode="auto">
            <a:xfrm>
              <a:off x="390" y="1172"/>
              <a:ext cx="341"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349">
              <a:extLst>
                <a:ext uri="{FF2B5EF4-FFF2-40B4-BE49-F238E27FC236}">
                  <a16:creationId xmlns:a16="http://schemas.microsoft.com/office/drawing/2014/main" id="{957F48C2-DAB5-A5AC-C73D-7299AA2BAD45}"/>
                </a:ext>
              </a:extLst>
            </p:cNvPr>
            <p:cNvSpPr>
              <a:spLocks noEditPoints="1"/>
            </p:cNvSpPr>
            <p:nvPr/>
          </p:nvSpPr>
          <p:spPr bwMode="auto">
            <a:xfrm>
              <a:off x="482" y="1267"/>
              <a:ext cx="156" cy="153"/>
            </a:xfrm>
            <a:custGeom>
              <a:avLst/>
              <a:gdLst>
                <a:gd name="T0" fmla="*/ 235 w 235"/>
                <a:gd name="T1" fmla="*/ 155 h 230"/>
                <a:gd name="T2" fmla="*/ 235 w 235"/>
                <a:gd name="T3" fmla="*/ 219 h 230"/>
                <a:gd name="T4" fmla="*/ 224 w 235"/>
                <a:gd name="T5" fmla="*/ 230 h 230"/>
                <a:gd name="T6" fmla="*/ 11 w 235"/>
                <a:gd name="T7" fmla="*/ 230 h 230"/>
                <a:gd name="T8" fmla="*/ 0 w 235"/>
                <a:gd name="T9" fmla="*/ 219 h 230"/>
                <a:gd name="T10" fmla="*/ 0 w 235"/>
                <a:gd name="T11" fmla="*/ 155 h 230"/>
                <a:gd name="T12" fmla="*/ 11 w 235"/>
                <a:gd name="T13" fmla="*/ 145 h 230"/>
                <a:gd name="T14" fmla="*/ 22 w 235"/>
                <a:gd name="T15" fmla="*/ 155 h 230"/>
                <a:gd name="T16" fmla="*/ 22 w 235"/>
                <a:gd name="T17" fmla="*/ 209 h 230"/>
                <a:gd name="T18" fmla="*/ 214 w 235"/>
                <a:gd name="T19" fmla="*/ 209 h 230"/>
                <a:gd name="T20" fmla="*/ 214 w 235"/>
                <a:gd name="T21" fmla="*/ 155 h 230"/>
                <a:gd name="T22" fmla="*/ 224 w 235"/>
                <a:gd name="T23" fmla="*/ 145 h 230"/>
                <a:gd name="T24" fmla="*/ 235 w 235"/>
                <a:gd name="T25" fmla="*/ 155 h 230"/>
                <a:gd name="T26" fmla="*/ 54 w 235"/>
                <a:gd name="T27" fmla="*/ 187 h 230"/>
                <a:gd name="T28" fmla="*/ 182 w 235"/>
                <a:gd name="T29" fmla="*/ 187 h 230"/>
                <a:gd name="T30" fmla="*/ 192 w 235"/>
                <a:gd name="T31" fmla="*/ 177 h 230"/>
                <a:gd name="T32" fmla="*/ 182 w 235"/>
                <a:gd name="T33" fmla="*/ 166 h 230"/>
                <a:gd name="T34" fmla="*/ 54 w 235"/>
                <a:gd name="T35" fmla="*/ 166 h 230"/>
                <a:gd name="T36" fmla="*/ 43 w 235"/>
                <a:gd name="T37" fmla="*/ 177 h 230"/>
                <a:gd name="T38" fmla="*/ 54 w 235"/>
                <a:gd name="T39" fmla="*/ 187 h 230"/>
                <a:gd name="T40" fmla="*/ 53 w 235"/>
                <a:gd name="T41" fmla="*/ 132 h 230"/>
                <a:gd name="T42" fmla="*/ 181 w 235"/>
                <a:gd name="T43" fmla="*/ 145 h 230"/>
                <a:gd name="T44" fmla="*/ 182 w 235"/>
                <a:gd name="T45" fmla="*/ 145 h 230"/>
                <a:gd name="T46" fmla="*/ 192 w 235"/>
                <a:gd name="T47" fmla="*/ 135 h 230"/>
                <a:gd name="T48" fmla="*/ 183 w 235"/>
                <a:gd name="T49" fmla="*/ 123 h 230"/>
                <a:gd name="T50" fmla="*/ 55 w 235"/>
                <a:gd name="T51" fmla="*/ 111 h 230"/>
                <a:gd name="T52" fmla="*/ 44 w 235"/>
                <a:gd name="T53" fmla="*/ 120 h 230"/>
                <a:gd name="T54" fmla="*/ 53 w 235"/>
                <a:gd name="T55" fmla="*/ 132 h 230"/>
                <a:gd name="T56" fmla="*/ 60 w 235"/>
                <a:gd name="T57" fmla="*/ 78 h 230"/>
                <a:gd name="T58" fmla="*/ 185 w 235"/>
                <a:gd name="T59" fmla="*/ 104 h 230"/>
                <a:gd name="T60" fmla="*/ 187 w 235"/>
                <a:gd name="T61" fmla="*/ 104 h 230"/>
                <a:gd name="T62" fmla="*/ 198 w 235"/>
                <a:gd name="T63" fmla="*/ 96 h 230"/>
                <a:gd name="T64" fmla="*/ 190 w 235"/>
                <a:gd name="T65" fmla="*/ 83 h 230"/>
                <a:gd name="T66" fmla="*/ 64 w 235"/>
                <a:gd name="T67" fmla="*/ 58 h 230"/>
                <a:gd name="T68" fmla="*/ 52 w 235"/>
                <a:gd name="T69" fmla="*/ 66 h 230"/>
                <a:gd name="T70" fmla="*/ 60 w 235"/>
                <a:gd name="T71" fmla="*/ 78 h 230"/>
                <a:gd name="T72" fmla="*/ 75 w 235"/>
                <a:gd name="T73" fmla="*/ 23 h 230"/>
                <a:gd name="T74" fmla="*/ 195 w 235"/>
                <a:gd name="T75" fmla="*/ 66 h 230"/>
                <a:gd name="T76" fmla="*/ 199 w 235"/>
                <a:gd name="T77" fmla="*/ 66 h 230"/>
                <a:gd name="T78" fmla="*/ 209 w 235"/>
                <a:gd name="T79" fmla="*/ 59 h 230"/>
                <a:gd name="T80" fmla="*/ 202 w 235"/>
                <a:gd name="T81" fmla="*/ 46 h 230"/>
                <a:gd name="T82" fmla="*/ 82 w 235"/>
                <a:gd name="T83" fmla="*/ 2 h 230"/>
                <a:gd name="T84" fmla="*/ 68 w 235"/>
                <a:gd name="T85" fmla="*/ 9 h 230"/>
                <a:gd name="T86" fmla="*/ 75 w 235"/>
                <a:gd name="T87" fmla="*/ 2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 h="230">
                  <a:moveTo>
                    <a:pt x="235" y="155"/>
                  </a:moveTo>
                  <a:cubicBezTo>
                    <a:pt x="235" y="219"/>
                    <a:pt x="235" y="219"/>
                    <a:pt x="235" y="219"/>
                  </a:cubicBezTo>
                  <a:cubicBezTo>
                    <a:pt x="235" y="225"/>
                    <a:pt x="230" y="230"/>
                    <a:pt x="224" y="230"/>
                  </a:cubicBezTo>
                  <a:cubicBezTo>
                    <a:pt x="11" y="230"/>
                    <a:pt x="11" y="230"/>
                    <a:pt x="11" y="230"/>
                  </a:cubicBezTo>
                  <a:cubicBezTo>
                    <a:pt x="5" y="230"/>
                    <a:pt x="0" y="225"/>
                    <a:pt x="0" y="219"/>
                  </a:cubicBezTo>
                  <a:cubicBezTo>
                    <a:pt x="0" y="155"/>
                    <a:pt x="0" y="155"/>
                    <a:pt x="0" y="155"/>
                  </a:cubicBezTo>
                  <a:cubicBezTo>
                    <a:pt x="0" y="149"/>
                    <a:pt x="5" y="145"/>
                    <a:pt x="11" y="145"/>
                  </a:cubicBezTo>
                  <a:cubicBezTo>
                    <a:pt x="17" y="145"/>
                    <a:pt x="22" y="149"/>
                    <a:pt x="22" y="155"/>
                  </a:cubicBezTo>
                  <a:cubicBezTo>
                    <a:pt x="22" y="209"/>
                    <a:pt x="22" y="209"/>
                    <a:pt x="22" y="209"/>
                  </a:cubicBezTo>
                  <a:cubicBezTo>
                    <a:pt x="214" y="209"/>
                    <a:pt x="214" y="209"/>
                    <a:pt x="214" y="209"/>
                  </a:cubicBezTo>
                  <a:cubicBezTo>
                    <a:pt x="214" y="155"/>
                    <a:pt x="214" y="155"/>
                    <a:pt x="214" y="155"/>
                  </a:cubicBezTo>
                  <a:cubicBezTo>
                    <a:pt x="214" y="149"/>
                    <a:pt x="218" y="145"/>
                    <a:pt x="224" y="145"/>
                  </a:cubicBezTo>
                  <a:cubicBezTo>
                    <a:pt x="230" y="145"/>
                    <a:pt x="235" y="149"/>
                    <a:pt x="235" y="155"/>
                  </a:cubicBezTo>
                  <a:close/>
                  <a:moveTo>
                    <a:pt x="54" y="187"/>
                  </a:moveTo>
                  <a:cubicBezTo>
                    <a:pt x="182" y="187"/>
                    <a:pt x="182" y="187"/>
                    <a:pt x="182" y="187"/>
                  </a:cubicBezTo>
                  <a:cubicBezTo>
                    <a:pt x="188" y="187"/>
                    <a:pt x="192" y="183"/>
                    <a:pt x="192" y="177"/>
                  </a:cubicBezTo>
                  <a:cubicBezTo>
                    <a:pt x="192" y="171"/>
                    <a:pt x="188" y="166"/>
                    <a:pt x="182" y="166"/>
                  </a:cubicBezTo>
                  <a:cubicBezTo>
                    <a:pt x="54" y="166"/>
                    <a:pt x="54" y="166"/>
                    <a:pt x="54" y="166"/>
                  </a:cubicBezTo>
                  <a:cubicBezTo>
                    <a:pt x="48" y="166"/>
                    <a:pt x="43" y="171"/>
                    <a:pt x="43" y="177"/>
                  </a:cubicBezTo>
                  <a:cubicBezTo>
                    <a:pt x="43" y="183"/>
                    <a:pt x="48" y="187"/>
                    <a:pt x="54" y="187"/>
                  </a:cubicBezTo>
                  <a:close/>
                  <a:moveTo>
                    <a:pt x="53" y="132"/>
                  </a:moveTo>
                  <a:cubicBezTo>
                    <a:pt x="181" y="145"/>
                    <a:pt x="181" y="145"/>
                    <a:pt x="181" y="145"/>
                  </a:cubicBezTo>
                  <a:cubicBezTo>
                    <a:pt x="181" y="145"/>
                    <a:pt x="181" y="145"/>
                    <a:pt x="182" y="145"/>
                  </a:cubicBezTo>
                  <a:cubicBezTo>
                    <a:pt x="187" y="145"/>
                    <a:pt x="192" y="141"/>
                    <a:pt x="192" y="135"/>
                  </a:cubicBezTo>
                  <a:cubicBezTo>
                    <a:pt x="193" y="129"/>
                    <a:pt x="189" y="124"/>
                    <a:pt x="183" y="123"/>
                  </a:cubicBezTo>
                  <a:cubicBezTo>
                    <a:pt x="55" y="111"/>
                    <a:pt x="55" y="111"/>
                    <a:pt x="55" y="111"/>
                  </a:cubicBezTo>
                  <a:cubicBezTo>
                    <a:pt x="49" y="110"/>
                    <a:pt x="44" y="114"/>
                    <a:pt x="44" y="120"/>
                  </a:cubicBezTo>
                  <a:cubicBezTo>
                    <a:pt x="43" y="126"/>
                    <a:pt x="47" y="131"/>
                    <a:pt x="53" y="132"/>
                  </a:cubicBezTo>
                  <a:close/>
                  <a:moveTo>
                    <a:pt x="60" y="78"/>
                  </a:moveTo>
                  <a:cubicBezTo>
                    <a:pt x="185" y="104"/>
                    <a:pt x="185" y="104"/>
                    <a:pt x="185" y="104"/>
                  </a:cubicBezTo>
                  <a:cubicBezTo>
                    <a:pt x="186" y="104"/>
                    <a:pt x="187" y="104"/>
                    <a:pt x="187" y="104"/>
                  </a:cubicBezTo>
                  <a:cubicBezTo>
                    <a:pt x="192" y="104"/>
                    <a:pt x="197" y="101"/>
                    <a:pt x="198" y="96"/>
                  </a:cubicBezTo>
                  <a:cubicBezTo>
                    <a:pt x="199" y="90"/>
                    <a:pt x="195" y="84"/>
                    <a:pt x="190" y="83"/>
                  </a:cubicBezTo>
                  <a:cubicBezTo>
                    <a:pt x="64" y="58"/>
                    <a:pt x="64" y="58"/>
                    <a:pt x="64" y="58"/>
                  </a:cubicBezTo>
                  <a:cubicBezTo>
                    <a:pt x="58" y="56"/>
                    <a:pt x="53" y="60"/>
                    <a:pt x="52" y="66"/>
                  </a:cubicBezTo>
                  <a:cubicBezTo>
                    <a:pt x="50" y="72"/>
                    <a:pt x="54" y="77"/>
                    <a:pt x="60" y="78"/>
                  </a:cubicBezTo>
                  <a:close/>
                  <a:moveTo>
                    <a:pt x="75" y="23"/>
                  </a:moveTo>
                  <a:cubicBezTo>
                    <a:pt x="195" y="66"/>
                    <a:pt x="195" y="66"/>
                    <a:pt x="195" y="66"/>
                  </a:cubicBezTo>
                  <a:cubicBezTo>
                    <a:pt x="196" y="66"/>
                    <a:pt x="198" y="66"/>
                    <a:pt x="199" y="66"/>
                  </a:cubicBezTo>
                  <a:cubicBezTo>
                    <a:pt x="203" y="66"/>
                    <a:pt x="207" y="64"/>
                    <a:pt x="209" y="59"/>
                  </a:cubicBezTo>
                  <a:cubicBezTo>
                    <a:pt x="211" y="54"/>
                    <a:pt x="208" y="48"/>
                    <a:pt x="202" y="46"/>
                  </a:cubicBezTo>
                  <a:cubicBezTo>
                    <a:pt x="82" y="2"/>
                    <a:pt x="82" y="2"/>
                    <a:pt x="82" y="2"/>
                  </a:cubicBezTo>
                  <a:cubicBezTo>
                    <a:pt x="76" y="0"/>
                    <a:pt x="70" y="3"/>
                    <a:pt x="68" y="9"/>
                  </a:cubicBezTo>
                  <a:cubicBezTo>
                    <a:pt x="66" y="14"/>
                    <a:pt x="69" y="21"/>
                    <a:pt x="75"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0" name="Group 109">
            <a:extLst>
              <a:ext uri="{FF2B5EF4-FFF2-40B4-BE49-F238E27FC236}">
                <a16:creationId xmlns:a16="http://schemas.microsoft.com/office/drawing/2014/main" id="{5AF345F9-DA29-9A04-D364-831C4A18EBD4}"/>
              </a:ext>
            </a:extLst>
          </p:cNvPr>
          <p:cNvGrpSpPr/>
          <p:nvPr/>
        </p:nvGrpSpPr>
        <p:grpSpPr>
          <a:xfrm>
            <a:off x="571313" y="5121995"/>
            <a:ext cx="367631" cy="367631"/>
            <a:chOff x="8742481" y="1700213"/>
            <a:chExt cx="367631" cy="367631"/>
          </a:xfrm>
          <a:solidFill>
            <a:schemeClr val="tx1"/>
          </a:solidFill>
        </p:grpSpPr>
        <p:sp>
          <p:nvSpPr>
            <p:cNvPr id="111" name="Freeform 109">
              <a:extLst>
                <a:ext uri="{FF2B5EF4-FFF2-40B4-BE49-F238E27FC236}">
                  <a16:creationId xmlns:a16="http://schemas.microsoft.com/office/drawing/2014/main" id="{442CC8AC-AB91-4061-FEE1-808FD9F85FCC}"/>
                </a:ext>
              </a:extLst>
            </p:cNvPr>
            <p:cNvSpPr>
              <a:spLocks noEditPoints="1"/>
            </p:cNvSpPr>
            <p:nvPr/>
          </p:nvSpPr>
          <p:spPr bwMode="auto">
            <a:xfrm>
              <a:off x="8742481" y="1700213"/>
              <a:ext cx="367631"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110">
              <a:extLst>
                <a:ext uri="{FF2B5EF4-FFF2-40B4-BE49-F238E27FC236}">
                  <a16:creationId xmlns:a16="http://schemas.microsoft.com/office/drawing/2014/main" id="{5B17FEA9-EFB7-2DE6-A0BE-3493322FC85C}"/>
                </a:ext>
              </a:extLst>
            </p:cNvPr>
            <p:cNvSpPr>
              <a:spLocks noEditPoints="1"/>
            </p:cNvSpPr>
            <p:nvPr/>
          </p:nvSpPr>
          <p:spPr bwMode="auto">
            <a:xfrm>
              <a:off x="8810601" y="1768333"/>
              <a:ext cx="230310" cy="200035"/>
            </a:xfrm>
            <a:custGeom>
              <a:avLst/>
              <a:gdLst>
                <a:gd name="T0" fmla="*/ 318 w 321"/>
                <a:gd name="T1" fmla="*/ 79 h 278"/>
                <a:gd name="T2" fmla="*/ 254 w 321"/>
                <a:gd name="T3" fmla="*/ 4 h 278"/>
                <a:gd name="T4" fmla="*/ 243 w 321"/>
                <a:gd name="T5" fmla="*/ 1 h 278"/>
                <a:gd name="T6" fmla="*/ 8 w 321"/>
                <a:gd name="T7" fmla="*/ 76 h 278"/>
                <a:gd name="T8" fmla="*/ 1 w 321"/>
                <a:gd name="T9" fmla="*/ 88 h 278"/>
                <a:gd name="T10" fmla="*/ 11 w 321"/>
                <a:gd name="T11" fmla="*/ 97 h 278"/>
                <a:gd name="T12" fmla="*/ 43 w 321"/>
                <a:gd name="T13" fmla="*/ 97 h 278"/>
                <a:gd name="T14" fmla="*/ 43 w 321"/>
                <a:gd name="T15" fmla="*/ 139 h 278"/>
                <a:gd name="T16" fmla="*/ 11 w 321"/>
                <a:gd name="T17" fmla="*/ 139 h 278"/>
                <a:gd name="T18" fmla="*/ 1 w 321"/>
                <a:gd name="T19" fmla="*/ 150 h 278"/>
                <a:gd name="T20" fmla="*/ 1 w 321"/>
                <a:gd name="T21" fmla="*/ 203 h 278"/>
                <a:gd name="T22" fmla="*/ 11 w 321"/>
                <a:gd name="T23" fmla="*/ 214 h 278"/>
                <a:gd name="T24" fmla="*/ 97 w 321"/>
                <a:gd name="T25" fmla="*/ 214 h 278"/>
                <a:gd name="T26" fmla="*/ 107 w 321"/>
                <a:gd name="T27" fmla="*/ 203 h 278"/>
                <a:gd name="T28" fmla="*/ 107 w 321"/>
                <a:gd name="T29" fmla="*/ 150 h 278"/>
                <a:gd name="T30" fmla="*/ 97 w 321"/>
                <a:gd name="T31" fmla="*/ 139 h 278"/>
                <a:gd name="T32" fmla="*/ 65 w 321"/>
                <a:gd name="T33" fmla="*/ 139 h 278"/>
                <a:gd name="T34" fmla="*/ 65 w 321"/>
                <a:gd name="T35" fmla="*/ 97 h 278"/>
                <a:gd name="T36" fmla="*/ 214 w 321"/>
                <a:gd name="T37" fmla="*/ 97 h 278"/>
                <a:gd name="T38" fmla="*/ 214 w 321"/>
                <a:gd name="T39" fmla="*/ 257 h 278"/>
                <a:gd name="T40" fmla="*/ 33 w 321"/>
                <a:gd name="T41" fmla="*/ 257 h 278"/>
                <a:gd name="T42" fmla="*/ 22 w 321"/>
                <a:gd name="T43" fmla="*/ 267 h 278"/>
                <a:gd name="T44" fmla="*/ 33 w 321"/>
                <a:gd name="T45" fmla="*/ 278 h 278"/>
                <a:gd name="T46" fmla="*/ 289 w 321"/>
                <a:gd name="T47" fmla="*/ 278 h 278"/>
                <a:gd name="T48" fmla="*/ 299 w 321"/>
                <a:gd name="T49" fmla="*/ 267 h 278"/>
                <a:gd name="T50" fmla="*/ 289 w 321"/>
                <a:gd name="T51" fmla="*/ 257 h 278"/>
                <a:gd name="T52" fmla="*/ 289 w 321"/>
                <a:gd name="T53" fmla="*/ 97 h 278"/>
                <a:gd name="T54" fmla="*/ 310 w 321"/>
                <a:gd name="T55" fmla="*/ 97 h 278"/>
                <a:gd name="T56" fmla="*/ 320 w 321"/>
                <a:gd name="T57" fmla="*/ 90 h 278"/>
                <a:gd name="T58" fmla="*/ 318 w 321"/>
                <a:gd name="T59" fmla="*/ 79 h 278"/>
                <a:gd name="T60" fmla="*/ 86 w 321"/>
                <a:gd name="T61" fmla="*/ 161 h 278"/>
                <a:gd name="T62" fmla="*/ 86 w 321"/>
                <a:gd name="T63" fmla="*/ 193 h 278"/>
                <a:gd name="T64" fmla="*/ 22 w 321"/>
                <a:gd name="T65" fmla="*/ 193 h 278"/>
                <a:gd name="T66" fmla="*/ 22 w 321"/>
                <a:gd name="T67" fmla="*/ 161 h 278"/>
                <a:gd name="T68" fmla="*/ 86 w 321"/>
                <a:gd name="T69" fmla="*/ 161 h 278"/>
                <a:gd name="T70" fmla="*/ 257 w 321"/>
                <a:gd name="T71" fmla="*/ 75 h 278"/>
                <a:gd name="T72" fmla="*/ 257 w 321"/>
                <a:gd name="T73" fmla="*/ 40 h 278"/>
                <a:gd name="T74" fmla="*/ 287 w 321"/>
                <a:gd name="T75" fmla="*/ 75 h 278"/>
                <a:gd name="T76" fmla="*/ 257 w 321"/>
                <a:gd name="T77" fmla="*/ 75 h 278"/>
                <a:gd name="T78" fmla="*/ 235 w 321"/>
                <a:gd name="T79" fmla="*/ 26 h 278"/>
                <a:gd name="T80" fmla="*/ 235 w 321"/>
                <a:gd name="T81" fmla="*/ 75 h 278"/>
                <a:gd name="T82" fmla="*/ 80 w 321"/>
                <a:gd name="T83" fmla="*/ 75 h 278"/>
                <a:gd name="T84" fmla="*/ 235 w 321"/>
                <a:gd name="T85" fmla="*/ 26 h 278"/>
                <a:gd name="T86" fmla="*/ 267 w 321"/>
                <a:gd name="T87" fmla="*/ 178 h 278"/>
                <a:gd name="T88" fmla="*/ 235 w 321"/>
                <a:gd name="T89" fmla="*/ 217 h 278"/>
                <a:gd name="T90" fmla="*/ 235 w 321"/>
                <a:gd name="T91" fmla="*/ 175 h 278"/>
                <a:gd name="T92" fmla="*/ 267 w 321"/>
                <a:gd name="T93" fmla="*/ 137 h 278"/>
                <a:gd name="T94" fmla="*/ 267 w 321"/>
                <a:gd name="T95" fmla="*/ 178 h 278"/>
                <a:gd name="T96" fmla="*/ 235 w 321"/>
                <a:gd name="T97" fmla="*/ 257 h 278"/>
                <a:gd name="T98" fmla="*/ 235 w 321"/>
                <a:gd name="T99" fmla="*/ 250 h 278"/>
                <a:gd name="T100" fmla="*/ 267 w 321"/>
                <a:gd name="T101" fmla="*/ 211 h 278"/>
                <a:gd name="T102" fmla="*/ 267 w 321"/>
                <a:gd name="T103" fmla="*/ 257 h 278"/>
                <a:gd name="T104" fmla="*/ 235 w 321"/>
                <a:gd name="T105" fmla="*/ 257 h 278"/>
                <a:gd name="T106" fmla="*/ 267 w 321"/>
                <a:gd name="T107" fmla="*/ 103 h 278"/>
                <a:gd name="T108" fmla="*/ 235 w 321"/>
                <a:gd name="T109" fmla="*/ 142 h 278"/>
                <a:gd name="T110" fmla="*/ 235 w 321"/>
                <a:gd name="T111" fmla="*/ 97 h 278"/>
                <a:gd name="T112" fmla="*/ 267 w 321"/>
                <a:gd name="T113" fmla="*/ 97 h 278"/>
                <a:gd name="T114" fmla="*/ 267 w 321"/>
                <a:gd name="T115" fmla="*/ 10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1" h="278">
                  <a:moveTo>
                    <a:pt x="318" y="79"/>
                  </a:moveTo>
                  <a:cubicBezTo>
                    <a:pt x="254" y="4"/>
                    <a:pt x="254" y="4"/>
                    <a:pt x="254" y="4"/>
                  </a:cubicBezTo>
                  <a:cubicBezTo>
                    <a:pt x="251" y="1"/>
                    <a:pt x="247" y="0"/>
                    <a:pt x="243" y="1"/>
                  </a:cubicBezTo>
                  <a:cubicBezTo>
                    <a:pt x="8" y="76"/>
                    <a:pt x="8" y="76"/>
                    <a:pt x="8" y="76"/>
                  </a:cubicBezTo>
                  <a:cubicBezTo>
                    <a:pt x="3" y="77"/>
                    <a:pt x="0" y="82"/>
                    <a:pt x="1" y="88"/>
                  </a:cubicBezTo>
                  <a:cubicBezTo>
                    <a:pt x="2" y="93"/>
                    <a:pt x="6" y="97"/>
                    <a:pt x="11" y="97"/>
                  </a:cubicBezTo>
                  <a:cubicBezTo>
                    <a:pt x="43" y="97"/>
                    <a:pt x="43" y="97"/>
                    <a:pt x="43" y="97"/>
                  </a:cubicBezTo>
                  <a:cubicBezTo>
                    <a:pt x="43" y="139"/>
                    <a:pt x="43" y="139"/>
                    <a:pt x="43" y="139"/>
                  </a:cubicBezTo>
                  <a:cubicBezTo>
                    <a:pt x="11" y="139"/>
                    <a:pt x="11" y="139"/>
                    <a:pt x="11" y="139"/>
                  </a:cubicBezTo>
                  <a:cubicBezTo>
                    <a:pt x="5" y="139"/>
                    <a:pt x="1" y="144"/>
                    <a:pt x="1" y="150"/>
                  </a:cubicBezTo>
                  <a:cubicBezTo>
                    <a:pt x="1" y="203"/>
                    <a:pt x="1" y="203"/>
                    <a:pt x="1" y="203"/>
                  </a:cubicBezTo>
                  <a:cubicBezTo>
                    <a:pt x="1" y="209"/>
                    <a:pt x="5" y="214"/>
                    <a:pt x="11" y="214"/>
                  </a:cubicBezTo>
                  <a:cubicBezTo>
                    <a:pt x="97" y="214"/>
                    <a:pt x="97" y="214"/>
                    <a:pt x="97" y="214"/>
                  </a:cubicBezTo>
                  <a:cubicBezTo>
                    <a:pt x="103" y="214"/>
                    <a:pt x="107" y="209"/>
                    <a:pt x="107" y="203"/>
                  </a:cubicBezTo>
                  <a:cubicBezTo>
                    <a:pt x="107" y="150"/>
                    <a:pt x="107" y="150"/>
                    <a:pt x="107" y="150"/>
                  </a:cubicBezTo>
                  <a:cubicBezTo>
                    <a:pt x="107" y="144"/>
                    <a:pt x="103" y="139"/>
                    <a:pt x="97" y="139"/>
                  </a:cubicBezTo>
                  <a:cubicBezTo>
                    <a:pt x="65" y="139"/>
                    <a:pt x="65" y="139"/>
                    <a:pt x="65" y="139"/>
                  </a:cubicBezTo>
                  <a:cubicBezTo>
                    <a:pt x="65" y="97"/>
                    <a:pt x="65" y="97"/>
                    <a:pt x="65" y="97"/>
                  </a:cubicBezTo>
                  <a:cubicBezTo>
                    <a:pt x="214" y="97"/>
                    <a:pt x="214" y="97"/>
                    <a:pt x="214" y="97"/>
                  </a:cubicBezTo>
                  <a:cubicBezTo>
                    <a:pt x="214" y="257"/>
                    <a:pt x="214" y="257"/>
                    <a:pt x="214" y="257"/>
                  </a:cubicBezTo>
                  <a:cubicBezTo>
                    <a:pt x="33" y="257"/>
                    <a:pt x="33" y="257"/>
                    <a:pt x="33" y="257"/>
                  </a:cubicBezTo>
                  <a:cubicBezTo>
                    <a:pt x="27" y="257"/>
                    <a:pt x="22" y="261"/>
                    <a:pt x="22" y="267"/>
                  </a:cubicBezTo>
                  <a:cubicBezTo>
                    <a:pt x="22" y="273"/>
                    <a:pt x="27" y="278"/>
                    <a:pt x="33" y="278"/>
                  </a:cubicBezTo>
                  <a:cubicBezTo>
                    <a:pt x="289" y="278"/>
                    <a:pt x="289" y="278"/>
                    <a:pt x="289" y="278"/>
                  </a:cubicBezTo>
                  <a:cubicBezTo>
                    <a:pt x="295" y="278"/>
                    <a:pt x="299" y="273"/>
                    <a:pt x="299" y="267"/>
                  </a:cubicBezTo>
                  <a:cubicBezTo>
                    <a:pt x="299" y="261"/>
                    <a:pt x="295" y="257"/>
                    <a:pt x="289" y="257"/>
                  </a:cubicBezTo>
                  <a:cubicBezTo>
                    <a:pt x="289" y="97"/>
                    <a:pt x="289" y="97"/>
                    <a:pt x="289" y="97"/>
                  </a:cubicBezTo>
                  <a:cubicBezTo>
                    <a:pt x="310" y="97"/>
                    <a:pt x="310" y="97"/>
                    <a:pt x="310" y="97"/>
                  </a:cubicBezTo>
                  <a:cubicBezTo>
                    <a:pt x="314" y="97"/>
                    <a:pt x="318" y="94"/>
                    <a:pt x="320" y="90"/>
                  </a:cubicBezTo>
                  <a:cubicBezTo>
                    <a:pt x="321" y="87"/>
                    <a:pt x="321" y="82"/>
                    <a:pt x="318" y="79"/>
                  </a:cubicBezTo>
                  <a:close/>
                  <a:moveTo>
                    <a:pt x="86" y="161"/>
                  </a:moveTo>
                  <a:cubicBezTo>
                    <a:pt x="86" y="193"/>
                    <a:pt x="86" y="193"/>
                    <a:pt x="86" y="193"/>
                  </a:cubicBezTo>
                  <a:cubicBezTo>
                    <a:pt x="22" y="193"/>
                    <a:pt x="22" y="193"/>
                    <a:pt x="22" y="193"/>
                  </a:cubicBezTo>
                  <a:cubicBezTo>
                    <a:pt x="22" y="161"/>
                    <a:pt x="22" y="161"/>
                    <a:pt x="22" y="161"/>
                  </a:cubicBezTo>
                  <a:lnTo>
                    <a:pt x="86" y="161"/>
                  </a:lnTo>
                  <a:close/>
                  <a:moveTo>
                    <a:pt x="257" y="75"/>
                  </a:moveTo>
                  <a:cubicBezTo>
                    <a:pt x="257" y="40"/>
                    <a:pt x="257" y="40"/>
                    <a:pt x="257" y="40"/>
                  </a:cubicBezTo>
                  <a:cubicBezTo>
                    <a:pt x="287" y="75"/>
                    <a:pt x="287" y="75"/>
                    <a:pt x="287" y="75"/>
                  </a:cubicBezTo>
                  <a:lnTo>
                    <a:pt x="257" y="75"/>
                  </a:lnTo>
                  <a:close/>
                  <a:moveTo>
                    <a:pt x="235" y="26"/>
                  </a:moveTo>
                  <a:cubicBezTo>
                    <a:pt x="235" y="75"/>
                    <a:pt x="235" y="75"/>
                    <a:pt x="235" y="75"/>
                  </a:cubicBezTo>
                  <a:cubicBezTo>
                    <a:pt x="80" y="75"/>
                    <a:pt x="80" y="75"/>
                    <a:pt x="80" y="75"/>
                  </a:cubicBezTo>
                  <a:lnTo>
                    <a:pt x="235" y="26"/>
                  </a:lnTo>
                  <a:close/>
                  <a:moveTo>
                    <a:pt x="267" y="178"/>
                  </a:moveTo>
                  <a:cubicBezTo>
                    <a:pt x="235" y="217"/>
                    <a:pt x="235" y="217"/>
                    <a:pt x="235" y="217"/>
                  </a:cubicBezTo>
                  <a:cubicBezTo>
                    <a:pt x="235" y="175"/>
                    <a:pt x="235" y="175"/>
                    <a:pt x="235" y="175"/>
                  </a:cubicBezTo>
                  <a:cubicBezTo>
                    <a:pt x="267" y="137"/>
                    <a:pt x="267" y="137"/>
                    <a:pt x="267" y="137"/>
                  </a:cubicBezTo>
                  <a:lnTo>
                    <a:pt x="267" y="178"/>
                  </a:lnTo>
                  <a:close/>
                  <a:moveTo>
                    <a:pt x="235" y="257"/>
                  </a:moveTo>
                  <a:cubicBezTo>
                    <a:pt x="235" y="250"/>
                    <a:pt x="235" y="250"/>
                    <a:pt x="235" y="250"/>
                  </a:cubicBezTo>
                  <a:cubicBezTo>
                    <a:pt x="267" y="211"/>
                    <a:pt x="267" y="211"/>
                    <a:pt x="267" y="211"/>
                  </a:cubicBezTo>
                  <a:cubicBezTo>
                    <a:pt x="267" y="257"/>
                    <a:pt x="267" y="257"/>
                    <a:pt x="267" y="257"/>
                  </a:cubicBezTo>
                  <a:lnTo>
                    <a:pt x="235" y="257"/>
                  </a:lnTo>
                  <a:close/>
                  <a:moveTo>
                    <a:pt x="267" y="103"/>
                  </a:moveTo>
                  <a:cubicBezTo>
                    <a:pt x="235" y="142"/>
                    <a:pt x="235" y="142"/>
                    <a:pt x="235" y="142"/>
                  </a:cubicBezTo>
                  <a:cubicBezTo>
                    <a:pt x="235" y="97"/>
                    <a:pt x="235" y="97"/>
                    <a:pt x="235" y="97"/>
                  </a:cubicBezTo>
                  <a:cubicBezTo>
                    <a:pt x="267" y="97"/>
                    <a:pt x="267" y="97"/>
                    <a:pt x="267" y="97"/>
                  </a:cubicBezTo>
                  <a:lnTo>
                    <a:pt x="267" y="1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13870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AC7D-5D1C-7348-A0FF-FFC73F529887}"/>
              </a:ext>
            </a:extLst>
          </p:cNvPr>
          <p:cNvSpPr>
            <a:spLocks noGrp="1"/>
          </p:cNvSpPr>
          <p:nvPr>
            <p:ph type="title" idx="4294967295"/>
          </p:nvPr>
        </p:nvSpPr>
        <p:spPr>
          <a:xfrm>
            <a:off x="579554" y="2988911"/>
            <a:ext cx="7033820" cy="574210"/>
          </a:xfrm>
          <a:prstGeom prst="rect">
            <a:avLst/>
          </a:prstGeom>
        </p:spPr>
        <p:txBody>
          <a:bodyPr/>
          <a:lstStyle/>
          <a:p>
            <a:endParaRPr lang="es-AR"/>
          </a:p>
        </p:txBody>
      </p:sp>
    </p:spTree>
    <p:extLst>
      <p:ext uri="{BB962C8B-B14F-4D97-AF65-F5344CB8AC3E}">
        <p14:creationId xmlns:p14="http://schemas.microsoft.com/office/powerpoint/2010/main" val="15273710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5JQf.PU0yUw6mcyvGqo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4.rBxLfBSROpn6I1tsy0P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4.rBxLfBSROpn6I1tsy0P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CD972DEC391740A7367C23EB5F4A0E" ma:contentTypeVersion="4" ma:contentTypeDescription="Create a new document." ma:contentTypeScope="" ma:versionID="792453653afa46da204b5889852d2752">
  <xsd:schema xmlns:xsd="http://www.w3.org/2001/XMLSchema" xmlns:xs="http://www.w3.org/2001/XMLSchema" xmlns:p="http://schemas.microsoft.com/office/2006/metadata/properties" xmlns:ns2="9207b68e-aa36-4fa6-973d-733f2da9b2f3" targetNamespace="http://schemas.microsoft.com/office/2006/metadata/properties" ma:root="true" ma:fieldsID="beacd07ca6e97d651b2feafc4c3ce06e" ns2:_="">
    <xsd:import namespace="9207b68e-aa36-4fa6-973d-733f2da9b2f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07b68e-aa36-4fa6-973d-733f2da9b2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760EFC-8D15-4E5B-A56B-A961FD752313}">
  <ds:schemaRefs>
    <ds:schemaRef ds:uri="9207b68e-aa36-4fa6-973d-733f2da9b2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CD108EE-2C2D-41EA-BA40-840D7E752318}">
  <ds:schemaRefs>
    <ds:schemaRef ds:uri="9207b68e-aa36-4fa6-973d-733f2da9b2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566D2EF-C808-4DEA-8945-585A8072853F}">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otalTime>0</TotalTime>
  <Words>20663</Words>
  <Application>Microsoft Office PowerPoint</Application>
  <PresentationFormat>Widescreen</PresentationFormat>
  <Paragraphs>1899</Paragraphs>
  <Slides>126</Slides>
  <Notes>25</Notes>
  <HiddenSlides>28</HiddenSlides>
  <MMClips>3</MMClips>
  <ScaleCrop>false</ScaleCrop>
  <HeadingPairs>
    <vt:vector size="6" baseType="variant">
      <vt:variant>
        <vt:lpstr>Fonts Used</vt:lpstr>
      </vt:variant>
      <vt:variant>
        <vt:i4>26</vt:i4>
      </vt:variant>
      <vt:variant>
        <vt:lpstr>Theme</vt:lpstr>
      </vt:variant>
      <vt:variant>
        <vt:i4>2</vt:i4>
      </vt:variant>
      <vt:variant>
        <vt:lpstr>Slide Titles</vt:lpstr>
      </vt:variant>
      <vt:variant>
        <vt:i4>126</vt:i4>
      </vt:variant>
    </vt:vector>
  </HeadingPairs>
  <TitlesOfParts>
    <vt:vector size="154" baseType="lpstr">
      <vt:lpstr>Adelle Sans Cnd</vt:lpstr>
      <vt:lpstr>Aptos Display</vt:lpstr>
      <vt:lpstr>Arial</vt:lpstr>
      <vt:lpstr>Arial Unicode MS</vt:lpstr>
      <vt:lpstr>Bahnschrift SemiBold</vt:lpstr>
      <vt:lpstr>Calibri</vt:lpstr>
      <vt:lpstr>Calibri Light</vt:lpstr>
      <vt:lpstr>Chronicle Display Black</vt:lpstr>
      <vt:lpstr>Frutiger Next Pro Light</vt:lpstr>
      <vt:lpstr>Frutiger Next Pro Medium</vt:lpstr>
      <vt:lpstr>Helvetica light</vt:lpstr>
      <vt:lpstr>Helvetica light (Body)</vt:lpstr>
      <vt:lpstr>Knockout-HTF27-JuniorBantamwt</vt:lpstr>
      <vt:lpstr>Lucida Sans Unicode</vt:lpstr>
      <vt:lpstr>Nexa Black</vt:lpstr>
      <vt:lpstr>Open Sans</vt:lpstr>
      <vt:lpstr>Open Sans Light</vt:lpstr>
      <vt:lpstr>Open Sans Light</vt:lpstr>
      <vt:lpstr>Open Sans Semibold</vt:lpstr>
      <vt:lpstr>Roboto</vt:lpstr>
      <vt:lpstr>Tahoma</vt:lpstr>
      <vt:lpstr>Trebuchet MS</vt:lpstr>
      <vt:lpstr>Verdana</vt:lpstr>
      <vt:lpstr>Wingdings</vt:lpstr>
      <vt:lpstr>Wingdings 2</vt:lpstr>
      <vt:lpstr>ヒラギノ角ゴ ProN W6</vt:lpstr>
      <vt:lpstr>Office Theme</vt:lpstr>
      <vt:lpstr>Deloitte Brand Theme</vt:lpstr>
      <vt:lpstr>Laboratorio de Innovación para SamConsult S.A. </vt:lpstr>
      <vt:lpstr>Introducción y Expectativas </vt:lpstr>
      <vt:lpstr>PowerPoint Presentation</vt:lpstr>
      <vt:lpstr>Desafíos al adoptar tecnologías en la Industria</vt:lpstr>
      <vt:lpstr>Desafíos en la Industria</vt:lpstr>
      <vt:lpstr>Aplicaciones tecnológicas para la industria agro y productiva</vt:lpstr>
      <vt:lpstr>Aplicaciones tecnológicas para la industria agro y productiva</vt:lpstr>
      <vt:lpstr>Automatización Robótica  </vt:lpstr>
      <vt:lpstr>Digital Twins complejos </vt:lpstr>
      <vt:lpstr>Plataforma modelo para IA física</vt:lpstr>
      <vt:lpstr>Sector Agricola y construction afrotan retrasos en al digitalizacion. </vt:lpstr>
      <vt:lpstr>Pilares y tendencias Fundamentales para la Transformación Digital </vt:lpstr>
      <vt:lpstr>Los Pilares Fundamentales para la Transformación Digital     </vt:lpstr>
      <vt:lpstr>Etapas del Camino hacia la Transformación Digital AgriTech y/o Agricultura Inteligente</vt:lpstr>
      <vt:lpstr>Puntos de dolor: Disparadores</vt:lpstr>
      <vt:lpstr>Puntos de dolor</vt:lpstr>
      <vt:lpstr>Tendencias tecnológicas hacia la transformación Digital</vt:lpstr>
      <vt:lpstr>Mitigadores de dolor</vt:lpstr>
      <vt:lpstr>PowerPoint Presentation</vt:lpstr>
      <vt:lpstr>Reconsidere sus operaciones tecnológicas: Cómo se “Comporta" la Tecnología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Deloitte’s Quartz Atlas AI™ for Agriculture  </vt:lpstr>
      <vt:lpstr>PowerPoint Presentation</vt:lpstr>
      <vt:lpstr>Pregunta de sondeo</vt:lpstr>
      <vt:lpstr>PowerPoint Presentation</vt:lpstr>
      <vt:lpstr>Enfoque integral: Data Strategy</vt:lpstr>
      <vt:lpstr>Las expectativas de los datos están cambiando</vt:lpstr>
      <vt:lpstr>Mejores prácticas de Gobierno de Datos</vt:lpstr>
      <vt:lpstr>PowerPoint Presentation</vt:lpstr>
      <vt:lpstr>PowerPoint Presentation</vt:lpstr>
      <vt:lpstr>PowerPoint Presentation</vt:lpstr>
      <vt:lpstr>Pregunta de sondeo</vt:lpstr>
      <vt:lpstr>PowerPoint Presentation</vt:lpstr>
      <vt:lpstr>PowerPoint Presentation</vt:lpstr>
      <vt:lpstr>PowerPoint Presentation</vt:lpstr>
      <vt:lpstr>PowerPoint Presentation</vt:lpstr>
      <vt:lpstr>PowerPoint Presentation</vt:lpstr>
      <vt:lpstr>Pregunta de sondeo</vt:lpstr>
      <vt:lpstr>PowerPoint Presentation</vt:lpstr>
      <vt:lpstr>PowerPoint Presentation</vt:lpstr>
      <vt:lpstr>Pasos para la recolección de datos </vt:lpstr>
      <vt:lpstr>Industria 4.0 - Principales Tendencias del Mercado Agro Nubes Digitales y Analitica</vt:lpstr>
      <vt:lpstr>Industria 4.0 - Sensores Inteligentes en el agro (recolección datos)</vt:lpstr>
      <vt:lpstr>Industria 4.0 - Principales Tendencias del Mercado Agro Nubes Digitales y Analitica</vt:lpstr>
      <vt:lpstr>PowerPoint Presentation</vt:lpstr>
      <vt:lpstr>PowerPoint Presentation</vt:lpstr>
      <vt:lpstr>Pregunta de sondeo</vt:lpstr>
      <vt:lpstr>PowerPoint Presentation</vt:lpstr>
      <vt:lpstr>Dimensiones de la capacidad de integración</vt:lpstr>
      <vt:lpstr>Estrategia</vt:lpstr>
      <vt:lpstr>Entrega - Principios de la arquitectura de integración</vt:lpstr>
      <vt:lpstr>PowerPoint Presentation</vt:lpstr>
      <vt:lpstr>Pregunta de sondeo</vt:lpstr>
      <vt:lpstr>PowerPoint Presentation</vt:lpstr>
      <vt:lpstr>¿Cómo fomentar el uso de nuevas tecnologias que lleven a la adaptabilidad y aceptacion cultura?</vt:lpstr>
      <vt:lpstr>PowerPoint Presentation</vt:lpstr>
      <vt:lpstr>La adaptabilidad a nuevos contextos se vuelve imprescindible</vt:lpstr>
      <vt:lpstr>Algunos cambios clave han transformado el futuro del trabajo y han sentado las bases para la oportunidad…</vt:lpstr>
      <vt:lpstr>PowerPoint Presentation</vt:lpstr>
      <vt:lpstr>PowerPoint Presentation</vt:lpstr>
      <vt:lpstr>PowerPoint Presentation</vt:lpstr>
      <vt:lpstr>PowerPoint Presentation</vt:lpstr>
      <vt:lpstr>Pregunta de sondeo</vt:lpstr>
      <vt:lpstr>Herramientas</vt:lpstr>
      <vt:lpstr>Material Visual: Tendencias Tecnologicas</vt:lpstr>
      <vt:lpstr>Demostraciones de Casos de uso</vt:lpstr>
      <vt:lpstr>PowerPoint Presentation</vt:lpstr>
      <vt:lpstr>Presentación de resultados</vt:lpstr>
      <vt:lpstr>Próximos Pasos</vt:lpstr>
      <vt:lpstr>ANEXOS</vt:lpstr>
      <vt:lpstr>Tendencias en automatización y transformación Operativa</vt:lpstr>
      <vt:lpstr>Tendencias tecnológicas | ERP Cloud</vt:lpstr>
      <vt:lpstr>Tendencias tecnológicas | Robótica e Inteligencia Artificial</vt:lpstr>
      <vt:lpstr>Tendencias tecnológicas | Blockchain</vt:lpstr>
      <vt:lpstr>Industria 4.0 - Datos que pueden ser protegidos por el blockchain</vt:lpstr>
      <vt:lpstr>Tendencias tecnológicas | Plataformas colaborativas</vt:lpstr>
      <vt:lpstr>Tendencias tecnológicas |Plataformas Colaborativas</vt:lpstr>
      <vt:lpstr>Tendencias tecnológicas | Estandarización en el Agro</vt:lpstr>
      <vt:lpstr>TOM Metodologia</vt:lpstr>
      <vt:lpstr>¿Qué es un modelo operativo tecnológico?</vt:lpstr>
      <vt:lpstr>Enfoque de entrega del modelo operativo tecnológico  </vt:lpstr>
      <vt:lpstr>Modelo de capacidad tecnológica</vt:lpstr>
      <vt:lpstr>Descripción general del modelo de capacidad tecnológica </vt:lpstr>
      <vt:lpstr>Modelo de Capacidad Tecnológica de Deloitte </vt:lpstr>
      <vt:lpstr>Arquetipos del modelo operativo</vt:lpstr>
      <vt:lpstr>Información general sobre el arquetipo del modelo operativo </vt:lpstr>
      <vt:lpstr>Organizarse para la agilidad</vt:lpstr>
      <vt:lpstr>Lograr la agilidad organizativa: ir más allá del diseño organizativo</vt:lpstr>
      <vt:lpstr>Medidas de éxito: medición de la productividad de TI</vt:lpstr>
      <vt:lpstr>Vincular la productividad de TI con los objetivos empresariales para medirlos</vt:lpstr>
      <vt:lpstr>Métricas para medir la productividad de TI</vt:lpstr>
      <vt:lpstr>PowerPoint Presentation</vt:lpstr>
      <vt:lpstr>PowerPoint Presentation</vt:lpstr>
      <vt:lpstr>PowerPoint Presentation</vt:lpstr>
      <vt:lpstr>PowerPoint Presentation</vt:lpstr>
      <vt:lpstr>Xxx </vt:lpstr>
      <vt:lpstr>Paleta de colores </vt:lpstr>
      <vt:lpstr>ANEXOS</vt:lpstr>
      <vt:lpstr>La IA ya no es una tecnología del future (material ia)</vt:lpstr>
      <vt:lpstr>La IA tiene muchos beneficios para las organizaciones cuando se basa en una estrategia clara</vt:lpstr>
      <vt:lpstr>Convertirse en una organización impulsada por la IA</vt:lpstr>
      <vt:lpstr>Cloud</vt:lpstr>
      <vt:lpstr>PowerPoint Presentation</vt:lpstr>
      <vt:lpstr>PowerPoint Presentation</vt:lpstr>
      <vt:lpstr>PowerPoint Presentation</vt:lpstr>
      <vt:lpstr>Preparación del campo </vt:lpstr>
      <vt:lpstr>Videos </vt:lpstr>
      <vt:lpstr>Cultivo y protección de los cultivos</vt:lpstr>
      <vt:lpstr>Cosecha </vt:lpstr>
      <vt:lpstr>Manejo de ganado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Mejia Garcia, Rosaura Coromoto</dc:creator>
  <cp:lastModifiedBy>Sardans, Felipe Andres</cp:lastModifiedBy>
  <cp:revision>1</cp:revision>
  <dcterms:created xsi:type="dcterms:W3CDTF">2025-02-20T19:12:35Z</dcterms:created>
  <dcterms:modified xsi:type="dcterms:W3CDTF">2025-02-25T13:58:47Z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0x010100C1CD972DEC391740A7367C23EB5F4A0E</vt:lpwstr>
  </property>
</Properties>
</file>